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2" r:id="rId2"/>
    <p:sldId id="281" r:id="rId3"/>
    <p:sldId id="279" r:id="rId4"/>
    <p:sldId id="280" r:id="rId5"/>
    <p:sldId id="256" r:id="rId6"/>
    <p:sldId id="278" r:id="rId7"/>
    <p:sldId id="267" r:id="rId8"/>
    <p:sldId id="268" r:id="rId9"/>
    <p:sldId id="270" r:id="rId10"/>
    <p:sldId id="273" r:id="rId11"/>
    <p:sldId id="275" r:id="rId12"/>
    <p:sldId id="261" r:id="rId13"/>
    <p:sldId id="274" r:id="rId14"/>
    <p:sldId id="264" r:id="rId15"/>
    <p:sldId id="276" r:id="rId16"/>
    <p:sldId id="259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wart Gale" initials="SG" lastIdx="1" clrIdx="0">
    <p:extLst>
      <p:ext uri="{19B8F6BF-5375-455C-9EA6-DF929625EA0E}">
        <p15:presenceInfo xmlns:p15="http://schemas.microsoft.com/office/powerpoint/2012/main" userId="S::Stewart.Gale@dubaicollege.org::3647ddd2-6040-41ae-a96d-232c23482a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0E1493-6F24-4D96-BB8C-181FD0931C2C}" v="21" dt="2023-03-20T05:37:28.8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7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0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A0E1493-6F24-4D96-BB8C-181FD0931C2C}"/>
    <pc:docChg chg="undo custSel addSld delSld modSld sldOrd">
      <pc:chgData name="Stewart Gale" userId="3647ddd2-6040-41ae-a96d-232c23482af8" providerId="ADAL" clId="{1A0E1493-6F24-4D96-BB8C-181FD0931C2C}" dt="2023-03-20T05:41:41.194" v="253" actId="2084"/>
      <pc:docMkLst>
        <pc:docMk/>
      </pc:docMkLst>
      <pc:sldChg chg="delSp modSp mod">
        <pc:chgData name="Stewart Gale" userId="3647ddd2-6040-41ae-a96d-232c23482af8" providerId="ADAL" clId="{1A0E1493-6F24-4D96-BB8C-181FD0931C2C}" dt="2022-04-27T04:24:10.530" v="94" actId="1076"/>
        <pc:sldMkLst>
          <pc:docMk/>
          <pc:sldMk cId="1274793006" sldId="256"/>
        </pc:sldMkLst>
        <pc:spChg chg="del">
          <ac:chgData name="Stewart Gale" userId="3647ddd2-6040-41ae-a96d-232c23482af8" providerId="ADAL" clId="{1A0E1493-6F24-4D96-BB8C-181FD0931C2C}" dt="2022-04-27T04:24:00.084" v="90" actId="478"/>
          <ac:spMkLst>
            <pc:docMk/>
            <pc:sldMk cId="1274793006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1A0E1493-6F24-4D96-BB8C-181FD0931C2C}" dt="2022-04-27T04:24:10.530" v="94" actId="1076"/>
          <ac:spMkLst>
            <pc:docMk/>
            <pc:sldMk cId="1274793006" sldId="256"/>
            <ac:spMk id="29" creationId="{00000000-0000-0000-0000-000000000000}"/>
          </ac:spMkLst>
        </pc:spChg>
      </pc:sldChg>
      <pc:sldChg chg="addSp delSp modSp mod ord">
        <pc:chgData name="Stewart Gale" userId="3647ddd2-6040-41ae-a96d-232c23482af8" providerId="ADAL" clId="{1A0E1493-6F24-4D96-BB8C-181FD0931C2C}" dt="2023-03-20T05:41:41.194" v="253" actId="2084"/>
        <pc:sldMkLst>
          <pc:docMk/>
          <pc:sldMk cId="1491429083" sldId="259"/>
        </pc:sldMkLst>
        <pc:grpChg chg="del mod">
          <ac:chgData name="Stewart Gale" userId="3647ddd2-6040-41ae-a96d-232c23482af8" providerId="ADAL" clId="{1A0E1493-6F24-4D96-BB8C-181FD0931C2C}" dt="2023-03-20T05:38:16.418" v="234" actId="478"/>
          <ac:grpSpMkLst>
            <pc:docMk/>
            <pc:sldMk cId="1491429083" sldId="259"/>
            <ac:grpSpMk id="6" creationId="{DCE4A280-19E8-818D-2384-EFBB20738966}"/>
          </ac:grpSpMkLst>
        </pc:grpChg>
        <pc:grpChg chg="del mod">
          <ac:chgData name="Stewart Gale" userId="3647ddd2-6040-41ae-a96d-232c23482af8" providerId="ADAL" clId="{1A0E1493-6F24-4D96-BB8C-181FD0931C2C}" dt="2023-03-20T05:37:14.844" v="208"/>
          <ac:grpSpMkLst>
            <pc:docMk/>
            <pc:sldMk cId="1491429083" sldId="259"/>
            <ac:grpSpMk id="12" creationId="{9ED6539A-F51E-4DF5-9452-8A5FA3784354}"/>
          </ac:grpSpMkLst>
        </pc:grpChg>
        <pc:grpChg chg="del mod">
          <ac:chgData name="Stewart Gale" userId="3647ddd2-6040-41ae-a96d-232c23482af8" providerId="ADAL" clId="{1A0E1493-6F24-4D96-BB8C-181FD0931C2C}" dt="2023-03-20T05:40:14.116" v="236" actId="478"/>
          <ac:grpSpMkLst>
            <pc:docMk/>
            <pc:sldMk cId="1491429083" sldId="259"/>
            <ac:grpSpMk id="13" creationId="{EDABAC36-E10F-8BFC-7EF7-D861B4390B2E}"/>
          </ac:grpSpMkLst>
        </pc:grpChg>
        <pc:grpChg chg="del mod">
          <ac:chgData name="Stewart Gale" userId="3647ddd2-6040-41ae-a96d-232c23482af8" providerId="ADAL" clId="{1A0E1493-6F24-4D96-BB8C-181FD0931C2C}" dt="2023-03-20T05:40:16.603" v="238" actId="478"/>
          <ac:grpSpMkLst>
            <pc:docMk/>
            <pc:sldMk cId="1491429083" sldId="259"/>
            <ac:grpSpMk id="18" creationId="{60979851-B958-9A5D-4300-1693EA0E37A5}"/>
          </ac:grpSpMkLst>
        </pc:grpChg>
        <pc:grpChg chg="del mod">
          <ac:chgData name="Stewart Gale" userId="3647ddd2-6040-41ae-a96d-232c23482af8" providerId="ADAL" clId="{1A0E1493-6F24-4D96-BB8C-181FD0931C2C}" dt="2023-03-20T05:40:15.453" v="237" actId="478"/>
          <ac:grpSpMkLst>
            <pc:docMk/>
            <pc:sldMk cId="1491429083" sldId="259"/>
            <ac:grpSpMk id="19" creationId="{83AF85C3-DF1C-6A77-6B78-3E088AA0CF67}"/>
          </ac:grpSpMkLst>
        </pc:grpChg>
        <pc:grpChg chg="del mod">
          <ac:chgData name="Stewart Gale" userId="3647ddd2-6040-41ae-a96d-232c23482af8" providerId="ADAL" clId="{1A0E1493-6F24-4D96-BB8C-181FD0931C2C}" dt="2023-03-20T05:37:17.223" v="213"/>
          <ac:grpSpMkLst>
            <pc:docMk/>
            <pc:sldMk cId="1491429083" sldId="259"/>
            <ac:grpSpMk id="22" creationId="{E4956FEB-7105-100F-8DFC-5766D53934B7}"/>
          </ac:grpSpMkLst>
        </pc:grpChg>
        <pc:grpChg chg="del mod">
          <ac:chgData name="Stewart Gale" userId="3647ddd2-6040-41ae-a96d-232c23482af8" providerId="ADAL" clId="{1A0E1493-6F24-4D96-BB8C-181FD0931C2C}" dt="2023-03-20T05:40:18.028" v="239" actId="478"/>
          <ac:grpSpMkLst>
            <pc:docMk/>
            <pc:sldMk cId="1491429083" sldId="259"/>
            <ac:grpSpMk id="24" creationId="{E2DD51A3-A580-467B-6B65-316D0A881F26}"/>
          </ac:grpSpMkLst>
        </pc:grpChg>
        <pc:grpChg chg="del mod">
          <ac:chgData name="Stewart Gale" userId="3647ddd2-6040-41ae-a96d-232c23482af8" providerId="ADAL" clId="{1A0E1493-6F24-4D96-BB8C-181FD0931C2C}" dt="2023-03-20T05:40:24.843" v="243" actId="478"/>
          <ac:grpSpMkLst>
            <pc:docMk/>
            <pc:sldMk cId="1491429083" sldId="259"/>
            <ac:grpSpMk id="31" creationId="{D9143C62-0F18-AF23-DA10-7DDE7BEBE31F}"/>
          </ac:grpSpMkLst>
        </pc:grpChg>
        <pc:grpChg chg="del mod">
          <ac:chgData name="Stewart Gale" userId="3647ddd2-6040-41ae-a96d-232c23482af8" providerId="ADAL" clId="{1A0E1493-6F24-4D96-BB8C-181FD0931C2C}" dt="2023-03-20T05:40:26.077" v="244" actId="478"/>
          <ac:grpSpMkLst>
            <pc:docMk/>
            <pc:sldMk cId="1491429083" sldId="259"/>
            <ac:grpSpMk id="32" creationId="{AFF7E8C3-D8E2-1B4A-D693-96A0FD260B27}"/>
          </ac:grpSpMkLst>
        </pc:grpChg>
        <pc:grpChg chg="del mod">
          <ac:chgData name="Stewart Gale" userId="3647ddd2-6040-41ae-a96d-232c23482af8" providerId="ADAL" clId="{1A0E1493-6F24-4D96-BB8C-181FD0931C2C}" dt="2023-03-20T05:40:23.840" v="242" actId="478"/>
          <ac:grpSpMkLst>
            <pc:docMk/>
            <pc:sldMk cId="1491429083" sldId="259"/>
            <ac:grpSpMk id="36" creationId="{41790250-737E-6EAB-AFCF-C8C9AA22EC63}"/>
          </ac:grpSpMkLst>
        </pc:grpChg>
        <pc:grpChg chg="del mod">
          <ac:chgData name="Stewart Gale" userId="3647ddd2-6040-41ae-a96d-232c23482af8" providerId="ADAL" clId="{1A0E1493-6F24-4D96-BB8C-181FD0931C2C}" dt="2023-03-20T05:40:22.202" v="241" actId="478"/>
          <ac:grpSpMkLst>
            <pc:docMk/>
            <pc:sldMk cId="1491429083" sldId="259"/>
            <ac:grpSpMk id="40" creationId="{62F432E2-0004-8151-7207-406B63153BDE}"/>
          </ac:grpSpMkLst>
        </pc:grpChg>
        <pc:grpChg chg="del mod">
          <ac:chgData name="Stewart Gale" userId="3647ddd2-6040-41ae-a96d-232c23482af8" providerId="ADAL" clId="{1A0E1493-6F24-4D96-BB8C-181FD0931C2C}" dt="2023-03-20T05:37:28.874" v="233"/>
          <ac:grpSpMkLst>
            <pc:docMk/>
            <pc:sldMk cId="1491429083" sldId="259"/>
            <ac:grpSpMk id="43" creationId="{A41B50BD-742B-5B86-60F0-BC2AF32BD71F}"/>
          </ac:grpSpMkLst>
        </pc:grpChg>
        <pc:grpChg chg="del mod">
          <ac:chgData name="Stewart Gale" userId="3647ddd2-6040-41ae-a96d-232c23482af8" providerId="ADAL" clId="{1A0E1493-6F24-4D96-BB8C-181FD0931C2C}" dt="2023-03-20T05:40:21.111" v="240" actId="478"/>
          <ac:grpSpMkLst>
            <pc:docMk/>
            <pc:sldMk cId="1491429083" sldId="259"/>
            <ac:grpSpMk id="45" creationId="{26CB84C3-23B6-9BAF-C757-D953B9DA6825}"/>
          </ac:grpSpMkLst>
        </pc:grpChg>
        <pc:graphicFrameChg chg="mod modGraphic">
          <ac:chgData name="Stewart Gale" userId="3647ddd2-6040-41ae-a96d-232c23482af8" providerId="ADAL" clId="{1A0E1493-6F24-4D96-BB8C-181FD0931C2C}" dt="2023-03-20T05:41:41.194" v="253" actId="2084"/>
          <ac:graphicFrameMkLst>
            <pc:docMk/>
            <pc:sldMk cId="1491429083" sldId="259"/>
            <ac:graphicFrameMk id="4" creationId="{00000000-0000-0000-0000-000000000000}"/>
          </ac:graphicFrameMkLst>
        </pc:graphicFrameChg>
        <pc:inkChg chg="add mod">
          <ac:chgData name="Stewart Gale" userId="3647ddd2-6040-41ae-a96d-232c23482af8" providerId="ADAL" clId="{1A0E1493-6F24-4D96-BB8C-181FD0931C2C}" dt="2023-03-20T05:37:07.762" v="197"/>
          <ac:inkMkLst>
            <pc:docMk/>
            <pc:sldMk cId="1491429083" sldId="259"/>
            <ac:inkMk id="2" creationId="{AF9EC47F-921D-7317-1E5B-B0C937157BA9}"/>
          </ac:inkMkLst>
        </pc:inkChg>
        <pc:inkChg chg="add mod">
          <ac:chgData name="Stewart Gale" userId="3647ddd2-6040-41ae-a96d-232c23482af8" providerId="ADAL" clId="{1A0E1493-6F24-4D96-BB8C-181FD0931C2C}" dt="2023-03-20T05:37:07.762" v="197"/>
          <ac:inkMkLst>
            <pc:docMk/>
            <pc:sldMk cId="1491429083" sldId="259"/>
            <ac:inkMk id="3" creationId="{84618C61-07E4-95F1-AB9A-CFC11F833DC8}"/>
          </ac:inkMkLst>
        </pc:inkChg>
        <pc:inkChg chg="add mod">
          <ac:chgData name="Stewart Gale" userId="3647ddd2-6040-41ae-a96d-232c23482af8" providerId="ADAL" clId="{1A0E1493-6F24-4D96-BB8C-181FD0931C2C}" dt="2023-03-20T05:37:07.762" v="197"/>
          <ac:inkMkLst>
            <pc:docMk/>
            <pc:sldMk cId="1491429083" sldId="259"/>
            <ac:inkMk id="5" creationId="{F5DB6208-159A-1DD8-7685-EFAA8C9BEAA3}"/>
          </ac:inkMkLst>
        </pc:inkChg>
        <pc:inkChg chg="add mod">
          <ac:chgData name="Stewart Gale" userId="3647ddd2-6040-41ae-a96d-232c23482af8" providerId="ADAL" clId="{1A0E1493-6F24-4D96-BB8C-181FD0931C2C}" dt="2023-03-20T05:37:11.809" v="203"/>
          <ac:inkMkLst>
            <pc:docMk/>
            <pc:sldMk cId="1491429083" sldId="259"/>
            <ac:inkMk id="7" creationId="{4EA3DA98-0A73-E1E6-0278-D8926C040627}"/>
          </ac:inkMkLst>
        </pc:inkChg>
        <pc:inkChg chg="add mod">
          <ac:chgData name="Stewart Gale" userId="3647ddd2-6040-41ae-a96d-232c23482af8" providerId="ADAL" clId="{1A0E1493-6F24-4D96-BB8C-181FD0931C2C}" dt="2023-03-20T05:37:11.809" v="203"/>
          <ac:inkMkLst>
            <pc:docMk/>
            <pc:sldMk cId="1491429083" sldId="259"/>
            <ac:inkMk id="8" creationId="{D80A56FC-EC55-CBED-C9BD-01F2F2C7ECEF}"/>
          </ac:inkMkLst>
        </pc:inkChg>
        <pc:inkChg chg="add mod">
          <ac:chgData name="Stewart Gale" userId="3647ddd2-6040-41ae-a96d-232c23482af8" providerId="ADAL" clId="{1A0E1493-6F24-4D96-BB8C-181FD0931C2C}" dt="2023-03-20T05:37:11.809" v="203"/>
          <ac:inkMkLst>
            <pc:docMk/>
            <pc:sldMk cId="1491429083" sldId="259"/>
            <ac:inkMk id="9" creationId="{5017C87E-9C61-98F5-D0CD-8A1BCFCCF6FD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0" creationId="{20C1605A-D570-6CB7-2845-633DC77BEBC2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1" creationId="{0D0BF8F2-5762-81A0-F5F3-B79CDF310ED3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4" creationId="{4F76CDA6-B4CF-4A9C-EAF4-8FE6B2D3F464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5" creationId="{2E0F16E8-A504-BDDF-5963-5FF8017835E4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6" creationId="{C02374CC-E260-DAF5-8B91-1712E1DABF22}"/>
          </ac:inkMkLst>
        </pc:inkChg>
        <pc:inkChg chg="add mod">
          <ac:chgData name="Stewart Gale" userId="3647ddd2-6040-41ae-a96d-232c23482af8" providerId="ADAL" clId="{1A0E1493-6F24-4D96-BB8C-181FD0931C2C}" dt="2023-03-20T05:37:14.844" v="208"/>
          <ac:inkMkLst>
            <pc:docMk/>
            <pc:sldMk cId="1491429083" sldId="259"/>
            <ac:inkMk id="17" creationId="{D8EC9CE8-2909-AECE-7D05-7DFEC10FC63B}"/>
          </ac:inkMkLst>
        </pc:inkChg>
        <pc:inkChg chg="add mod">
          <ac:chgData name="Stewart Gale" userId="3647ddd2-6040-41ae-a96d-232c23482af8" providerId="ADAL" clId="{1A0E1493-6F24-4D96-BB8C-181FD0931C2C}" dt="2023-03-20T05:37:17.223" v="213"/>
          <ac:inkMkLst>
            <pc:docMk/>
            <pc:sldMk cId="1491429083" sldId="259"/>
            <ac:inkMk id="20" creationId="{A94682FC-35E9-2BB5-2032-79B5D1250FE8}"/>
          </ac:inkMkLst>
        </pc:inkChg>
        <pc:inkChg chg="add mod">
          <ac:chgData name="Stewart Gale" userId="3647ddd2-6040-41ae-a96d-232c23482af8" providerId="ADAL" clId="{1A0E1493-6F24-4D96-BB8C-181FD0931C2C}" dt="2023-03-20T05:37:17.223" v="213"/>
          <ac:inkMkLst>
            <pc:docMk/>
            <pc:sldMk cId="1491429083" sldId="259"/>
            <ac:inkMk id="21" creationId="{C629C9F1-023E-F33D-2829-34CCA1EB1B27}"/>
          </ac:inkMkLst>
        </pc:inkChg>
        <pc:inkChg chg="add mod">
          <ac:chgData name="Stewart Gale" userId="3647ddd2-6040-41ae-a96d-232c23482af8" providerId="ADAL" clId="{1A0E1493-6F24-4D96-BB8C-181FD0931C2C}" dt="2023-03-20T05:37:17.223" v="213"/>
          <ac:inkMkLst>
            <pc:docMk/>
            <pc:sldMk cId="1491429083" sldId="259"/>
            <ac:inkMk id="23" creationId="{E8ACCA4D-58DC-E8B7-2039-C582B03E615A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25" creationId="{65FE6070-1998-F6DB-2093-1DE253B418BD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26" creationId="{72A160AA-EDD5-93DD-7AA2-3CA7D87AC3DC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27" creationId="{70BC89F2-4FDA-FB58-03EE-EE80973B1101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28" creationId="{07C4F5F7-2A4B-2F9E-7F82-596C5FFE3D1E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29" creationId="{147C58F1-3B71-6CF0-C28E-3645A4B00103}"/>
          </ac:inkMkLst>
        </pc:inkChg>
        <pc:inkChg chg="add mod">
          <ac:chgData name="Stewart Gale" userId="3647ddd2-6040-41ae-a96d-232c23482af8" providerId="ADAL" clId="{1A0E1493-6F24-4D96-BB8C-181FD0931C2C}" dt="2023-03-20T05:37:21.466" v="220"/>
          <ac:inkMkLst>
            <pc:docMk/>
            <pc:sldMk cId="1491429083" sldId="259"/>
            <ac:inkMk id="30" creationId="{790203CA-3C89-B93A-A13A-8EE02D507705}"/>
          </ac:inkMkLst>
        </pc:inkChg>
        <pc:inkChg chg="add mod">
          <ac:chgData name="Stewart Gale" userId="3647ddd2-6040-41ae-a96d-232c23482af8" providerId="ADAL" clId="{1A0E1493-6F24-4D96-BB8C-181FD0931C2C}" dt="2023-03-20T05:37:23.702" v="224"/>
          <ac:inkMkLst>
            <pc:docMk/>
            <pc:sldMk cId="1491429083" sldId="259"/>
            <ac:inkMk id="33" creationId="{B1B0C84E-3644-3C1F-EC9B-DF295F882AA3}"/>
          </ac:inkMkLst>
        </pc:inkChg>
        <pc:inkChg chg="add mod">
          <ac:chgData name="Stewart Gale" userId="3647ddd2-6040-41ae-a96d-232c23482af8" providerId="ADAL" clId="{1A0E1493-6F24-4D96-BB8C-181FD0931C2C}" dt="2023-03-20T05:37:23.702" v="224"/>
          <ac:inkMkLst>
            <pc:docMk/>
            <pc:sldMk cId="1491429083" sldId="259"/>
            <ac:inkMk id="34" creationId="{E04AE109-6F67-3462-11E5-C0404C1D7CE2}"/>
          </ac:inkMkLst>
        </pc:inkChg>
        <pc:inkChg chg="add mod">
          <ac:chgData name="Stewart Gale" userId="3647ddd2-6040-41ae-a96d-232c23482af8" providerId="ADAL" clId="{1A0E1493-6F24-4D96-BB8C-181FD0931C2C}" dt="2023-03-20T05:37:23.702" v="224"/>
          <ac:inkMkLst>
            <pc:docMk/>
            <pc:sldMk cId="1491429083" sldId="259"/>
            <ac:inkMk id="35" creationId="{1EB34B88-5686-3432-7087-4A68C7D8183E}"/>
          </ac:inkMkLst>
        </pc:inkChg>
        <pc:inkChg chg="add mod">
          <ac:chgData name="Stewart Gale" userId="3647ddd2-6040-41ae-a96d-232c23482af8" providerId="ADAL" clId="{1A0E1493-6F24-4D96-BB8C-181FD0931C2C}" dt="2023-03-20T05:37:26.053" v="228"/>
          <ac:inkMkLst>
            <pc:docMk/>
            <pc:sldMk cId="1491429083" sldId="259"/>
            <ac:inkMk id="37" creationId="{6CB5E51F-7DAF-1804-C3B5-0C73D9EB7A8B}"/>
          </ac:inkMkLst>
        </pc:inkChg>
        <pc:inkChg chg="add mod">
          <ac:chgData name="Stewart Gale" userId="3647ddd2-6040-41ae-a96d-232c23482af8" providerId="ADAL" clId="{1A0E1493-6F24-4D96-BB8C-181FD0931C2C}" dt="2023-03-20T05:37:26.053" v="228"/>
          <ac:inkMkLst>
            <pc:docMk/>
            <pc:sldMk cId="1491429083" sldId="259"/>
            <ac:inkMk id="38" creationId="{49613097-5F74-35C0-F835-887FD14D5611}"/>
          </ac:inkMkLst>
        </pc:inkChg>
        <pc:inkChg chg="add mod">
          <ac:chgData name="Stewart Gale" userId="3647ddd2-6040-41ae-a96d-232c23482af8" providerId="ADAL" clId="{1A0E1493-6F24-4D96-BB8C-181FD0931C2C}" dt="2023-03-20T05:37:26.053" v="228"/>
          <ac:inkMkLst>
            <pc:docMk/>
            <pc:sldMk cId="1491429083" sldId="259"/>
            <ac:inkMk id="39" creationId="{3ADE208F-1F3C-46E4-C74E-01AED022FCB4}"/>
          </ac:inkMkLst>
        </pc:inkChg>
        <pc:inkChg chg="add mod">
          <ac:chgData name="Stewart Gale" userId="3647ddd2-6040-41ae-a96d-232c23482af8" providerId="ADAL" clId="{1A0E1493-6F24-4D96-BB8C-181FD0931C2C}" dt="2023-03-20T05:37:28.874" v="233"/>
          <ac:inkMkLst>
            <pc:docMk/>
            <pc:sldMk cId="1491429083" sldId="259"/>
            <ac:inkMk id="41" creationId="{5D9B9B30-9526-E764-F854-ADAA9C651C5F}"/>
          </ac:inkMkLst>
        </pc:inkChg>
        <pc:inkChg chg="add mod">
          <ac:chgData name="Stewart Gale" userId="3647ddd2-6040-41ae-a96d-232c23482af8" providerId="ADAL" clId="{1A0E1493-6F24-4D96-BB8C-181FD0931C2C}" dt="2023-03-20T05:37:28.874" v="233"/>
          <ac:inkMkLst>
            <pc:docMk/>
            <pc:sldMk cId="1491429083" sldId="259"/>
            <ac:inkMk id="42" creationId="{B0D7D744-C54D-18DA-1115-A183B776B566}"/>
          </ac:inkMkLst>
        </pc:inkChg>
        <pc:inkChg chg="add mod">
          <ac:chgData name="Stewart Gale" userId="3647ddd2-6040-41ae-a96d-232c23482af8" providerId="ADAL" clId="{1A0E1493-6F24-4D96-BB8C-181FD0931C2C}" dt="2023-03-20T05:37:28.874" v="233"/>
          <ac:inkMkLst>
            <pc:docMk/>
            <pc:sldMk cId="1491429083" sldId="259"/>
            <ac:inkMk id="44" creationId="{E22FFFCA-4A68-7AAD-06E0-6D9B9813E8F4}"/>
          </ac:inkMkLst>
        </pc:inkChg>
      </pc:sldChg>
      <pc:sldChg chg="del">
        <pc:chgData name="Stewart Gale" userId="3647ddd2-6040-41ae-a96d-232c23482af8" providerId="ADAL" clId="{1A0E1493-6F24-4D96-BB8C-181FD0931C2C}" dt="2022-04-27T04:26:15.203" v="120" actId="2696"/>
        <pc:sldMkLst>
          <pc:docMk/>
          <pc:sldMk cId="2413929760" sldId="260"/>
        </pc:sldMkLst>
      </pc:sldChg>
      <pc:sldChg chg="modSp mod">
        <pc:chgData name="Stewart Gale" userId="3647ddd2-6040-41ae-a96d-232c23482af8" providerId="ADAL" clId="{1A0E1493-6F24-4D96-BB8C-181FD0931C2C}" dt="2023-03-20T05:20:49.436" v="123" actId="20577"/>
        <pc:sldMkLst>
          <pc:docMk/>
          <pc:sldMk cId="2885574355" sldId="267"/>
        </pc:sldMkLst>
        <pc:spChg chg="mod">
          <ac:chgData name="Stewart Gale" userId="3647ddd2-6040-41ae-a96d-232c23482af8" providerId="ADAL" clId="{1A0E1493-6F24-4D96-BB8C-181FD0931C2C}" dt="2023-03-20T05:20:49.436" v="123" actId="20577"/>
          <ac:spMkLst>
            <pc:docMk/>
            <pc:sldMk cId="2885574355" sldId="267"/>
            <ac:spMk id="25" creationId="{00000000-0000-0000-0000-000000000000}"/>
          </ac:spMkLst>
        </pc:spChg>
      </pc:sldChg>
      <pc:sldChg chg="modSp mod">
        <pc:chgData name="Stewart Gale" userId="3647ddd2-6040-41ae-a96d-232c23482af8" providerId="ADAL" clId="{1A0E1493-6F24-4D96-BB8C-181FD0931C2C}" dt="2023-03-20T05:21:15.079" v="126" actId="20577"/>
        <pc:sldMkLst>
          <pc:docMk/>
          <pc:sldMk cId="3530209902" sldId="268"/>
        </pc:sldMkLst>
        <pc:spChg chg="mod">
          <ac:chgData name="Stewart Gale" userId="3647ddd2-6040-41ae-a96d-232c23482af8" providerId="ADAL" clId="{1A0E1493-6F24-4D96-BB8C-181FD0931C2C}" dt="2023-03-20T05:21:15.079" v="126" actId="20577"/>
          <ac:spMkLst>
            <pc:docMk/>
            <pc:sldMk cId="3530209902" sldId="268"/>
            <ac:spMk id="25" creationId="{00000000-0000-0000-0000-000000000000}"/>
          </ac:spMkLst>
        </pc:spChg>
      </pc:sldChg>
      <pc:sldChg chg="modSp mod">
        <pc:chgData name="Stewart Gale" userId="3647ddd2-6040-41ae-a96d-232c23482af8" providerId="ADAL" clId="{1A0E1493-6F24-4D96-BB8C-181FD0931C2C}" dt="2023-03-20T05:21:36.525" v="129" actId="20577"/>
        <pc:sldMkLst>
          <pc:docMk/>
          <pc:sldMk cId="3375726848" sldId="270"/>
        </pc:sldMkLst>
        <pc:spChg chg="mod">
          <ac:chgData name="Stewart Gale" userId="3647ddd2-6040-41ae-a96d-232c23482af8" providerId="ADAL" clId="{1A0E1493-6F24-4D96-BB8C-181FD0931C2C}" dt="2023-03-20T05:21:36.525" v="129" actId="20577"/>
          <ac:spMkLst>
            <pc:docMk/>
            <pc:sldMk cId="3375726848" sldId="270"/>
            <ac:spMk id="25" creationId="{00000000-0000-0000-0000-000000000000}"/>
          </ac:spMkLst>
        </pc:spChg>
      </pc:sldChg>
      <pc:sldChg chg="modSp del modAnim">
        <pc:chgData name="Stewart Gale" userId="3647ddd2-6040-41ae-a96d-232c23482af8" providerId="ADAL" clId="{1A0E1493-6F24-4D96-BB8C-181FD0931C2C}" dt="2022-04-27T04:25:57.931" v="119" actId="47"/>
        <pc:sldMkLst>
          <pc:docMk/>
          <pc:sldMk cId="3649921082" sldId="277"/>
        </pc:sldMkLst>
        <pc:spChg chg="mod">
          <ac:chgData name="Stewart Gale" userId="3647ddd2-6040-41ae-a96d-232c23482af8" providerId="ADAL" clId="{1A0E1493-6F24-4D96-BB8C-181FD0931C2C}" dt="2022-04-25T06:23:48.952" v="6" actId="20577"/>
          <ac:spMkLst>
            <pc:docMk/>
            <pc:sldMk cId="3649921082" sldId="277"/>
            <ac:spMk id="9" creationId="{51BC67FF-67B0-448D-97BA-EC6F8C48BEDE}"/>
          </ac:spMkLst>
        </pc:spChg>
      </pc:sldChg>
      <pc:sldChg chg="modSp mod">
        <pc:chgData name="Stewart Gale" userId="3647ddd2-6040-41ae-a96d-232c23482af8" providerId="ADAL" clId="{1A0E1493-6F24-4D96-BB8C-181FD0931C2C}" dt="2022-04-27T04:24:21.964" v="95" actId="1076"/>
        <pc:sldMkLst>
          <pc:docMk/>
          <pc:sldMk cId="3198090548" sldId="278"/>
        </pc:sldMkLst>
        <pc:spChg chg="mod">
          <ac:chgData name="Stewart Gale" userId="3647ddd2-6040-41ae-a96d-232c23482af8" providerId="ADAL" clId="{1A0E1493-6F24-4D96-BB8C-181FD0931C2C}" dt="2022-04-27T04:24:21.964" v="95" actId="1076"/>
          <ac:spMkLst>
            <pc:docMk/>
            <pc:sldMk cId="3198090548" sldId="278"/>
            <ac:spMk id="29" creationId="{00000000-0000-0000-0000-000000000000}"/>
          </ac:spMkLst>
        </pc:spChg>
        <pc:picChg chg="mod">
          <ac:chgData name="Stewart Gale" userId="3647ddd2-6040-41ae-a96d-232c23482af8" providerId="ADAL" clId="{1A0E1493-6F24-4D96-BB8C-181FD0931C2C}" dt="2022-04-27T04:24:21.964" v="95" actId="1076"/>
          <ac:picMkLst>
            <pc:docMk/>
            <pc:sldMk cId="3198090548" sldId="278"/>
            <ac:picMk id="26" creationId="{00000000-0000-0000-0000-000000000000}"/>
          </ac:picMkLst>
        </pc:picChg>
        <pc:picChg chg="mod">
          <ac:chgData name="Stewart Gale" userId="3647ddd2-6040-41ae-a96d-232c23482af8" providerId="ADAL" clId="{1A0E1493-6F24-4D96-BB8C-181FD0931C2C}" dt="2022-04-27T04:24:21.964" v="95" actId="1076"/>
          <ac:picMkLst>
            <pc:docMk/>
            <pc:sldMk cId="3198090548" sldId="278"/>
            <ac:picMk id="27" creationId="{00000000-0000-0000-0000-000000000000}"/>
          </ac:picMkLst>
        </pc:picChg>
        <pc:picChg chg="mod">
          <ac:chgData name="Stewart Gale" userId="3647ddd2-6040-41ae-a96d-232c23482af8" providerId="ADAL" clId="{1A0E1493-6F24-4D96-BB8C-181FD0931C2C}" dt="2022-04-27T04:24:21.964" v="95" actId="1076"/>
          <ac:picMkLst>
            <pc:docMk/>
            <pc:sldMk cId="3198090548" sldId="278"/>
            <ac:picMk id="28" creationId="{00000000-0000-0000-0000-000000000000}"/>
          </ac:picMkLst>
        </pc:picChg>
      </pc:sldChg>
      <pc:sldChg chg="delSp modSp add mod ord">
        <pc:chgData name="Stewart Gale" userId="3647ddd2-6040-41ae-a96d-232c23482af8" providerId="ADAL" clId="{1A0E1493-6F24-4D96-BB8C-181FD0931C2C}" dt="2022-04-27T04:23:54.168" v="89" actId="1076"/>
        <pc:sldMkLst>
          <pc:docMk/>
          <pc:sldMk cId="2397909995" sldId="282"/>
        </pc:sldMkLst>
        <pc:spChg chg="mod">
          <ac:chgData name="Stewart Gale" userId="3647ddd2-6040-41ae-a96d-232c23482af8" providerId="ADAL" clId="{1A0E1493-6F24-4D96-BB8C-181FD0931C2C}" dt="2022-04-27T04:23:54.168" v="89" actId="1076"/>
          <ac:spMkLst>
            <pc:docMk/>
            <pc:sldMk cId="2397909995" sldId="282"/>
            <ac:spMk id="23" creationId="{00000000-0000-0000-0000-000000000000}"/>
          </ac:spMkLst>
        </pc:spChg>
        <pc:spChg chg="del">
          <ac:chgData name="Stewart Gale" userId="3647ddd2-6040-41ae-a96d-232c23482af8" providerId="ADAL" clId="{1A0E1493-6F24-4D96-BB8C-181FD0931C2C}" dt="2022-04-27T04:23:40.807" v="80" actId="478"/>
          <ac:spMkLst>
            <pc:docMk/>
            <pc:sldMk cId="2397909995" sldId="282"/>
            <ac:spMk id="29" creationId="{00000000-0000-0000-0000-000000000000}"/>
          </ac:spMkLst>
        </pc:spChg>
      </pc:sldChg>
    </pc:docChg>
  </pc:docChgLst>
  <pc:docChgLst>
    <pc:chgData name="Stewart Gale" userId="3647ddd2-6040-41ae-a96d-232c23482af8" providerId="ADAL" clId="{A59D0C88-D187-4D6A-A809-4C3E5652E58F}"/>
    <pc:docChg chg="undo custSel addSld delSld modSld sldOrd">
      <pc:chgData name="Stewart Gale" userId="3647ddd2-6040-41ae-a96d-232c23482af8" providerId="ADAL" clId="{A59D0C88-D187-4D6A-A809-4C3E5652E58F}" dt="2021-04-19T18:00:53.264" v="517" actId="20577"/>
      <pc:docMkLst>
        <pc:docMk/>
      </pc:docMkLst>
      <pc:sldChg chg="delSp modSp mod">
        <pc:chgData name="Stewart Gale" userId="3647ddd2-6040-41ae-a96d-232c23482af8" providerId="ADAL" clId="{A59D0C88-D187-4D6A-A809-4C3E5652E58F}" dt="2021-04-19T17:58:30.256" v="428" actId="114"/>
        <pc:sldMkLst>
          <pc:docMk/>
          <pc:sldMk cId="1274793006" sldId="256"/>
        </pc:sldMkLst>
        <pc:spChg chg="mod">
          <ac:chgData name="Stewart Gale" userId="3647ddd2-6040-41ae-a96d-232c23482af8" providerId="ADAL" clId="{A59D0C88-D187-4D6A-A809-4C3E5652E58F}" dt="2021-04-19T17:58:25.076" v="425" actId="1076"/>
          <ac:spMkLst>
            <pc:docMk/>
            <pc:sldMk cId="1274793006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A59D0C88-D187-4D6A-A809-4C3E5652E58F}" dt="2021-04-19T17:58:30.256" v="428" actId="114"/>
          <ac:spMkLst>
            <pc:docMk/>
            <pc:sldMk cId="1274793006" sldId="256"/>
            <ac:spMk id="29" creationId="{00000000-0000-0000-0000-000000000000}"/>
          </ac:spMkLst>
        </pc:spChg>
        <pc:picChg chg="del">
          <ac:chgData name="Stewart Gale" userId="3647ddd2-6040-41ae-a96d-232c23482af8" providerId="ADAL" clId="{A59D0C88-D187-4D6A-A809-4C3E5652E58F}" dt="2021-04-19T17:57:31.767" v="360" actId="478"/>
          <ac:picMkLst>
            <pc:docMk/>
            <pc:sldMk cId="1274793006" sldId="256"/>
            <ac:picMk id="26" creationId="{00000000-0000-0000-0000-000000000000}"/>
          </ac:picMkLst>
        </pc:picChg>
        <pc:picChg chg="del">
          <ac:chgData name="Stewart Gale" userId="3647ddd2-6040-41ae-a96d-232c23482af8" providerId="ADAL" clId="{A59D0C88-D187-4D6A-A809-4C3E5652E58F}" dt="2021-04-19T17:57:31.767" v="360" actId="478"/>
          <ac:picMkLst>
            <pc:docMk/>
            <pc:sldMk cId="1274793006" sldId="256"/>
            <ac:picMk id="27" creationId="{00000000-0000-0000-0000-000000000000}"/>
          </ac:picMkLst>
        </pc:picChg>
        <pc:picChg chg="del">
          <ac:chgData name="Stewart Gale" userId="3647ddd2-6040-41ae-a96d-232c23482af8" providerId="ADAL" clId="{A59D0C88-D187-4D6A-A809-4C3E5652E58F}" dt="2021-04-19T17:57:31.767" v="360" actId="478"/>
          <ac:picMkLst>
            <pc:docMk/>
            <pc:sldMk cId="1274793006" sldId="256"/>
            <ac:picMk id="28" creationId="{00000000-0000-0000-0000-000000000000}"/>
          </ac:picMkLst>
        </pc:picChg>
      </pc:sldChg>
      <pc:sldChg chg="modSp mod">
        <pc:chgData name="Stewart Gale" userId="3647ddd2-6040-41ae-a96d-232c23482af8" providerId="ADAL" clId="{A59D0C88-D187-4D6A-A809-4C3E5652E58F}" dt="2021-04-19T17:56:28.712" v="349" actId="2084"/>
        <pc:sldMkLst>
          <pc:docMk/>
          <pc:sldMk cId="1491429083" sldId="259"/>
        </pc:sldMkLst>
        <pc:graphicFrameChg chg="modGraphic">
          <ac:chgData name="Stewart Gale" userId="3647ddd2-6040-41ae-a96d-232c23482af8" providerId="ADAL" clId="{A59D0C88-D187-4D6A-A809-4C3E5652E58F}" dt="2021-04-19T17:56:28.712" v="349" actId="2084"/>
          <ac:graphicFrameMkLst>
            <pc:docMk/>
            <pc:sldMk cId="1491429083" sldId="259"/>
            <ac:graphicFrameMk id="4" creationId="{00000000-0000-0000-0000-000000000000}"/>
          </ac:graphicFrameMkLst>
        </pc:graphicFrameChg>
      </pc:sldChg>
      <pc:sldChg chg="addSp modSp mod modAnim">
        <pc:chgData name="Stewart Gale" userId="3647ddd2-6040-41ae-a96d-232c23482af8" providerId="ADAL" clId="{A59D0C88-D187-4D6A-A809-4C3E5652E58F}" dt="2021-04-19T17:39:35.481" v="146" actId="1076"/>
        <pc:sldMkLst>
          <pc:docMk/>
          <pc:sldMk cId="3036783961" sldId="261"/>
        </pc:sldMkLst>
        <pc:spChg chg="mod">
          <ac:chgData name="Stewart Gale" userId="3647ddd2-6040-41ae-a96d-232c23482af8" providerId="ADAL" clId="{A59D0C88-D187-4D6A-A809-4C3E5652E58F}" dt="2021-04-19T17:37:08.822" v="113" actId="1076"/>
          <ac:spMkLst>
            <pc:docMk/>
            <pc:sldMk cId="3036783961" sldId="261"/>
            <ac:spMk id="5" creationId="{00000000-0000-0000-0000-000000000000}"/>
          </ac:spMkLst>
        </pc:spChg>
        <pc:spChg chg="add mod">
          <ac:chgData name="Stewart Gale" userId="3647ddd2-6040-41ae-a96d-232c23482af8" providerId="ADAL" clId="{A59D0C88-D187-4D6A-A809-4C3E5652E58F}" dt="2021-04-19T17:37:55.988" v="127" actId="1076"/>
          <ac:spMkLst>
            <pc:docMk/>
            <pc:sldMk cId="3036783961" sldId="261"/>
            <ac:spMk id="6" creationId="{611A6F49-35FB-4C24-87C4-39F770441EEC}"/>
          </ac:spMkLst>
        </pc:spChg>
        <pc:graphicFrameChg chg="mod modGraphic">
          <ac:chgData name="Stewart Gale" userId="3647ddd2-6040-41ae-a96d-232c23482af8" providerId="ADAL" clId="{A59D0C88-D187-4D6A-A809-4C3E5652E58F}" dt="2021-04-19T17:39:35.481" v="146" actId="1076"/>
          <ac:graphicFrameMkLst>
            <pc:docMk/>
            <pc:sldMk cId="3036783961" sldId="261"/>
            <ac:graphicFrameMk id="4" creationId="{00000000-0000-0000-0000-000000000000}"/>
          </ac:graphicFrameMkLst>
        </pc:graphicFrameChg>
      </pc:sldChg>
      <pc:sldChg chg="del">
        <pc:chgData name="Stewart Gale" userId="3647ddd2-6040-41ae-a96d-232c23482af8" providerId="ADAL" clId="{A59D0C88-D187-4D6A-A809-4C3E5652E58F}" dt="2021-04-19T17:39:41.966" v="147" actId="47"/>
        <pc:sldMkLst>
          <pc:docMk/>
          <pc:sldMk cId="2661091563" sldId="262"/>
        </pc:sldMkLst>
      </pc:sldChg>
      <pc:sldChg chg="del">
        <pc:chgData name="Stewart Gale" userId="3647ddd2-6040-41ae-a96d-232c23482af8" providerId="ADAL" clId="{A59D0C88-D187-4D6A-A809-4C3E5652E58F}" dt="2021-04-19T17:41:04.977" v="162" actId="47"/>
        <pc:sldMkLst>
          <pc:docMk/>
          <pc:sldMk cId="1912133543" sldId="263"/>
        </pc:sldMkLst>
      </pc:sldChg>
      <pc:sldChg chg="addSp delSp modSp mod modAnim">
        <pc:chgData name="Stewart Gale" userId="3647ddd2-6040-41ae-a96d-232c23482af8" providerId="ADAL" clId="{A59D0C88-D187-4D6A-A809-4C3E5652E58F}" dt="2021-04-19T17:45:38.903" v="214" actId="20577"/>
        <pc:sldMkLst>
          <pc:docMk/>
          <pc:sldMk cId="92188659" sldId="264"/>
        </pc:sldMkLst>
        <pc:spChg chg="mod">
          <ac:chgData name="Stewart Gale" userId="3647ddd2-6040-41ae-a96d-232c23482af8" providerId="ADAL" clId="{A59D0C88-D187-4D6A-A809-4C3E5652E58F}" dt="2021-04-19T17:44:37.379" v="198" actId="403"/>
          <ac:spMkLst>
            <pc:docMk/>
            <pc:sldMk cId="92188659" sldId="264"/>
            <ac:spMk id="5" creationId="{00000000-0000-0000-0000-000000000000}"/>
          </ac:spMkLst>
        </pc:spChg>
        <pc:spChg chg="add mod">
          <ac:chgData name="Stewart Gale" userId="3647ddd2-6040-41ae-a96d-232c23482af8" providerId="ADAL" clId="{A59D0C88-D187-4D6A-A809-4C3E5652E58F}" dt="2021-04-19T17:45:38.903" v="214" actId="20577"/>
          <ac:spMkLst>
            <pc:docMk/>
            <pc:sldMk cId="92188659" sldId="264"/>
            <ac:spMk id="9" creationId="{51BC67FF-67B0-448D-97BA-EC6F8C48BEDE}"/>
          </ac:spMkLst>
        </pc:spChg>
        <pc:graphicFrameChg chg="del modGraphic">
          <ac:chgData name="Stewart Gale" userId="3647ddd2-6040-41ae-a96d-232c23482af8" providerId="ADAL" clId="{A59D0C88-D187-4D6A-A809-4C3E5652E58F}" dt="2021-04-19T17:43:12.094" v="184" actId="478"/>
          <ac:graphicFrameMkLst>
            <pc:docMk/>
            <pc:sldMk cId="92188659" sldId="264"/>
            <ac:graphicFrameMk id="4" creationId="{00000000-0000-0000-0000-000000000000}"/>
          </ac:graphicFrameMkLst>
        </pc:graphicFrameChg>
        <pc:graphicFrameChg chg="del">
          <ac:chgData name="Stewart Gale" userId="3647ddd2-6040-41ae-a96d-232c23482af8" providerId="ADAL" clId="{A59D0C88-D187-4D6A-A809-4C3E5652E58F}" dt="2021-04-19T17:43:12.094" v="184" actId="478"/>
          <ac:graphicFrameMkLst>
            <pc:docMk/>
            <pc:sldMk cId="92188659" sldId="264"/>
            <ac:graphicFrameMk id="6" creationId="{00000000-0000-0000-0000-000000000000}"/>
          </ac:graphicFrameMkLst>
        </pc:graphicFrameChg>
        <pc:graphicFrameChg chg="add mod modGraphic">
          <ac:chgData name="Stewart Gale" userId="3647ddd2-6040-41ae-a96d-232c23482af8" providerId="ADAL" clId="{A59D0C88-D187-4D6A-A809-4C3E5652E58F}" dt="2021-04-19T17:45:09.612" v="204" actId="207"/>
          <ac:graphicFrameMkLst>
            <pc:docMk/>
            <pc:sldMk cId="92188659" sldId="264"/>
            <ac:graphicFrameMk id="7" creationId="{F319F9E6-2100-461B-819B-8886F88DB8F0}"/>
          </ac:graphicFrameMkLst>
        </pc:graphicFrameChg>
        <pc:graphicFrameChg chg="add mod modGraphic">
          <ac:chgData name="Stewart Gale" userId="3647ddd2-6040-41ae-a96d-232c23482af8" providerId="ADAL" clId="{A59D0C88-D187-4D6A-A809-4C3E5652E58F}" dt="2021-04-19T17:45:16.303" v="207" actId="207"/>
          <ac:graphicFrameMkLst>
            <pc:docMk/>
            <pc:sldMk cId="92188659" sldId="264"/>
            <ac:graphicFrameMk id="8" creationId="{A0A264C3-CF60-4D78-B65D-E0C01CE86A6C}"/>
          </ac:graphicFrameMkLst>
        </pc:graphicFrameChg>
      </pc:sldChg>
      <pc:sldChg chg="modSp add mod">
        <pc:chgData name="Stewart Gale" userId="3647ddd2-6040-41ae-a96d-232c23482af8" providerId="ADAL" clId="{A59D0C88-D187-4D6A-A809-4C3E5652E58F}" dt="2021-04-19T17:51:32.361" v="284" actId="1076"/>
        <pc:sldMkLst>
          <pc:docMk/>
          <pc:sldMk cId="112508210" sldId="271"/>
        </pc:sldMkLst>
        <pc:picChg chg="mod modCrop">
          <ac:chgData name="Stewart Gale" userId="3647ddd2-6040-41ae-a96d-232c23482af8" providerId="ADAL" clId="{A59D0C88-D187-4D6A-A809-4C3E5652E58F}" dt="2021-04-19T17:51:32.361" v="284" actId="1076"/>
          <ac:picMkLst>
            <pc:docMk/>
            <pc:sldMk cId="112508210" sldId="271"/>
            <ac:picMk id="3" creationId="{00000000-0000-0000-0000-000000000000}"/>
          </ac:picMkLst>
        </pc:picChg>
      </pc:sldChg>
      <pc:sldChg chg="del">
        <pc:chgData name="Stewart Gale" userId="3647ddd2-6040-41ae-a96d-232c23482af8" providerId="ADAL" clId="{A59D0C88-D187-4D6A-A809-4C3E5652E58F}" dt="2021-04-19T17:51:13.355" v="280" actId="2696"/>
        <pc:sldMkLst>
          <pc:docMk/>
          <pc:sldMk cId="3245021177" sldId="271"/>
        </pc:sldMkLst>
      </pc:sldChg>
      <pc:sldChg chg="del">
        <pc:chgData name="Stewart Gale" userId="3647ddd2-6040-41ae-a96d-232c23482af8" providerId="ADAL" clId="{A59D0C88-D187-4D6A-A809-4C3E5652E58F}" dt="2021-04-19T17:51:13.355" v="280" actId="2696"/>
        <pc:sldMkLst>
          <pc:docMk/>
          <pc:sldMk cId="1433559862" sldId="272"/>
        </pc:sldMkLst>
      </pc:sldChg>
      <pc:sldChg chg="addSp delSp modSp add mod modAnim">
        <pc:chgData name="Stewart Gale" userId="3647ddd2-6040-41ae-a96d-232c23482af8" providerId="ADAL" clId="{A59D0C88-D187-4D6A-A809-4C3E5652E58F}" dt="2021-04-19T17:55:48.632" v="345"/>
        <pc:sldMkLst>
          <pc:docMk/>
          <pc:sldMk cId="1842113537" sldId="272"/>
        </pc:sldMkLst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2" creationId="{61CAB448-2F03-4B91-80DC-701298012FBF}"/>
          </ac:spMkLst>
        </pc:spChg>
        <pc:spChg chg="add del mod">
          <ac:chgData name="Stewart Gale" userId="3647ddd2-6040-41ae-a96d-232c23482af8" providerId="ADAL" clId="{A59D0C88-D187-4D6A-A809-4C3E5652E58F}" dt="2021-04-19T17:52:33.416" v="294" actId="478"/>
          <ac:spMkLst>
            <pc:docMk/>
            <pc:sldMk cId="1842113537" sldId="272"/>
            <ac:spMk id="5" creationId="{6DE04A9C-E33F-47EB-94E5-431694BEBD97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6" creationId="{E2918BAF-0133-4807-8877-D13C166C66DB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7" creationId="{91B3BA26-632E-4A17-8459-137631D63DB1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8" creationId="{D54B4202-47D4-4BEA-B680-063C2AAD7B8E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9" creationId="{87E10611-3DA3-4379-9C0D-F53A23077BEE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10" creationId="{94154F9C-B1EA-427B-A60F-FC78C8E5EF9A}"/>
          </ac:spMkLst>
        </pc:spChg>
        <pc:spChg chg="add del mod">
          <ac:chgData name="Stewart Gale" userId="3647ddd2-6040-41ae-a96d-232c23482af8" providerId="ADAL" clId="{A59D0C88-D187-4D6A-A809-4C3E5652E58F}" dt="2021-04-19T17:54:08.767" v="322" actId="21"/>
          <ac:spMkLst>
            <pc:docMk/>
            <pc:sldMk cId="1842113537" sldId="272"/>
            <ac:spMk id="11" creationId="{404B25AB-4292-49AE-9E7B-87D7C02BA954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2" creationId="{F81C9E4E-D54E-42BA-AEE8-8FC74987346A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3" creationId="{C24B29E9-4A76-45BE-AF40-10C7849B2848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4" creationId="{173F96D7-8C1F-4348-9A69-41D9650E2C51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5" creationId="{00286CF8-2061-4CFF-8163-32EA2F3A445B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6" creationId="{60DA6590-F8BB-4BDC-8B8B-0BD2089BD640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7" creationId="{1EF6D59F-D555-43E7-B2F8-F1A12D6D427B}"/>
          </ac:spMkLst>
        </pc:spChg>
        <pc:spChg chg="add mod">
          <ac:chgData name="Stewart Gale" userId="3647ddd2-6040-41ae-a96d-232c23482af8" providerId="ADAL" clId="{A59D0C88-D187-4D6A-A809-4C3E5652E58F}" dt="2021-04-19T17:55:04.224" v="339" actId="1035"/>
          <ac:spMkLst>
            <pc:docMk/>
            <pc:sldMk cId="1842113537" sldId="272"/>
            <ac:spMk id="18" creationId="{4F6F29D2-E82F-48B0-851A-F79C9F3AE4EC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19" creationId="{4396505B-E843-4730-8836-C234AE6ABFE2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20" creationId="{6DC17F7B-92D5-4172-A0A1-1615B013BAB5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21" creationId="{1F95F530-9111-4BFB-AF10-3EEED1DCCF35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22" creationId="{1F1142CA-250A-46C5-8854-C98C4CB5DA6A}"/>
          </ac:spMkLst>
        </pc:spChg>
        <pc:spChg chg="add mod">
          <ac:chgData name="Stewart Gale" userId="3647ddd2-6040-41ae-a96d-232c23482af8" providerId="ADAL" clId="{A59D0C88-D187-4D6A-A809-4C3E5652E58F}" dt="2021-04-19T17:54:48.797" v="335" actId="1076"/>
          <ac:spMkLst>
            <pc:docMk/>
            <pc:sldMk cId="1842113537" sldId="272"/>
            <ac:spMk id="23" creationId="{52B68C51-9877-440F-8FA6-DDBA4DE92C1A}"/>
          </ac:spMkLst>
        </pc:spChg>
        <pc:picChg chg="mod">
          <ac:chgData name="Stewart Gale" userId="3647ddd2-6040-41ae-a96d-232c23482af8" providerId="ADAL" clId="{A59D0C88-D187-4D6A-A809-4C3E5652E58F}" dt="2021-04-19T17:54:52.188" v="336" actId="1076"/>
          <ac:picMkLst>
            <pc:docMk/>
            <pc:sldMk cId="1842113537" sldId="272"/>
            <ac:picMk id="3" creationId="{00000000-0000-0000-0000-000000000000}"/>
          </ac:picMkLst>
        </pc:picChg>
        <pc:picChg chg="del mod">
          <ac:chgData name="Stewart Gale" userId="3647ddd2-6040-41ae-a96d-232c23482af8" providerId="ADAL" clId="{A59D0C88-D187-4D6A-A809-4C3E5652E58F}" dt="2021-04-19T17:53:43.048" v="316" actId="478"/>
          <ac:picMkLst>
            <pc:docMk/>
            <pc:sldMk cId="1842113537" sldId="272"/>
            <ac:picMk id="4" creationId="{00000000-0000-0000-0000-000000000000}"/>
          </ac:picMkLst>
        </pc:picChg>
      </pc:sldChg>
      <pc:sldChg chg="add ord">
        <pc:chgData name="Stewart Gale" userId="3647ddd2-6040-41ae-a96d-232c23482af8" providerId="ADAL" clId="{A59D0C88-D187-4D6A-A809-4C3E5652E58F}" dt="2021-04-19T17:42:52.131" v="180"/>
        <pc:sldMkLst>
          <pc:docMk/>
          <pc:sldMk cId="1440241417" sldId="273"/>
        </pc:sldMkLst>
      </pc:sldChg>
      <pc:sldChg chg="modSp add mod modAnim">
        <pc:chgData name="Stewart Gale" userId="3647ddd2-6040-41ae-a96d-232c23482af8" providerId="ADAL" clId="{A59D0C88-D187-4D6A-A809-4C3E5652E58F}" dt="2021-04-19T17:40:53.862" v="160" actId="20577"/>
        <pc:sldMkLst>
          <pc:docMk/>
          <pc:sldMk cId="154150052" sldId="274"/>
        </pc:sldMkLst>
        <pc:spChg chg="mod">
          <ac:chgData name="Stewart Gale" userId="3647ddd2-6040-41ae-a96d-232c23482af8" providerId="ADAL" clId="{A59D0C88-D187-4D6A-A809-4C3E5652E58F}" dt="2021-04-19T17:40:53.862" v="160" actId="20577"/>
          <ac:spMkLst>
            <pc:docMk/>
            <pc:sldMk cId="154150052" sldId="274"/>
            <ac:spMk id="6" creationId="{611A6F49-35FB-4C24-87C4-39F770441EEC}"/>
          </ac:spMkLst>
        </pc:spChg>
        <pc:graphicFrameChg chg="mod modGraphic">
          <ac:chgData name="Stewart Gale" userId="3647ddd2-6040-41ae-a96d-232c23482af8" providerId="ADAL" clId="{A59D0C88-D187-4D6A-A809-4C3E5652E58F}" dt="2021-04-19T17:40:48.904" v="155" actId="1076"/>
          <ac:graphicFrameMkLst>
            <pc:docMk/>
            <pc:sldMk cId="154150052" sldId="274"/>
            <ac:graphicFrameMk id="4" creationId="{00000000-0000-0000-0000-000000000000}"/>
          </ac:graphicFrameMkLst>
        </pc:graphicFrameChg>
      </pc:sldChg>
      <pc:sldChg chg="modSp add mod ord">
        <pc:chgData name="Stewart Gale" userId="3647ddd2-6040-41ae-a96d-232c23482af8" providerId="ADAL" clId="{A59D0C88-D187-4D6A-A809-4C3E5652E58F}" dt="2021-04-19T17:42:55.436" v="182"/>
        <pc:sldMkLst>
          <pc:docMk/>
          <pc:sldMk cId="566474691" sldId="275"/>
        </pc:sldMkLst>
        <pc:graphicFrameChg chg="mod modGraphic">
          <ac:chgData name="Stewart Gale" userId="3647ddd2-6040-41ae-a96d-232c23482af8" providerId="ADAL" clId="{A59D0C88-D187-4D6A-A809-4C3E5652E58F}" dt="2021-04-19T17:42:46.519" v="176" actId="207"/>
          <ac:graphicFrameMkLst>
            <pc:docMk/>
            <pc:sldMk cId="566474691" sldId="275"/>
            <ac:graphicFrameMk id="4" creationId="{00000000-0000-0000-0000-000000000000}"/>
          </ac:graphicFrameMkLst>
        </pc:graphicFrameChg>
      </pc:sldChg>
      <pc:sldChg chg="addSp delSp modSp add mod modAnim">
        <pc:chgData name="Stewart Gale" userId="3647ddd2-6040-41ae-a96d-232c23482af8" providerId="ADAL" clId="{A59D0C88-D187-4D6A-A809-4C3E5652E58F}" dt="2021-04-19T17:49:11.038" v="256" actId="1076"/>
        <pc:sldMkLst>
          <pc:docMk/>
          <pc:sldMk cId="3350144075" sldId="276"/>
        </pc:sldMkLst>
        <pc:spChg chg="add mod">
          <ac:chgData name="Stewart Gale" userId="3647ddd2-6040-41ae-a96d-232c23482af8" providerId="ADAL" clId="{A59D0C88-D187-4D6A-A809-4C3E5652E58F}" dt="2021-04-19T17:48:38.749" v="249" actId="20577"/>
          <ac:spMkLst>
            <pc:docMk/>
            <pc:sldMk cId="3350144075" sldId="276"/>
            <ac:spMk id="10" creationId="{47EA265A-596C-4051-AEFD-18279EE020B7}"/>
          </ac:spMkLst>
        </pc:spChg>
        <pc:graphicFrameChg chg="add del mod modGraphic">
          <ac:chgData name="Stewart Gale" userId="3647ddd2-6040-41ae-a96d-232c23482af8" providerId="ADAL" clId="{A59D0C88-D187-4D6A-A809-4C3E5652E58F}" dt="2021-04-19T17:47:20.709" v="233" actId="478"/>
          <ac:graphicFrameMkLst>
            <pc:docMk/>
            <pc:sldMk cId="3350144075" sldId="276"/>
            <ac:graphicFrameMk id="6" creationId="{23DB0DDD-6E5D-4A01-9E7A-DBFEFA2010AE}"/>
          </ac:graphicFrameMkLst>
        </pc:graphicFrameChg>
        <pc:graphicFrameChg chg="mod modGraphic">
          <ac:chgData name="Stewart Gale" userId="3647ddd2-6040-41ae-a96d-232c23482af8" providerId="ADAL" clId="{A59D0C88-D187-4D6A-A809-4C3E5652E58F}" dt="2021-04-19T17:48:54.616" v="252" actId="207"/>
          <ac:graphicFrameMkLst>
            <pc:docMk/>
            <pc:sldMk cId="3350144075" sldId="276"/>
            <ac:graphicFrameMk id="7" creationId="{F319F9E6-2100-461B-819B-8886F88DB8F0}"/>
          </ac:graphicFrameMkLst>
        </pc:graphicFrameChg>
        <pc:graphicFrameChg chg="del">
          <ac:chgData name="Stewart Gale" userId="3647ddd2-6040-41ae-a96d-232c23482af8" providerId="ADAL" clId="{A59D0C88-D187-4D6A-A809-4C3E5652E58F}" dt="2021-04-19T17:46:33.878" v="221" actId="478"/>
          <ac:graphicFrameMkLst>
            <pc:docMk/>
            <pc:sldMk cId="3350144075" sldId="276"/>
            <ac:graphicFrameMk id="8" creationId="{A0A264C3-CF60-4D78-B65D-E0C01CE86A6C}"/>
          </ac:graphicFrameMkLst>
        </pc:graphicFrameChg>
        <pc:graphicFrameChg chg="add mod modGraphic">
          <ac:chgData name="Stewart Gale" userId="3647ddd2-6040-41ae-a96d-232c23482af8" providerId="ADAL" clId="{A59D0C88-D187-4D6A-A809-4C3E5652E58F}" dt="2021-04-19T17:49:11.038" v="256" actId="1076"/>
          <ac:graphicFrameMkLst>
            <pc:docMk/>
            <pc:sldMk cId="3350144075" sldId="276"/>
            <ac:graphicFrameMk id="9" creationId="{F3A06847-A930-4357-857B-6721EE5DC964}"/>
          </ac:graphicFrameMkLst>
        </pc:graphicFrameChg>
      </pc:sldChg>
      <pc:sldChg chg="modSp add mod">
        <pc:chgData name="Stewart Gale" userId="3647ddd2-6040-41ae-a96d-232c23482af8" providerId="ADAL" clId="{A59D0C88-D187-4D6A-A809-4C3E5652E58F}" dt="2021-04-19T17:51:02.911" v="279" actId="14100"/>
        <pc:sldMkLst>
          <pc:docMk/>
          <pc:sldMk cId="3649921082" sldId="277"/>
        </pc:sldMkLst>
        <pc:spChg chg="mod">
          <ac:chgData name="Stewart Gale" userId="3647ddd2-6040-41ae-a96d-232c23482af8" providerId="ADAL" clId="{A59D0C88-D187-4D6A-A809-4C3E5652E58F}" dt="2021-04-19T17:51:02.911" v="279" actId="14100"/>
          <ac:spMkLst>
            <pc:docMk/>
            <pc:sldMk cId="3649921082" sldId="277"/>
            <ac:spMk id="9" creationId="{51BC67FF-67B0-448D-97BA-EC6F8C48BEDE}"/>
          </ac:spMkLst>
        </pc:spChg>
        <pc:graphicFrameChg chg="mod modGraphic">
          <ac:chgData name="Stewart Gale" userId="3647ddd2-6040-41ae-a96d-232c23482af8" providerId="ADAL" clId="{A59D0C88-D187-4D6A-A809-4C3E5652E58F}" dt="2021-04-19T17:50:09.839" v="266"/>
          <ac:graphicFrameMkLst>
            <pc:docMk/>
            <pc:sldMk cId="3649921082" sldId="277"/>
            <ac:graphicFrameMk id="7" creationId="{F319F9E6-2100-461B-819B-8886F88DB8F0}"/>
          </ac:graphicFrameMkLst>
        </pc:graphicFrameChg>
        <pc:graphicFrameChg chg="mod modGraphic">
          <ac:chgData name="Stewart Gale" userId="3647ddd2-6040-41ae-a96d-232c23482af8" providerId="ADAL" clId="{A59D0C88-D187-4D6A-A809-4C3E5652E58F}" dt="2021-04-19T17:50:48.431" v="275"/>
          <ac:graphicFrameMkLst>
            <pc:docMk/>
            <pc:sldMk cId="3649921082" sldId="277"/>
            <ac:graphicFrameMk id="8" creationId="{A0A264C3-CF60-4D78-B65D-E0C01CE86A6C}"/>
          </ac:graphicFrameMkLst>
        </pc:graphicFrameChg>
      </pc:sldChg>
      <pc:sldChg chg="delSp modSp add mod modAnim">
        <pc:chgData name="Stewart Gale" userId="3647ddd2-6040-41ae-a96d-232c23482af8" providerId="ADAL" clId="{A59D0C88-D187-4D6A-A809-4C3E5652E58F}" dt="2021-04-19T17:57:18.707" v="359"/>
        <pc:sldMkLst>
          <pc:docMk/>
          <pc:sldMk cId="3198090548" sldId="278"/>
        </pc:sldMkLst>
        <pc:spChg chg="del">
          <ac:chgData name="Stewart Gale" userId="3647ddd2-6040-41ae-a96d-232c23482af8" providerId="ADAL" clId="{A59D0C88-D187-4D6A-A809-4C3E5652E58F}" dt="2021-04-19T17:56:51.599" v="351" actId="478"/>
          <ac:spMkLst>
            <pc:docMk/>
            <pc:sldMk cId="3198090548" sldId="278"/>
            <ac:spMk id="23" creationId="{00000000-0000-0000-0000-000000000000}"/>
          </ac:spMkLst>
        </pc:spChg>
        <pc:spChg chg="mod">
          <ac:chgData name="Stewart Gale" userId="3647ddd2-6040-41ae-a96d-232c23482af8" providerId="ADAL" clId="{A59D0C88-D187-4D6A-A809-4C3E5652E58F}" dt="2021-04-19T17:57:01.603" v="356" actId="14100"/>
          <ac:spMkLst>
            <pc:docMk/>
            <pc:sldMk cId="3198090548" sldId="278"/>
            <ac:spMk id="29" creationId="{00000000-0000-0000-0000-000000000000}"/>
          </ac:spMkLst>
        </pc:spChg>
        <pc:picChg chg="mod">
          <ac:chgData name="Stewart Gale" userId="3647ddd2-6040-41ae-a96d-232c23482af8" providerId="ADAL" clId="{A59D0C88-D187-4D6A-A809-4C3E5652E58F}" dt="2021-04-19T17:57:10.455" v="357" actId="1076"/>
          <ac:picMkLst>
            <pc:docMk/>
            <pc:sldMk cId="3198090548" sldId="278"/>
            <ac:picMk id="26" creationId="{00000000-0000-0000-0000-000000000000}"/>
          </ac:picMkLst>
        </pc:picChg>
        <pc:picChg chg="mod">
          <ac:chgData name="Stewart Gale" userId="3647ddd2-6040-41ae-a96d-232c23482af8" providerId="ADAL" clId="{A59D0C88-D187-4D6A-A809-4C3E5652E58F}" dt="2021-04-19T17:57:10.455" v="357" actId="1076"/>
          <ac:picMkLst>
            <pc:docMk/>
            <pc:sldMk cId="3198090548" sldId="278"/>
            <ac:picMk id="27" creationId="{00000000-0000-0000-0000-000000000000}"/>
          </ac:picMkLst>
        </pc:picChg>
        <pc:picChg chg="mod">
          <ac:chgData name="Stewart Gale" userId="3647ddd2-6040-41ae-a96d-232c23482af8" providerId="ADAL" clId="{A59D0C88-D187-4D6A-A809-4C3E5652E58F}" dt="2021-04-19T17:57:10.455" v="357" actId="1076"/>
          <ac:picMkLst>
            <pc:docMk/>
            <pc:sldMk cId="3198090548" sldId="278"/>
            <ac:picMk id="28" creationId="{00000000-0000-0000-0000-000000000000}"/>
          </ac:picMkLst>
        </pc:picChg>
      </pc:sldChg>
      <pc:sldChg chg="addSp delSp modSp new mod ord addCm delCm">
        <pc:chgData name="Stewart Gale" userId="3647ddd2-6040-41ae-a96d-232c23482af8" providerId="ADAL" clId="{A59D0C88-D187-4D6A-A809-4C3E5652E58F}" dt="2021-04-19T18:00:32.501" v="509" actId="1076"/>
        <pc:sldMkLst>
          <pc:docMk/>
          <pc:sldMk cId="2340324692" sldId="279"/>
        </pc:sldMkLst>
        <pc:spChg chg="del">
          <ac:chgData name="Stewart Gale" userId="3647ddd2-6040-41ae-a96d-232c23482af8" providerId="ADAL" clId="{A59D0C88-D187-4D6A-A809-4C3E5652E58F}" dt="2021-04-19T17:58:47.229" v="432" actId="478"/>
          <ac:spMkLst>
            <pc:docMk/>
            <pc:sldMk cId="2340324692" sldId="279"/>
            <ac:spMk id="2" creationId="{040806C8-A05C-4ABF-BC8B-64D5EAE627FA}"/>
          </ac:spMkLst>
        </pc:spChg>
        <pc:spChg chg="del">
          <ac:chgData name="Stewart Gale" userId="3647ddd2-6040-41ae-a96d-232c23482af8" providerId="ADAL" clId="{A59D0C88-D187-4D6A-A809-4C3E5652E58F}" dt="2021-04-19T17:58:47.229" v="432" actId="478"/>
          <ac:spMkLst>
            <pc:docMk/>
            <pc:sldMk cId="2340324692" sldId="279"/>
            <ac:spMk id="3" creationId="{1C4ADA28-FD3E-4FB2-B23C-0B3E70EC1C38}"/>
          </ac:spMkLst>
        </pc:spChg>
        <pc:spChg chg="add mod">
          <ac:chgData name="Stewart Gale" userId="3647ddd2-6040-41ae-a96d-232c23482af8" providerId="ADAL" clId="{A59D0C88-D187-4D6A-A809-4C3E5652E58F}" dt="2021-04-19T18:00:13.935" v="506" actId="20577"/>
          <ac:spMkLst>
            <pc:docMk/>
            <pc:sldMk cId="2340324692" sldId="279"/>
            <ac:spMk id="5" creationId="{EB628C95-6F6C-4C66-B286-1C00D4144618}"/>
          </ac:spMkLst>
        </pc:spChg>
        <pc:picChg chg="add mod modCrop">
          <ac:chgData name="Stewart Gale" userId="3647ddd2-6040-41ae-a96d-232c23482af8" providerId="ADAL" clId="{A59D0C88-D187-4D6A-A809-4C3E5652E58F}" dt="2021-04-19T18:00:32.501" v="509" actId="1076"/>
          <ac:picMkLst>
            <pc:docMk/>
            <pc:sldMk cId="2340324692" sldId="279"/>
            <ac:picMk id="4" creationId="{26D7383D-D954-4A7A-9C00-FC566F64C22C}"/>
          </ac:picMkLst>
        </pc:picChg>
      </pc:sldChg>
      <pc:sldChg chg="modSp add mod">
        <pc:chgData name="Stewart Gale" userId="3647ddd2-6040-41ae-a96d-232c23482af8" providerId="ADAL" clId="{A59D0C88-D187-4D6A-A809-4C3E5652E58F}" dt="2021-04-19T18:00:25.018" v="507" actId="1076"/>
        <pc:sldMkLst>
          <pc:docMk/>
          <pc:sldMk cId="2362458016" sldId="280"/>
        </pc:sldMkLst>
        <pc:picChg chg="mod">
          <ac:chgData name="Stewart Gale" userId="3647ddd2-6040-41ae-a96d-232c23482af8" providerId="ADAL" clId="{A59D0C88-D187-4D6A-A809-4C3E5652E58F}" dt="2021-04-19T18:00:25.018" v="507" actId="1076"/>
          <ac:picMkLst>
            <pc:docMk/>
            <pc:sldMk cId="2362458016" sldId="280"/>
            <ac:picMk id="4" creationId="{26D7383D-D954-4A7A-9C00-FC566F64C22C}"/>
          </ac:picMkLst>
        </pc:picChg>
      </pc:sldChg>
      <pc:sldChg chg="modSp add mod ord">
        <pc:chgData name="Stewart Gale" userId="3647ddd2-6040-41ae-a96d-232c23482af8" providerId="ADAL" clId="{A59D0C88-D187-4D6A-A809-4C3E5652E58F}" dt="2021-04-19T18:00:53.264" v="517" actId="20577"/>
        <pc:sldMkLst>
          <pc:docMk/>
          <pc:sldMk cId="22000793" sldId="281"/>
        </pc:sldMkLst>
        <pc:spChg chg="mod">
          <ac:chgData name="Stewart Gale" userId="3647ddd2-6040-41ae-a96d-232c23482af8" providerId="ADAL" clId="{A59D0C88-D187-4D6A-A809-4C3E5652E58F}" dt="2021-04-19T18:00:53.264" v="517" actId="20577"/>
          <ac:spMkLst>
            <pc:docMk/>
            <pc:sldMk cId="22000793" sldId="281"/>
            <ac:spMk id="5" creationId="{EB628C95-6F6C-4C66-B286-1C00D41446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AD94-6809-46FE-99AC-216ADE61586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C74E2-7763-4FF2-ADC8-D3E8AEACAD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041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08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78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7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40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89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62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7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18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2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64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3943F-0E38-4633-A53C-894D72011C80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DFDBA-54D0-4297-AA82-F712B802DB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3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91258" y="974395"/>
            <a:ext cx="110094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Nets of </a:t>
            </a:r>
          </a:p>
          <a:p>
            <a:pPr algn="ctr"/>
            <a:r>
              <a:rPr lang="en-GB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3D Shapes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39790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32930" y="1728999"/>
          <a:ext cx="3326139" cy="4800230"/>
        </p:xfrm>
        <a:graphic>
          <a:graphicData uri="http://schemas.openxmlformats.org/drawingml/2006/table">
            <a:tbl>
              <a:tblPr/>
              <a:tblGrid>
                <a:gridCol w="1108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8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0046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046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046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046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0046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73995" y="97336"/>
            <a:ext cx="9806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N</a:t>
            </a:r>
            <a:r>
              <a:rPr lang="en-GB" sz="8000" b="1" dirty="0"/>
              <a:t>et of a Cube or Not?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A6F49-35FB-4C24-87C4-39F770441EEC}"/>
              </a:ext>
            </a:extLst>
          </p:cNvPr>
          <p:cNvSpPr txBox="1"/>
          <p:nvPr/>
        </p:nvSpPr>
        <p:spPr>
          <a:xfrm>
            <a:off x="8390133" y="4698821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4024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20347"/>
              </p:ext>
            </p:extLst>
          </p:nvPr>
        </p:nvGraphicFramePr>
        <p:xfrm>
          <a:off x="4184823" y="1595435"/>
          <a:ext cx="3822354" cy="4867012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444520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73995" y="97336"/>
            <a:ext cx="9806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N</a:t>
            </a:r>
            <a:r>
              <a:rPr lang="en-GB" sz="8000" b="1" dirty="0"/>
              <a:t>et of a Cube or Not?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A6F49-35FB-4C24-87C4-39F770441EEC}"/>
              </a:ext>
            </a:extLst>
          </p:cNvPr>
          <p:cNvSpPr txBox="1"/>
          <p:nvPr/>
        </p:nvSpPr>
        <p:spPr>
          <a:xfrm>
            <a:off x="8390133" y="4698821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prstClr val="black"/>
                </a:solidFill>
                <a:latin typeface="Calibri" panose="020F0502020204030204"/>
              </a:rPr>
              <a:t>YES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6647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65734"/>
              </p:ext>
            </p:extLst>
          </p:nvPr>
        </p:nvGraphicFramePr>
        <p:xfrm>
          <a:off x="4804453" y="1621120"/>
          <a:ext cx="2476442" cy="4815641"/>
        </p:xfrm>
        <a:graphic>
          <a:graphicData uri="http://schemas.openxmlformats.org/drawingml/2006/table">
            <a:tbl>
              <a:tblPr/>
              <a:tblGrid>
                <a:gridCol w="123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4655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6550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0178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236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73995" y="97336"/>
            <a:ext cx="9806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N</a:t>
            </a:r>
            <a:r>
              <a:rPr lang="en-GB" sz="8000" b="1" dirty="0"/>
              <a:t>et of a Cube or Not?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A6F49-35FB-4C24-87C4-39F770441EEC}"/>
              </a:ext>
            </a:extLst>
          </p:cNvPr>
          <p:cNvSpPr txBox="1"/>
          <p:nvPr/>
        </p:nvSpPr>
        <p:spPr>
          <a:xfrm>
            <a:off x="8390133" y="4698821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3678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304173"/>
              </p:ext>
            </p:extLst>
          </p:nvPr>
        </p:nvGraphicFramePr>
        <p:xfrm>
          <a:off x="4097492" y="1580024"/>
          <a:ext cx="3822354" cy="4867012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73995" y="97336"/>
            <a:ext cx="9806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N</a:t>
            </a:r>
            <a:r>
              <a:rPr lang="en-GB" sz="8000" b="1" dirty="0"/>
              <a:t>et of a Cube or Not?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A6F49-35FB-4C24-87C4-39F770441EEC}"/>
              </a:ext>
            </a:extLst>
          </p:cNvPr>
          <p:cNvSpPr txBox="1"/>
          <p:nvPr/>
        </p:nvSpPr>
        <p:spPr>
          <a:xfrm>
            <a:off x="8390133" y="4698821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prstClr val="black"/>
                </a:solidFill>
                <a:latin typeface="Calibri" panose="020F0502020204030204"/>
              </a:rPr>
              <a:t>YES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415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21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Are these different nets of a cube?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319F9E6-2100-461B-819B-8886F88DB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141856"/>
              </p:ext>
            </p:extLst>
          </p:nvPr>
        </p:nvGraphicFramePr>
        <p:xfrm>
          <a:off x="1231003" y="1554338"/>
          <a:ext cx="3822354" cy="4867012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444520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0A264C3-CF60-4D78-B65D-E0C01CE86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49057"/>
              </p:ext>
            </p:extLst>
          </p:nvPr>
        </p:nvGraphicFramePr>
        <p:xfrm>
          <a:off x="6972545" y="1554338"/>
          <a:ext cx="3822354" cy="4867012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444520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1BC67FF-67B0-448D-97BA-EC6F8C48BEDE}"/>
              </a:ext>
            </a:extLst>
          </p:cNvPr>
          <p:cNvSpPr txBox="1"/>
          <p:nvPr/>
        </p:nvSpPr>
        <p:spPr>
          <a:xfrm>
            <a:off x="4388350" y="5118222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prstClr val="black"/>
                </a:solidFill>
                <a:latin typeface="Calibri" panose="020F0502020204030204"/>
              </a:rPr>
              <a:t>NO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218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21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Are these different nets of a cube?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319F9E6-2100-461B-819B-8886F88DB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553527"/>
              </p:ext>
            </p:extLst>
          </p:nvPr>
        </p:nvGraphicFramePr>
        <p:xfrm>
          <a:off x="1231003" y="1554338"/>
          <a:ext cx="3822354" cy="4867012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444520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3A06847-A930-4357-857B-6721EE5DC9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908076"/>
              </p:ext>
            </p:extLst>
          </p:nvPr>
        </p:nvGraphicFramePr>
        <p:xfrm>
          <a:off x="6955605" y="1464197"/>
          <a:ext cx="3822354" cy="4877528"/>
        </p:xfrm>
        <a:graphic>
          <a:graphicData uri="http://schemas.openxmlformats.org/drawingml/2006/table">
            <a:tbl>
              <a:tblPr/>
              <a:tblGrid>
                <a:gridCol w="1274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675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444520"/>
                  </a:ext>
                </a:extLst>
              </a:tr>
              <a:tr h="1227269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6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47EA265A-596C-4051-AEFD-18279EE020B7}"/>
              </a:ext>
            </a:extLst>
          </p:cNvPr>
          <p:cNvSpPr txBox="1"/>
          <p:nvPr/>
        </p:nvSpPr>
        <p:spPr>
          <a:xfrm>
            <a:off x="4388350" y="5118222"/>
            <a:ext cx="25672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prstClr val="black"/>
                </a:solidFill>
                <a:latin typeface="Calibri" panose="020F0502020204030204"/>
              </a:rPr>
              <a:t>YES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5014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430405"/>
              </p:ext>
            </p:extLst>
          </p:nvPr>
        </p:nvGraphicFramePr>
        <p:xfrm>
          <a:off x="149810" y="288886"/>
          <a:ext cx="11925844" cy="6316971"/>
        </p:xfrm>
        <a:graphic>
          <a:graphicData uri="http://schemas.openxmlformats.org/drawingml/2006/table">
            <a:tbl>
              <a:tblPr/>
              <a:tblGrid>
                <a:gridCol w="411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1474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0773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411236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</a:tblGrid>
              <a:tr h="359815">
                <a:tc gridSpan="29">
                  <a:txBody>
                    <a:bodyPr/>
                    <a:lstStyle/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Produce as many of the 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different</a:t>
                      </a:r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versions of a net </a:t>
                      </a:r>
                    </a:p>
                    <a:p>
                      <a:pPr algn="ctr" fontAlgn="b"/>
                      <a:r>
                        <a:rPr lang="en-GB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a cube as possible. (Use colour fill to produce the nets)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65">
                <a:tc>
                  <a:txBody>
                    <a:bodyPr/>
                    <a:lstStyle/>
                    <a:p>
                      <a:pPr algn="l" fontAlgn="b"/>
                      <a:r>
                        <a:rPr lang="en-GB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422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`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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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118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8753"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23" marR="7323" marT="73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429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055" t="12770" r="2816" b="17325"/>
          <a:stretch/>
        </p:blipFill>
        <p:spPr>
          <a:xfrm>
            <a:off x="409904" y="620109"/>
            <a:ext cx="11487807" cy="545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8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665" t="25768" r="3423" b="32160"/>
          <a:stretch/>
        </p:blipFill>
        <p:spPr>
          <a:xfrm>
            <a:off x="2793533" y="415982"/>
            <a:ext cx="5916386" cy="17153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81C9E4E-D54E-42BA-AEE8-8FC74987346A}"/>
              </a:ext>
            </a:extLst>
          </p:cNvPr>
          <p:cNvSpPr/>
          <p:nvPr/>
        </p:nvSpPr>
        <p:spPr>
          <a:xfrm>
            <a:off x="4658182" y="389195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4B29E9-4A76-45BE-AF40-10C7849B2848}"/>
              </a:ext>
            </a:extLst>
          </p:cNvPr>
          <p:cNvSpPr/>
          <p:nvPr/>
        </p:nvSpPr>
        <p:spPr>
          <a:xfrm>
            <a:off x="4658182" y="510064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3F96D7-8C1F-4348-9A69-41D9650E2C51}"/>
              </a:ext>
            </a:extLst>
          </p:cNvPr>
          <p:cNvSpPr/>
          <p:nvPr/>
        </p:nvSpPr>
        <p:spPr>
          <a:xfrm>
            <a:off x="4658182" y="268326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286CF8-2061-4CFF-8163-32EA2F3A445B}"/>
              </a:ext>
            </a:extLst>
          </p:cNvPr>
          <p:cNvSpPr/>
          <p:nvPr/>
        </p:nvSpPr>
        <p:spPr>
          <a:xfrm>
            <a:off x="6008761" y="389195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DA6590-F8BB-4BDC-8B8B-0BD2089BD640}"/>
              </a:ext>
            </a:extLst>
          </p:cNvPr>
          <p:cNvSpPr/>
          <p:nvPr/>
        </p:nvSpPr>
        <p:spPr>
          <a:xfrm>
            <a:off x="7359340" y="389195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F6D59F-D555-43E7-B2F8-F1A12D6D427B}"/>
              </a:ext>
            </a:extLst>
          </p:cNvPr>
          <p:cNvSpPr/>
          <p:nvPr/>
        </p:nvSpPr>
        <p:spPr>
          <a:xfrm>
            <a:off x="3311571" y="3884931"/>
            <a:ext cx="1350579" cy="120869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6F29D2-E82F-48B0-851A-F79C9F3AE4EC}"/>
              </a:ext>
            </a:extLst>
          </p:cNvPr>
          <p:cNvSpPr/>
          <p:nvPr/>
        </p:nvSpPr>
        <p:spPr>
          <a:xfrm>
            <a:off x="4658029" y="3888709"/>
            <a:ext cx="1350579" cy="1208690"/>
          </a:xfrm>
          <a:prstGeom prst="rect">
            <a:avLst/>
          </a:prstGeom>
          <a:solidFill>
            <a:srgbClr val="0070C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96505B-E843-4730-8836-C234AE6ABFE2}"/>
              </a:ext>
            </a:extLst>
          </p:cNvPr>
          <p:cNvSpPr/>
          <p:nvPr/>
        </p:nvSpPr>
        <p:spPr>
          <a:xfrm>
            <a:off x="4660827" y="5114699"/>
            <a:ext cx="1350579" cy="120869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17F7B-92D5-4172-A0A1-1615B013BAB5}"/>
              </a:ext>
            </a:extLst>
          </p:cNvPr>
          <p:cNvSpPr/>
          <p:nvPr/>
        </p:nvSpPr>
        <p:spPr>
          <a:xfrm>
            <a:off x="4660827" y="2669215"/>
            <a:ext cx="1350579" cy="120869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95F530-9111-4BFB-AF10-3EEED1DCCF35}"/>
              </a:ext>
            </a:extLst>
          </p:cNvPr>
          <p:cNvSpPr/>
          <p:nvPr/>
        </p:nvSpPr>
        <p:spPr>
          <a:xfrm>
            <a:off x="6011406" y="3891957"/>
            <a:ext cx="1350579" cy="1208690"/>
          </a:xfrm>
          <a:prstGeom prst="rect">
            <a:avLst/>
          </a:prstGeom>
          <a:solidFill>
            <a:srgbClr val="FF99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1142CA-250A-46C5-8854-C98C4CB5DA6A}"/>
              </a:ext>
            </a:extLst>
          </p:cNvPr>
          <p:cNvSpPr/>
          <p:nvPr/>
        </p:nvSpPr>
        <p:spPr>
          <a:xfrm>
            <a:off x="7364630" y="3891957"/>
            <a:ext cx="1350579" cy="120869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2B68C51-9877-440F-8FA6-DDBA4DE92C1A}"/>
              </a:ext>
            </a:extLst>
          </p:cNvPr>
          <p:cNvSpPr/>
          <p:nvPr/>
        </p:nvSpPr>
        <p:spPr>
          <a:xfrm>
            <a:off x="3307603" y="3891957"/>
            <a:ext cx="1350579" cy="12086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11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D7383D-D954-4A7A-9C00-FC566F64C2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82" t="21220" b="22152"/>
          <a:stretch/>
        </p:blipFill>
        <p:spPr>
          <a:xfrm>
            <a:off x="3971365" y="3071793"/>
            <a:ext cx="4161086" cy="36069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628C95-6F6C-4C66-B286-1C00D4144618}"/>
              </a:ext>
            </a:extLst>
          </p:cNvPr>
          <p:cNvSpPr txBox="1"/>
          <p:nvPr/>
        </p:nvSpPr>
        <p:spPr>
          <a:xfrm>
            <a:off x="352612" y="227107"/>
            <a:ext cx="11307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How many </a:t>
            </a:r>
            <a:r>
              <a:rPr lang="en-US" sz="8000" b="1" dirty="0"/>
              <a:t>edges</a:t>
            </a:r>
            <a:r>
              <a:rPr lang="en-US" sz="8000" dirty="0"/>
              <a:t> does </a:t>
            </a:r>
          </a:p>
          <a:p>
            <a:pPr algn="ctr"/>
            <a:r>
              <a:rPr lang="en-US" sz="8000" dirty="0"/>
              <a:t>a cube have?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200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D7383D-D954-4A7A-9C00-FC566F64C2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82" t="21220" b="22152"/>
          <a:stretch/>
        </p:blipFill>
        <p:spPr>
          <a:xfrm>
            <a:off x="3971365" y="3071793"/>
            <a:ext cx="4161086" cy="36069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628C95-6F6C-4C66-B286-1C00D4144618}"/>
              </a:ext>
            </a:extLst>
          </p:cNvPr>
          <p:cNvSpPr txBox="1"/>
          <p:nvPr/>
        </p:nvSpPr>
        <p:spPr>
          <a:xfrm>
            <a:off x="352612" y="227107"/>
            <a:ext cx="11307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How many </a:t>
            </a:r>
            <a:r>
              <a:rPr lang="en-US" sz="8000" b="1" dirty="0"/>
              <a:t>vertices</a:t>
            </a:r>
            <a:r>
              <a:rPr lang="en-US" sz="8000" dirty="0"/>
              <a:t> does </a:t>
            </a:r>
          </a:p>
          <a:p>
            <a:pPr algn="ctr"/>
            <a:r>
              <a:rPr lang="en-US" sz="8000" dirty="0"/>
              <a:t>a cube have?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340324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D7383D-D954-4A7A-9C00-FC566F64C2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82" t="21220" b="22152"/>
          <a:stretch/>
        </p:blipFill>
        <p:spPr>
          <a:xfrm>
            <a:off x="4015457" y="2970194"/>
            <a:ext cx="4161086" cy="36069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628C95-6F6C-4C66-B286-1C00D4144618}"/>
              </a:ext>
            </a:extLst>
          </p:cNvPr>
          <p:cNvSpPr txBox="1"/>
          <p:nvPr/>
        </p:nvSpPr>
        <p:spPr>
          <a:xfrm>
            <a:off x="352612" y="227107"/>
            <a:ext cx="113074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How many </a:t>
            </a:r>
            <a:r>
              <a:rPr lang="en-US" sz="8000" b="1" dirty="0"/>
              <a:t>faces</a:t>
            </a:r>
            <a:r>
              <a:rPr lang="en-US" sz="8000" dirty="0"/>
              <a:t> does </a:t>
            </a:r>
          </a:p>
          <a:p>
            <a:pPr algn="ctr"/>
            <a:r>
              <a:rPr lang="en-US" sz="8000" dirty="0"/>
              <a:t>a cube have?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362458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91655" y="1156722"/>
            <a:ext cx="1020868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a </a:t>
            </a:r>
            <a:r>
              <a:rPr lang="en-GB" sz="138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net</a:t>
            </a:r>
            <a:r>
              <a:rPr lang="en-GB" sz="1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of 3D Shape?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274793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t="40124" r="85557" b="24608"/>
          <a:stretch/>
        </p:blipFill>
        <p:spPr>
          <a:xfrm>
            <a:off x="1083472" y="4453348"/>
            <a:ext cx="1560143" cy="153009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/>
          <a:srcRect l="19019" t="21841" r="44102" b="19312"/>
          <a:stretch/>
        </p:blipFill>
        <p:spPr>
          <a:xfrm>
            <a:off x="3642382" y="3430393"/>
            <a:ext cx="3563007" cy="25530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64467" t="6554" r="2647"/>
          <a:stretch/>
        </p:blipFill>
        <p:spPr>
          <a:xfrm>
            <a:off x="7830753" y="2297226"/>
            <a:ext cx="3177232" cy="4054084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25332" y="398985"/>
            <a:ext cx="115413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2D shapes that fold together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make a 3D shape are called nets.</a:t>
            </a:r>
            <a:r>
              <a:rPr lang="en-GB" sz="5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809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33646" y="1564615"/>
            <a:ext cx="3757250" cy="4715315"/>
            <a:chOff x="0" y="0"/>
            <a:chExt cx="1828800" cy="2438400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609600" y="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609600" y="60960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09600" y="121920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609600" y="182880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0" y="121920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219200" y="1219200"/>
              <a:ext cx="609600" cy="609600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15310" y="438490"/>
            <a:ext cx="11440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3D shape does the following net make?</a:t>
            </a:r>
            <a:r>
              <a:rPr lang="en-GB" sz="4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30510" y="3900772"/>
            <a:ext cx="2254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Cube</a:t>
            </a:r>
          </a:p>
        </p:txBody>
      </p:sp>
    </p:spTree>
    <p:extLst>
      <p:ext uri="{BB962C8B-B14F-4D97-AF65-F5344CB8AC3E}">
        <p14:creationId xmlns:p14="http://schemas.microsoft.com/office/powerpoint/2010/main" val="288557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15310" y="438490"/>
            <a:ext cx="11440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3D shape does the following net make?</a:t>
            </a:r>
            <a:r>
              <a:rPr lang="en-GB" sz="4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63558" y="2897035"/>
            <a:ext cx="42461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Triangular Prism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640025" y="1488353"/>
            <a:ext cx="3272044" cy="4949234"/>
            <a:chOff x="3088216" y="28575"/>
            <a:chExt cx="1371600" cy="2590800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3545416" y="409575"/>
              <a:ext cx="457200" cy="18288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3088216" y="409575"/>
              <a:ext cx="457200" cy="18288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002616" y="409575"/>
              <a:ext cx="457200" cy="1828800"/>
            </a:xfrm>
            <a:prstGeom prst="rect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3545416" y="28575"/>
              <a:ext cx="457200" cy="3810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6" name="AutoShape 17"/>
            <p:cNvSpPr>
              <a:spLocks noChangeArrowheads="1"/>
            </p:cNvSpPr>
            <p:nvPr/>
          </p:nvSpPr>
          <p:spPr bwMode="auto">
            <a:xfrm rot="10800000">
              <a:off x="3545416" y="2238375"/>
              <a:ext cx="457200" cy="381000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020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315310" y="438490"/>
            <a:ext cx="11440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</a:t>
            </a:r>
            <a:r>
              <a:rPr lang="en-GB" sz="4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3D shape does 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following net make?</a:t>
            </a:r>
            <a:r>
              <a:rPr lang="en-GB" sz="4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5565" y="2692083"/>
            <a:ext cx="53129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Square Based Pyramids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936564" y="1600563"/>
            <a:ext cx="4802083" cy="4742430"/>
            <a:chOff x="5505450" y="314325"/>
            <a:chExt cx="2133600" cy="2057400"/>
          </a:xfrm>
        </p:grpSpPr>
        <p:sp>
          <p:nvSpPr>
            <p:cNvPr id="17" name="AutoShape 18"/>
            <p:cNvSpPr>
              <a:spLocks noChangeArrowheads="1"/>
            </p:cNvSpPr>
            <p:nvPr/>
          </p:nvSpPr>
          <p:spPr bwMode="auto">
            <a:xfrm>
              <a:off x="6191250" y="314325"/>
              <a:ext cx="762000" cy="685800"/>
            </a:xfrm>
            <a:prstGeom prst="triangle">
              <a:avLst>
                <a:gd name="adj" fmla="val 50000"/>
              </a:avLst>
            </a:prstGeom>
            <a:solidFill>
              <a:srgbClr val="FF33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6191250" y="1000125"/>
              <a:ext cx="762000" cy="685800"/>
            </a:xfrm>
            <a:prstGeom prst="rect">
              <a:avLst/>
            </a:prstGeom>
            <a:solidFill>
              <a:srgbClr val="FF33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9" name="AutoShape 20"/>
            <p:cNvSpPr>
              <a:spLocks noChangeArrowheads="1"/>
            </p:cNvSpPr>
            <p:nvPr/>
          </p:nvSpPr>
          <p:spPr bwMode="auto">
            <a:xfrm rot="10800000">
              <a:off x="6191250" y="1685925"/>
              <a:ext cx="762000" cy="685800"/>
            </a:xfrm>
            <a:prstGeom prst="triangle">
              <a:avLst>
                <a:gd name="adj" fmla="val 50000"/>
              </a:avLst>
            </a:prstGeom>
            <a:solidFill>
              <a:srgbClr val="FF33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 rot="5400000">
              <a:off x="6953250" y="1000125"/>
              <a:ext cx="685800" cy="685800"/>
            </a:xfrm>
            <a:prstGeom prst="triangle">
              <a:avLst>
                <a:gd name="adj" fmla="val 50000"/>
              </a:avLst>
            </a:prstGeom>
            <a:solidFill>
              <a:srgbClr val="FF33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 rot="16200000">
              <a:off x="5505450" y="1000125"/>
              <a:ext cx="685800" cy="685800"/>
            </a:xfrm>
            <a:prstGeom prst="triangle">
              <a:avLst>
                <a:gd name="adj" fmla="val 50000"/>
              </a:avLst>
            </a:prstGeom>
            <a:solidFill>
              <a:srgbClr val="FF3399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7572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651</Words>
  <Application>Microsoft Office PowerPoint</Application>
  <PresentationFormat>Widescreen</PresentationFormat>
  <Paragraphs>515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2016-02-09T17:44:24Z</dcterms:created>
  <dcterms:modified xsi:type="dcterms:W3CDTF">2023-03-20T05:41:41Z</dcterms:modified>
</cp:coreProperties>
</file>