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4" r:id="rId5"/>
    <p:sldId id="260" r:id="rId6"/>
    <p:sldId id="271" r:id="rId7"/>
    <p:sldId id="272" r:id="rId8"/>
    <p:sldId id="262" r:id="rId9"/>
    <p:sldId id="267" r:id="rId10"/>
    <p:sldId id="263" r:id="rId11"/>
    <p:sldId id="266" r:id="rId12"/>
    <p:sldId id="265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E96D3C-F160-4F9D-950B-A56AAEE015D2}" v="39" dt="2023-09-21T07:05:25.285"/>
    <p1510:client id="{EE46CE8E-D0EC-4C6A-A988-D07AEACF71EC}" v="36" dt="2023-09-21T05:32:35.0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E46CE8E-D0EC-4C6A-A988-D07AEACF71EC}"/>
    <pc:docChg chg="custSel addSld delSld modSld sldOrd">
      <pc:chgData name="Stewart Gale" userId="3647ddd2-6040-41ae-a96d-232c23482af8" providerId="ADAL" clId="{EE46CE8E-D0EC-4C6A-A988-D07AEACF71EC}" dt="2023-09-21T05:34:32.498" v="115" actId="14100"/>
      <pc:docMkLst>
        <pc:docMk/>
      </pc:docMkLst>
      <pc:sldChg chg="addSp modSp mod">
        <pc:chgData name="Stewart Gale" userId="3647ddd2-6040-41ae-a96d-232c23482af8" providerId="ADAL" clId="{EE46CE8E-D0EC-4C6A-A988-D07AEACF71EC}" dt="2023-09-21T05:31:41.651" v="66" actId="1076"/>
        <pc:sldMkLst>
          <pc:docMk/>
          <pc:sldMk cId="2561535909" sldId="256"/>
        </pc:sldMkLst>
        <pc:spChg chg="add mod">
          <ac:chgData name="Stewart Gale" userId="3647ddd2-6040-41ae-a96d-232c23482af8" providerId="ADAL" clId="{EE46CE8E-D0EC-4C6A-A988-D07AEACF71EC}" dt="2023-09-21T05:31:41.651" v="66" actId="1076"/>
          <ac:spMkLst>
            <pc:docMk/>
            <pc:sldMk cId="2561535909" sldId="256"/>
            <ac:spMk id="2" creationId="{AABFD0B1-F2E8-CDA5-49FD-78B98C442ED6}"/>
          </ac:spMkLst>
        </pc:spChg>
        <pc:spChg chg="mod">
          <ac:chgData name="Stewart Gale" userId="3647ddd2-6040-41ae-a96d-232c23482af8" providerId="ADAL" clId="{EE46CE8E-D0EC-4C6A-A988-D07AEACF71EC}" dt="2023-09-21T05:31:32.990" v="65" actId="20577"/>
          <ac:spMkLst>
            <pc:docMk/>
            <pc:sldMk cId="2561535909" sldId="256"/>
            <ac:spMk id="5" creationId="{00000000-0000-0000-0000-000000000000}"/>
          </ac:spMkLst>
        </pc:spChg>
        <pc:picChg chg="mod">
          <ac:chgData name="Stewart Gale" userId="3647ddd2-6040-41ae-a96d-232c23482af8" providerId="ADAL" clId="{EE46CE8E-D0EC-4C6A-A988-D07AEACF71EC}" dt="2023-09-21T05:31:18.106" v="62" actId="1076"/>
          <ac:picMkLst>
            <pc:docMk/>
            <pc:sldMk cId="2561535909" sldId="256"/>
            <ac:picMk id="4" creationId="{00000000-0000-0000-0000-000000000000}"/>
          </ac:picMkLst>
        </pc:picChg>
        <pc:cxnChg chg="mod">
          <ac:chgData name="Stewart Gale" userId="3647ddd2-6040-41ae-a96d-232c23482af8" providerId="ADAL" clId="{EE46CE8E-D0EC-4C6A-A988-D07AEACF71EC}" dt="2023-09-21T05:31:18.106" v="62" actId="1076"/>
          <ac:cxnSpMkLst>
            <pc:docMk/>
            <pc:sldMk cId="2561535909" sldId="256"/>
            <ac:cxnSpMk id="3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18.106" v="62" actId="1076"/>
          <ac:cxnSpMkLst>
            <pc:docMk/>
            <pc:sldMk cId="2561535909" sldId="256"/>
            <ac:cxnSpMk id="7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18.106" v="62" actId="1076"/>
          <ac:cxnSpMkLst>
            <pc:docMk/>
            <pc:sldMk cId="2561535909" sldId="256"/>
            <ac:cxnSpMk id="8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18.106" v="62" actId="1076"/>
          <ac:cxnSpMkLst>
            <pc:docMk/>
            <pc:sldMk cId="2561535909" sldId="256"/>
            <ac:cxnSpMk id="9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18.106" v="62" actId="1076"/>
          <ac:cxnSpMkLst>
            <pc:docMk/>
            <pc:sldMk cId="2561535909" sldId="256"/>
            <ac:cxnSpMk id="12" creationId="{00000000-0000-0000-0000-000000000000}"/>
          </ac:cxnSpMkLst>
        </pc:cxnChg>
      </pc:sldChg>
      <pc:sldChg chg="addSp modSp mod">
        <pc:chgData name="Stewart Gale" userId="3647ddd2-6040-41ae-a96d-232c23482af8" providerId="ADAL" clId="{EE46CE8E-D0EC-4C6A-A988-D07AEACF71EC}" dt="2023-09-21T05:32:00.548" v="73" actId="1076"/>
        <pc:sldMkLst>
          <pc:docMk/>
          <pc:sldMk cId="4057472998" sldId="257"/>
        </pc:sldMkLst>
        <pc:spChg chg="add mod">
          <ac:chgData name="Stewart Gale" userId="3647ddd2-6040-41ae-a96d-232c23482af8" providerId="ADAL" clId="{EE46CE8E-D0EC-4C6A-A988-D07AEACF71EC}" dt="2023-09-21T05:31:47.104" v="69" actId="20577"/>
          <ac:spMkLst>
            <pc:docMk/>
            <pc:sldMk cId="4057472998" sldId="257"/>
            <ac:spMk id="2" creationId="{5516C13C-5C3B-C4F0-60F6-8FD1AA5B42DA}"/>
          </ac:spMkLst>
        </pc:spChg>
        <pc:spChg chg="mod">
          <ac:chgData name="Stewart Gale" userId="3647ddd2-6040-41ae-a96d-232c23482af8" providerId="ADAL" clId="{EE46CE8E-D0EC-4C6A-A988-D07AEACF71EC}" dt="2023-09-21T05:32:00.548" v="73" actId="1076"/>
          <ac:spMkLst>
            <pc:docMk/>
            <pc:sldMk cId="4057472998" sldId="257"/>
            <ac:spMk id="5" creationId="{00000000-0000-0000-0000-000000000000}"/>
          </ac:spMkLst>
        </pc:spChg>
        <pc:picChg chg="mod">
          <ac:chgData name="Stewart Gale" userId="3647ddd2-6040-41ae-a96d-232c23482af8" providerId="ADAL" clId="{EE46CE8E-D0EC-4C6A-A988-D07AEACF71EC}" dt="2023-09-21T05:31:52.456" v="70" actId="1076"/>
          <ac:picMkLst>
            <pc:docMk/>
            <pc:sldMk cId="4057472998" sldId="257"/>
            <ac:picMk id="4" creationId="{00000000-0000-0000-0000-000000000000}"/>
          </ac:picMkLst>
        </pc:picChg>
        <pc:cxnChg chg="mod">
          <ac:chgData name="Stewart Gale" userId="3647ddd2-6040-41ae-a96d-232c23482af8" providerId="ADAL" clId="{EE46CE8E-D0EC-4C6A-A988-D07AEACF71EC}" dt="2023-09-21T05:31:52.456" v="70" actId="1076"/>
          <ac:cxnSpMkLst>
            <pc:docMk/>
            <pc:sldMk cId="4057472998" sldId="257"/>
            <ac:cxnSpMk id="7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52.456" v="70" actId="1076"/>
          <ac:cxnSpMkLst>
            <pc:docMk/>
            <pc:sldMk cId="4057472998" sldId="257"/>
            <ac:cxnSpMk id="9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52.456" v="70" actId="1076"/>
          <ac:cxnSpMkLst>
            <pc:docMk/>
            <pc:sldMk cId="4057472998" sldId="257"/>
            <ac:cxnSpMk id="10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52.456" v="70" actId="1076"/>
          <ac:cxnSpMkLst>
            <pc:docMk/>
            <pc:sldMk cId="4057472998" sldId="257"/>
            <ac:cxnSpMk id="11" creationId="{00000000-0000-0000-0000-000000000000}"/>
          </ac:cxnSpMkLst>
        </pc:cxnChg>
        <pc:cxnChg chg="mod">
          <ac:chgData name="Stewart Gale" userId="3647ddd2-6040-41ae-a96d-232c23482af8" providerId="ADAL" clId="{EE46CE8E-D0EC-4C6A-A988-D07AEACF71EC}" dt="2023-09-21T05:31:52.456" v="70" actId="1076"/>
          <ac:cxnSpMkLst>
            <pc:docMk/>
            <pc:sldMk cId="4057472998" sldId="257"/>
            <ac:cxnSpMk id="12" creationId="{00000000-0000-0000-0000-000000000000}"/>
          </ac:cxnSpMkLst>
        </pc:cxnChg>
      </pc:sldChg>
      <pc:sldChg chg="del">
        <pc:chgData name="Stewart Gale" userId="3647ddd2-6040-41ae-a96d-232c23482af8" providerId="ADAL" clId="{EE46CE8E-D0EC-4C6A-A988-D07AEACF71EC}" dt="2023-09-21T05:26:11.924" v="12" actId="47"/>
        <pc:sldMkLst>
          <pc:docMk/>
          <pc:sldMk cId="1534821832" sldId="258"/>
        </pc:sldMkLst>
      </pc:sldChg>
      <pc:sldChg chg="del">
        <pc:chgData name="Stewart Gale" userId="3647ddd2-6040-41ae-a96d-232c23482af8" providerId="ADAL" clId="{EE46CE8E-D0EC-4C6A-A988-D07AEACF71EC}" dt="2023-09-21T05:26:13.840" v="13" actId="47"/>
        <pc:sldMkLst>
          <pc:docMk/>
          <pc:sldMk cId="3755105653" sldId="259"/>
        </pc:sldMkLst>
      </pc:sldChg>
      <pc:sldChg chg="del">
        <pc:chgData name="Stewart Gale" userId="3647ddd2-6040-41ae-a96d-232c23482af8" providerId="ADAL" clId="{EE46CE8E-D0EC-4C6A-A988-D07AEACF71EC}" dt="2023-09-21T05:27:57.120" v="43" actId="47"/>
        <pc:sldMkLst>
          <pc:docMk/>
          <pc:sldMk cId="3916150830" sldId="261"/>
        </pc:sldMkLst>
      </pc:sldChg>
      <pc:sldChg chg="addSp delSp modSp new mod">
        <pc:chgData name="Stewart Gale" userId="3647ddd2-6040-41ae-a96d-232c23482af8" providerId="ADAL" clId="{EE46CE8E-D0EC-4C6A-A988-D07AEACF71EC}" dt="2023-09-21T05:31:01.390" v="59" actId="1076"/>
        <pc:sldMkLst>
          <pc:docMk/>
          <pc:sldMk cId="2058247067" sldId="262"/>
        </pc:sldMkLst>
        <pc:spChg chg="add mod">
          <ac:chgData name="Stewart Gale" userId="3647ddd2-6040-41ae-a96d-232c23482af8" providerId="ADAL" clId="{EE46CE8E-D0EC-4C6A-A988-D07AEACF71EC}" dt="2023-09-21T05:31:01.390" v="59" actId="1076"/>
          <ac:spMkLst>
            <pc:docMk/>
            <pc:sldMk cId="2058247067" sldId="262"/>
            <ac:spMk id="2" creationId="{0311EFE5-7CBC-633C-65E8-975701BC65DF}"/>
          </ac:spMkLst>
        </pc:spChg>
        <pc:spChg chg="del">
          <ac:chgData name="Stewart Gale" userId="3647ddd2-6040-41ae-a96d-232c23482af8" providerId="ADAL" clId="{EE46CE8E-D0EC-4C6A-A988-D07AEACF71EC}" dt="2023-09-21T05:26:19.627" v="15" actId="478"/>
          <ac:spMkLst>
            <pc:docMk/>
            <pc:sldMk cId="2058247067" sldId="262"/>
            <ac:spMk id="2" creationId="{EA63A1D1-B1E6-6B19-815E-5B6BC6E79E7B}"/>
          </ac:spMkLst>
        </pc:spChg>
        <pc:spChg chg="del">
          <ac:chgData name="Stewart Gale" userId="3647ddd2-6040-41ae-a96d-232c23482af8" providerId="ADAL" clId="{EE46CE8E-D0EC-4C6A-A988-D07AEACF71EC}" dt="2023-09-21T05:26:19.627" v="15" actId="478"/>
          <ac:spMkLst>
            <pc:docMk/>
            <pc:sldMk cId="2058247067" sldId="262"/>
            <ac:spMk id="3" creationId="{163D4C09-1CA4-5770-9A14-7E6BDCCE4A8E}"/>
          </ac:spMkLst>
        </pc:spChg>
        <pc:picChg chg="add mod">
          <ac:chgData name="Stewart Gale" userId="3647ddd2-6040-41ae-a96d-232c23482af8" providerId="ADAL" clId="{EE46CE8E-D0EC-4C6A-A988-D07AEACF71EC}" dt="2023-09-21T05:26:35.605" v="18" actId="1076"/>
          <ac:picMkLst>
            <pc:docMk/>
            <pc:sldMk cId="2058247067" sldId="262"/>
            <ac:picMk id="1026" creationId="{62C147A1-C8D9-3418-B0EF-0743E714C94F}"/>
          </ac:picMkLst>
        </pc:picChg>
      </pc:sldChg>
      <pc:sldChg chg="addSp delSp modSp new del mod">
        <pc:chgData name="Stewart Gale" userId="3647ddd2-6040-41ae-a96d-232c23482af8" providerId="ADAL" clId="{EE46CE8E-D0EC-4C6A-A988-D07AEACF71EC}" dt="2023-06-14T07:54:21.885" v="11" actId="47"/>
        <pc:sldMkLst>
          <pc:docMk/>
          <pc:sldMk cId="2130674304" sldId="262"/>
        </pc:sldMkLst>
        <pc:spChg chg="del">
          <ac:chgData name="Stewart Gale" userId="3647ddd2-6040-41ae-a96d-232c23482af8" providerId="ADAL" clId="{EE46CE8E-D0EC-4C6A-A988-D07AEACF71EC}" dt="2023-06-14T07:53:33.280" v="1" actId="478"/>
          <ac:spMkLst>
            <pc:docMk/>
            <pc:sldMk cId="2130674304" sldId="262"/>
            <ac:spMk id="2" creationId="{5B8FC042-ED7C-1237-7FA2-70C4DA0D599D}"/>
          </ac:spMkLst>
        </pc:spChg>
        <pc:spChg chg="del">
          <ac:chgData name="Stewart Gale" userId="3647ddd2-6040-41ae-a96d-232c23482af8" providerId="ADAL" clId="{EE46CE8E-D0EC-4C6A-A988-D07AEACF71EC}" dt="2023-06-14T07:53:33.280" v="1" actId="478"/>
          <ac:spMkLst>
            <pc:docMk/>
            <pc:sldMk cId="2130674304" sldId="262"/>
            <ac:spMk id="3" creationId="{0FEAA1F0-CAA0-CA9C-ACF0-E4BAAC8B445A}"/>
          </ac:spMkLst>
        </pc:spChg>
        <pc:picChg chg="add mod modCrop">
          <ac:chgData name="Stewart Gale" userId="3647ddd2-6040-41ae-a96d-232c23482af8" providerId="ADAL" clId="{EE46CE8E-D0EC-4C6A-A988-D07AEACF71EC}" dt="2023-06-14T07:53:58.962" v="10" actId="14100"/>
          <ac:picMkLst>
            <pc:docMk/>
            <pc:sldMk cId="2130674304" sldId="262"/>
            <ac:picMk id="4" creationId="{8E59C80A-F729-416D-30D1-3138789AD135}"/>
          </ac:picMkLst>
        </pc:picChg>
      </pc:sldChg>
      <pc:sldChg chg="addSp delSp modSp new mod">
        <pc:chgData name="Stewart Gale" userId="3647ddd2-6040-41ae-a96d-232c23482af8" providerId="ADAL" clId="{EE46CE8E-D0EC-4C6A-A988-D07AEACF71EC}" dt="2023-09-21T05:32:23.608" v="82" actId="1076"/>
        <pc:sldMkLst>
          <pc:docMk/>
          <pc:sldMk cId="3278923208" sldId="263"/>
        </pc:sldMkLst>
        <pc:spChg chg="del">
          <ac:chgData name="Stewart Gale" userId="3647ddd2-6040-41ae-a96d-232c23482af8" providerId="ADAL" clId="{EE46CE8E-D0EC-4C6A-A988-D07AEACF71EC}" dt="2023-09-21T05:26:45.856" v="20" actId="478"/>
          <ac:spMkLst>
            <pc:docMk/>
            <pc:sldMk cId="3278923208" sldId="263"/>
            <ac:spMk id="2" creationId="{0A73FF42-C705-0EB7-2164-9320F12210D8}"/>
          </ac:spMkLst>
        </pc:spChg>
        <pc:spChg chg="add mod">
          <ac:chgData name="Stewart Gale" userId="3647ddd2-6040-41ae-a96d-232c23482af8" providerId="ADAL" clId="{EE46CE8E-D0EC-4C6A-A988-D07AEACF71EC}" dt="2023-09-21T05:32:20.360" v="81" actId="20577"/>
          <ac:spMkLst>
            <pc:docMk/>
            <pc:sldMk cId="3278923208" sldId="263"/>
            <ac:spMk id="2" creationId="{7A8949C6-2240-618F-BE63-4BC3E628BA1C}"/>
          </ac:spMkLst>
        </pc:spChg>
        <pc:spChg chg="del">
          <ac:chgData name="Stewart Gale" userId="3647ddd2-6040-41ae-a96d-232c23482af8" providerId="ADAL" clId="{EE46CE8E-D0EC-4C6A-A988-D07AEACF71EC}" dt="2023-09-21T05:26:45.856" v="20" actId="478"/>
          <ac:spMkLst>
            <pc:docMk/>
            <pc:sldMk cId="3278923208" sldId="263"/>
            <ac:spMk id="3" creationId="{E168AE67-BE6B-7A99-4A1E-38156649B01F}"/>
          </ac:spMkLst>
        </pc:spChg>
        <pc:picChg chg="add mod">
          <ac:chgData name="Stewart Gale" userId="3647ddd2-6040-41ae-a96d-232c23482af8" providerId="ADAL" clId="{EE46CE8E-D0EC-4C6A-A988-D07AEACF71EC}" dt="2023-09-21T05:32:23.608" v="82" actId="1076"/>
          <ac:picMkLst>
            <pc:docMk/>
            <pc:sldMk cId="3278923208" sldId="263"/>
            <ac:picMk id="3074" creationId="{6B3E8B7B-39B4-6AA5-A957-4225DF5D9354}"/>
          </ac:picMkLst>
        </pc:picChg>
      </pc:sldChg>
      <pc:sldChg chg="add del">
        <pc:chgData name="Stewart Gale" userId="3647ddd2-6040-41ae-a96d-232c23482af8" providerId="ADAL" clId="{EE46CE8E-D0EC-4C6A-A988-D07AEACF71EC}" dt="2023-09-21T05:27:53.063" v="42" actId="47"/>
        <pc:sldMkLst>
          <pc:docMk/>
          <pc:sldMk cId="863033145" sldId="264"/>
        </pc:sldMkLst>
      </pc:sldChg>
      <pc:sldChg chg="addSp modSp add mod">
        <pc:chgData name="Stewart Gale" userId="3647ddd2-6040-41ae-a96d-232c23482af8" providerId="ADAL" clId="{EE46CE8E-D0EC-4C6A-A988-D07AEACF71EC}" dt="2023-09-21T05:32:35.073" v="88" actId="1076"/>
        <pc:sldMkLst>
          <pc:docMk/>
          <pc:sldMk cId="3687650876" sldId="265"/>
        </pc:sldMkLst>
        <pc:spChg chg="add mod">
          <ac:chgData name="Stewart Gale" userId="3647ddd2-6040-41ae-a96d-232c23482af8" providerId="ADAL" clId="{EE46CE8E-D0EC-4C6A-A988-D07AEACF71EC}" dt="2023-09-21T05:32:33.983" v="87" actId="20577"/>
          <ac:spMkLst>
            <pc:docMk/>
            <pc:sldMk cId="3687650876" sldId="265"/>
            <ac:spMk id="2" creationId="{073B0221-E502-1DF2-A288-C3C50F669EED}"/>
          </ac:spMkLst>
        </pc:spChg>
        <pc:picChg chg="add mod">
          <ac:chgData name="Stewart Gale" userId="3647ddd2-6040-41ae-a96d-232c23482af8" providerId="ADAL" clId="{EE46CE8E-D0EC-4C6A-A988-D07AEACF71EC}" dt="2023-09-21T05:32:35.073" v="88" actId="1076"/>
          <ac:picMkLst>
            <pc:docMk/>
            <pc:sldMk cId="3687650876" sldId="265"/>
            <ac:picMk id="5122" creationId="{D24A8435-80D5-9B93-414B-FD928198CEE8}"/>
          </ac:picMkLst>
        </pc:picChg>
      </pc:sldChg>
      <pc:sldChg chg="addSp modSp add mod">
        <pc:chgData name="Stewart Gale" userId="3647ddd2-6040-41ae-a96d-232c23482af8" providerId="ADAL" clId="{EE46CE8E-D0EC-4C6A-A988-D07AEACF71EC}" dt="2023-09-21T05:32:29.073" v="85" actId="1076"/>
        <pc:sldMkLst>
          <pc:docMk/>
          <pc:sldMk cId="3893508769" sldId="266"/>
        </pc:sldMkLst>
        <pc:spChg chg="add mod">
          <ac:chgData name="Stewart Gale" userId="3647ddd2-6040-41ae-a96d-232c23482af8" providerId="ADAL" clId="{EE46CE8E-D0EC-4C6A-A988-D07AEACF71EC}" dt="2023-09-21T05:32:27.755" v="84" actId="20577"/>
          <ac:spMkLst>
            <pc:docMk/>
            <pc:sldMk cId="3893508769" sldId="266"/>
            <ac:spMk id="2" creationId="{7E3CB4A3-2CF2-517E-E2FB-40188D9D6CEB}"/>
          </ac:spMkLst>
        </pc:spChg>
        <pc:picChg chg="add mod">
          <ac:chgData name="Stewart Gale" userId="3647ddd2-6040-41ae-a96d-232c23482af8" providerId="ADAL" clId="{EE46CE8E-D0EC-4C6A-A988-D07AEACF71EC}" dt="2023-09-21T05:32:29.073" v="85" actId="1076"/>
          <ac:picMkLst>
            <pc:docMk/>
            <pc:sldMk cId="3893508769" sldId="266"/>
            <ac:picMk id="4098" creationId="{39F07CEA-85FE-6D1E-EA82-C5A3EC77E92E}"/>
          </ac:picMkLst>
        </pc:picChg>
      </pc:sldChg>
      <pc:sldChg chg="addSp modSp add mod ord">
        <pc:chgData name="Stewart Gale" userId="3647ddd2-6040-41ae-a96d-232c23482af8" providerId="ADAL" clId="{EE46CE8E-D0EC-4C6A-A988-D07AEACF71EC}" dt="2023-09-21T05:32:14.574" v="79" actId="20577"/>
        <pc:sldMkLst>
          <pc:docMk/>
          <pc:sldMk cId="1490731727" sldId="267"/>
        </pc:sldMkLst>
        <pc:spChg chg="add mod">
          <ac:chgData name="Stewart Gale" userId="3647ddd2-6040-41ae-a96d-232c23482af8" providerId="ADAL" clId="{EE46CE8E-D0EC-4C6A-A988-D07AEACF71EC}" dt="2023-09-21T05:32:14.574" v="79" actId="20577"/>
          <ac:spMkLst>
            <pc:docMk/>
            <pc:sldMk cId="1490731727" sldId="267"/>
            <ac:spMk id="2" creationId="{552AF4EA-7ADC-9BE5-B3BA-04F2967F65CF}"/>
          </ac:spMkLst>
        </pc:spChg>
        <pc:picChg chg="add mod">
          <ac:chgData name="Stewart Gale" userId="3647ddd2-6040-41ae-a96d-232c23482af8" providerId="ADAL" clId="{EE46CE8E-D0EC-4C6A-A988-D07AEACF71EC}" dt="2023-09-21T05:32:10.249" v="75" actId="1076"/>
          <ac:picMkLst>
            <pc:docMk/>
            <pc:sldMk cId="1490731727" sldId="267"/>
            <ac:picMk id="2050" creationId="{4AA6332E-ADFD-1A83-4BEF-5BF41C717975}"/>
          </ac:picMkLst>
        </pc:picChg>
      </pc:sldChg>
      <pc:sldChg chg="addSp delSp modSp new mod ord">
        <pc:chgData name="Stewart Gale" userId="3647ddd2-6040-41ae-a96d-232c23482af8" providerId="ADAL" clId="{EE46CE8E-D0EC-4C6A-A988-D07AEACF71EC}" dt="2023-09-21T05:33:22.662" v="95" actId="14100"/>
        <pc:sldMkLst>
          <pc:docMk/>
          <pc:sldMk cId="1368481991" sldId="268"/>
        </pc:sldMkLst>
        <pc:spChg chg="del">
          <ac:chgData name="Stewart Gale" userId="3647ddd2-6040-41ae-a96d-232c23482af8" providerId="ADAL" clId="{EE46CE8E-D0EC-4C6A-A988-D07AEACF71EC}" dt="2023-09-21T05:28:01.898" v="47" actId="478"/>
          <ac:spMkLst>
            <pc:docMk/>
            <pc:sldMk cId="1368481991" sldId="268"/>
            <ac:spMk id="2" creationId="{6298E079-9197-42A2-F36D-E6BCE9DF2295}"/>
          </ac:spMkLst>
        </pc:spChg>
        <pc:spChg chg="del">
          <ac:chgData name="Stewart Gale" userId="3647ddd2-6040-41ae-a96d-232c23482af8" providerId="ADAL" clId="{EE46CE8E-D0EC-4C6A-A988-D07AEACF71EC}" dt="2023-09-21T05:28:01.898" v="47" actId="478"/>
          <ac:spMkLst>
            <pc:docMk/>
            <pc:sldMk cId="1368481991" sldId="268"/>
            <ac:spMk id="3" creationId="{0328BA40-79D4-D272-A4B7-CAD68A471FBB}"/>
          </ac:spMkLst>
        </pc:spChg>
        <pc:picChg chg="add mod modCrop">
          <ac:chgData name="Stewart Gale" userId="3647ddd2-6040-41ae-a96d-232c23482af8" providerId="ADAL" clId="{EE46CE8E-D0EC-4C6A-A988-D07AEACF71EC}" dt="2023-09-21T05:33:22.662" v="95" actId="14100"/>
          <ac:picMkLst>
            <pc:docMk/>
            <pc:sldMk cId="1368481991" sldId="268"/>
            <ac:picMk id="3" creationId="{4DA7BDB6-04F7-C4CE-8DD5-1075D0B914FD}"/>
          </ac:picMkLst>
        </pc:picChg>
      </pc:sldChg>
      <pc:sldChg chg="addSp delSp modSp new mod">
        <pc:chgData name="Stewart Gale" userId="3647ddd2-6040-41ae-a96d-232c23482af8" providerId="ADAL" clId="{EE46CE8E-D0EC-4C6A-A988-D07AEACF71EC}" dt="2023-09-21T05:33:56.455" v="106" actId="14100"/>
        <pc:sldMkLst>
          <pc:docMk/>
          <pc:sldMk cId="2067664231" sldId="269"/>
        </pc:sldMkLst>
        <pc:spChg chg="del">
          <ac:chgData name="Stewart Gale" userId="3647ddd2-6040-41ae-a96d-232c23482af8" providerId="ADAL" clId="{EE46CE8E-D0EC-4C6A-A988-D07AEACF71EC}" dt="2023-09-21T05:33:26.731" v="97" actId="478"/>
          <ac:spMkLst>
            <pc:docMk/>
            <pc:sldMk cId="2067664231" sldId="269"/>
            <ac:spMk id="2" creationId="{619BBEB7-DD10-37A5-1F7B-E8673FF38624}"/>
          </ac:spMkLst>
        </pc:spChg>
        <pc:spChg chg="del">
          <ac:chgData name="Stewart Gale" userId="3647ddd2-6040-41ae-a96d-232c23482af8" providerId="ADAL" clId="{EE46CE8E-D0EC-4C6A-A988-D07AEACF71EC}" dt="2023-09-21T05:33:26.731" v="97" actId="478"/>
          <ac:spMkLst>
            <pc:docMk/>
            <pc:sldMk cId="2067664231" sldId="269"/>
            <ac:spMk id="3" creationId="{EAB461FE-D7E5-7FF1-3E2C-2D1DC6139853}"/>
          </ac:spMkLst>
        </pc:spChg>
        <pc:picChg chg="add mod modCrop">
          <ac:chgData name="Stewart Gale" userId="3647ddd2-6040-41ae-a96d-232c23482af8" providerId="ADAL" clId="{EE46CE8E-D0EC-4C6A-A988-D07AEACF71EC}" dt="2023-09-21T05:33:56.455" v="106" actId="14100"/>
          <ac:picMkLst>
            <pc:docMk/>
            <pc:sldMk cId="2067664231" sldId="269"/>
            <ac:picMk id="5" creationId="{C52DD7A5-D8FA-30FB-E620-B35018D50B7D}"/>
          </ac:picMkLst>
        </pc:picChg>
      </pc:sldChg>
      <pc:sldChg chg="addSp delSp modSp new mod">
        <pc:chgData name="Stewart Gale" userId="3647ddd2-6040-41ae-a96d-232c23482af8" providerId="ADAL" clId="{EE46CE8E-D0EC-4C6A-A988-D07AEACF71EC}" dt="2023-09-21T05:34:32.498" v="115" actId="14100"/>
        <pc:sldMkLst>
          <pc:docMk/>
          <pc:sldMk cId="3116507459" sldId="270"/>
        </pc:sldMkLst>
        <pc:spChg chg="del">
          <ac:chgData name="Stewart Gale" userId="3647ddd2-6040-41ae-a96d-232c23482af8" providerId="ADAL" clId="{EE46CE8E-D0EC-4C6A-A988-D07AEACF71EC}" dt="2023-09-21T05:34:00.780" v="108" actId="478"/>
          <ac:spMkLst>
            <pc:docMk/>
            <pc:sldMk cId="3116507459" sldId="270"/>
            <ac:spMk id="2" creationId="{BCDDD1D9-4925-E49B-840C-E537BA0B8922}"/>
          </ac:spMkLst>
        </pc:spChg>
        <pc:spChg chg="del">
          <ac:chgData name="Stewart Gale" userId="3647ddd2-6040-41ae-a96d-232c23482af8" providerId="ADAL" clId="{EE46CE8E-D0EC-4C6A-A988-D07AEACF71EC}" dt="2023-09-21T05:34:00.780" v="108" actId="478"/>
          <ac:spMkLst>
            <pc:docMk/>
            <pc:sldMk cId="3116507459" sldId="270"/>
            <ac:spMk id="3" creationId="{044CFBC2-43EB-078A-AA28-9CA1401D2A70}"/>
          </ac:spMkLst>
        </pc:spChg>
        <pc:picChg chg="add mod modCrop">
          <ac:chgData name="Stewart Gale" userId="3647ddd2-6040-41ae-a96d-232c23482af8" providerId="ADAL" clId="{EE46CE8E-D0EC-4C6A-A988-D07AEACF71EC}" dt="2023-09-21T05:34:32.498" v="115" actId="14100"/>
          <ac:picMkLst>
            <pc:docMk/>
            <pc:sldMk cId="3116507459" sldId="270"/>
            <ac:picMk id="5" creationId="{7BDB0EAC-A7B0-390E-1B97-EA023E652C2A}"/>
          </ac:picMkLst>
        </pc:picChg>
      </pc:sldChg>
    </pc:docChg>
  </pc:docChgLst>
  <pc:docChgLst>
    <pc:chgData name="Stewart Gale" userId="3647ddd2-6040-41ae-a96d-232c23482af8" providerId="ADAL" clId="{23E96D3C-F160-4F9D-950B-A56AAEE015D2}"/>
    <pc:docChg chg="custSel addSld delSld modSld sldOrd">
      <pc:chgData name="Stewart Gale" userId="3647ddd2-6040-41ae-a96d-232c23482af8" providerId="ADAL" clId="{23E96D3C-F160-4F9D-950B-A56AAEE015D2}" dt="2023-09-21T07:07:50.779" v="85" actId="14100"/>
      <pc:docMkLst>
        <pc:docMk/>
      </pc:docMkLst>
      <pc:sldChg chg="del">
        <pc:chgData name="Stewart Gale" userId="3647ddd2-6040-41ae-a96d-232c23482af8" providerId="ADAL" clId="{23E96D3C-F160-4F9D-950B-A56AAEE015D2}" dt="2023-09-21T05:43:22.682" v="0" actId="47"/>
        <pc:sldMkLst>
          <pc:docMk/>
          <pc:sldMk cId="2561535909" sldId="256"/>
        </pc:sldMkLst>
      </pc:sldChg>
      <pc:sldChg chg="del">
        <pc:chgData name="Stewart Gale" userId="3647ddd2-6040-41ae-a96d-232c23482af8" providerId="ADAL" clId="{23E96D3C-F160-4F9D-950B-A56AAEE015D2}" dt="2023-09-21T05:43:23.176" v="1" actId="47"/>
        <pc:sldMkLst>
          <pc:docMk/>
          <pc:sldMk cId="4057472998" sldId="257"/>
        </pc:sldMkLst>
      </pc:sldChg>
      <pc:sldChg chg="addSp delSp modSp">
        <pc:chgData name="Stewart Gale" userId="3647ddd2-6040-41ae-a96d-232c23482af8" providerId="ADAL" clId="{23E96D3C-F160-4F9D-950B-A56AAEE015D2}" dt="2023-09-21T07:04:16.732" v="29" actId="14100"/>
        <pc:sldMkLst>
          <pc:docMk/>
          <pc:sldMk cId="2058247067" sldId="262"/>
        </pc:sldMkLst>
        <pc:picChg chg="del">
          <ac:chgData name="Stewart Gale" userId="3647ddd2-6040-41ae-a96d-232c23482af8" providerId="ADAL" clId="{23E96D3C-F160-4F9D-950B-A56AAEE015D2}" dt="2023-09-21T05:43:24.496" v="2" actId="478"/>
          <ac:picMkLst>
            <pc:docMk/>
            <pc:sldMk cId="2058247067" sldId="262"/>
            <ac:picMk id="1026" creationId="{62C147A1-C8D9-3418-B0EF-0743E714C94F}"/>
          </ac:picMkLst>
        </pc:picChg>
        <pc:picChg chg="add mod">
          <ac:chgData name="Stewart Gale" userId="3647ddd2-6040-41ae-a96d-232c23482af8" providerId="ADAL" clId="{23E96D3C-F160-4F9D-950B-A56AAEE015D2}" dt="2023-09-21T07:04:16.732" v="29" actId="14100"/>
          <ac:picMkLst>
            <pc:docMk/>
            <pc:sldMk cId="2058247067" sldId="262"/>
            <ac:picMk id="3074" creationId="{06CF8370-FC2C-8E49-28E9-30CE35C2EC63}"/>
          </ac:picMkLst>
        </pc:picChg>
      </pc:sldChg>
      <pc:sldChg chg="addSp delSp modSp">
        <pc:chgData name="Stewart Gale" userId="3647ddd2-6040-41ae-a96d-232c23482af8" providerId="ADAL" clId="{23E96D3C-F160-4F9D-950B-A56AAEE015D2}" dt="2023-09-21T07:04:46.842" v="37" actId="1076"/>
        <pc:sldMkLst>
          <pc:docMk/>
          <pc:sldMk cId="3278923208" sldId="263"/>
        </pc:sldMkLst>
        <pc:picChg chg="del mod">
          <ac:chgData name="Stewart Gale" userId="3647ddd2-6040-41ae-a96d-232c23482af8" providerId="ADAL" clId="{23E96D3C-F160-4F9D-950B-A56AAEE015D2}" dt="2023-09-21T05:43:28.628" v="5" actId="478"/>
          <ac:picMkLst>
            <pc:docMk/>
            <pc:sldMk cId="3278923208" sldId="263"/>
            <ac:picMk id="3074" creationId="{6B3E8B7B-39B4-6AA5-A957-4225DF5D9354}"/>
          </ac:picMkLst>
        </pc:picChg>
        <pc:picChg chg="add mod">
          <ac:chgData name="Stewart Gale" userId="3647ddd2-6040-41ae-a96d-232c23482af8" providerId="ADAL" clId="{23E96D3C-F160-4F9D-950B-A56AAEE015D2}" dt="2023-09-21T07:04:46.842" v="37" actId="1076"/>
          <ac:picMkLst>
            <pc:docMk/>
            <pc:sldMk cId="3278923208" sldId="263"/>
            <ac:picMk id="5122" creationId="{9E52F8B1-268A-0F08-099F-777AAF17BF83}"/>
          </ac:picMkLst>
        </pc:picChg>
      </pc:sldChg>
      <pc:sldChg chg="addSp delSp modSp">
        <pc:chgData name="Stewart Gale" userId="3647ddd2-6040-41ae-a96d-232c23482af8" providerId="ADAL" clId="{23E96D3C-F160-4F9D-950B-A56AAEE015D2}" dt="2023-09-21T07:05:12.083" v="45" actId="1076"/>
        <pc:sldMkLst>
          <pc:docMk/>
          <pc:sldMk cId="3687650876" sldId="265"/>
        </pc:sldMkLst>
        <pc:picChg chg="del">
          <ac:chgData name="Stewart Gale" userId="3647ddd2-6040-41ae-a96d-232c23482af8" providerId="ADAL" clId="{23E96D3C-F160-4F9D-950B-A56AAEE015D2}" dt="2023-09-21T05:43:31.083" v="7" actId="478"/>
          <ac:picMkLst>
            <pc:docMk/>
            <pc:sldMk cId="3687650876" sldId="265"/>
            <ac:picMk id="5122" creationId="{D24A8435-80D5-9B93-414B-FD928198CEE8}"/>
          </ac:picMkLst>
        </pc:picChg>
        <pc:picChg chg="add mod">
          <ac:chgData name="Stewart Gale" userId="3647ddd2-6040-41ae-a96d-232c23482af8" providerId="ADAL" clId="{23E96D3C-F160-4F9D-950B-A56AAEE015D2}" dt="2023-09-21T07:05:12.083" v="45" actId="1076"/>
          <ac:picMkLst>
            <pc:docMk/>
            <pc:sldMk cId="3687650876" sldId="265"/>
            <ac:picMk id="7170" creationId="{4D16D8F2-B306-F45B-68D8-760CF8B7C0E7}"/>
          </ac:picMkLst>
        </pc:picChg>
      </pc:sldChg>
      <pc:sldChg chg="addSp delSp modSp">
        <pc:chgData name="Stewart Gale" userId="3647ddd2-6040-41ae-a96d-232c23482af8" providerId="ADAL" clId="{23E96D3C-F160-4F9D-950B-A56AAEE015D2}" dt="2023-09-21T07:05:00.388" v="41" actId="1076"/>
        <pc:sldMkLst>
          <pc:docMk/>
          <pc:sldMk cId="3893508769" sldId="266"/>
        </pc:sldMkLst>
        <pc:picChg chg="del">
          <ac:chgData name="Stewart Gale" userId="3647ddd2-6040-41ae-a96d-232c23482af8" providerId="ADAL" clId="{23E96D3C-F160-4F9D-950B-A56AAEE015D2}" dt="2023-09-21T05:43:29.931" v="6" actId="478"/>
          <ac:picMkLst>
            <pc:docMk/>
            <pc:sldMk cId="3893508769" sldId="266"/>
            <ac:picMk id="4098" creationId="{39F07CEA-85FE-6D1E-EA82-C5A3EC77E92E}"/>
          </ac:picMkLst>
        </pc:picChg>
        <pc:picChg chg="add mod">
          <ac:chgData name="Stewart Gale" userId="3647ddd2-6040-41ae-a96d-232c23482af8" providerId="ADAL" clId="{23E96D3C-F160-4F9D-950B-A56AAEE015D2}" dt="2023-09-21T07:05:00.388" v="41" actId="1076"/>
          <ac:picMkLst>
            <pc:docMk/>
            <pc:sldMk cId="3893508769" sldId="266"/>
            <ac:picMk id="6146" creationId="{037ED099-3E45-BF2E-22E9-97F20BF1A5CE}"/>
          </ac:picMkLst>
        </pc:picChg>
      </pc:sldChg>
      <pc:sldChg chg="addSp delSp modSp">
        <pc:chgData name="Stewart Gale" userId="3647ddd2-6040-41ae-a96d-232c23482af8" providerId="ADAL" clId="{23E96D3C-F160-4F9D-950B-A56AAEE015D2}" dt="2023-09-21T07:04:29.683" v="33" actId="1076"/>
        <pc:sldMkLst>
          <pc:docMk/>
          <pc:sldMk cId="1490731727" sldId="267"/>
        </pc:sldMkLst>
        <pc:picChg chg="del">
          <ac:chgData name="Stewart Gale" userId="3647ddd2-6040-41ae-a96d-232c23482af8" providerId="ADAL" clId="{23E96D3C-F160-4F9D-950B-A56AAEE015D2}" dt="2023-09-21T05:43:25.946" v="3" actId="478"/>
          <ac:picMkLst>
            <pc:docMk/>
            <pc:sldMk cId="1490731727" sldId="267"/>
            <ac:picMk id="2050" creationId="{4AA6332E-ADFD-1A83-4BEF-5BF41C717975}"/>
          </ac:picMkLst>
        </pc:picChg>
        <pc:picChg chg="add mod">
          <ac:chgData name="Stewart Gale" userId="3647ddd2-6040-41ae-a96d-232c23482af8" providerId="ADAL" clId="{23E96D3C-F160-4F9D-950B-A56AAEE015D2}" dt="2023-09-21T07:04:29.683" v="33" actId="1076"/>
          <ac:picMkLst>
            <pc:docMk/>
            <pc:sldMk cId="1490731727" sldId="267"/>
            <ac:picMk id="4098" creationId="{76B615BD-06E2-BAA5-EB99-62016B0453D4}"/>
          </ac:picMkLst>
        </pc:picChg>
      </pc:sldChg>
      <pc:sldChg chg="addSp delSp modSp mod">
        <pc:chgData name="Stewart Gale" userId="3647ddd2-6040-41ae-a96d-232c23482af8" providerId="ADAL" clId="{23E96D3C-F160-4F9D-950B-A56AAEE015D2}" dt="2023-09-21T07:06:23.190" v="59" actId="14100"/>
        <pc:sldMkLst>
          <pc:docMk/>
          <pc:sldMk cId="1368481991" sldId="268"/>
        </pc:sldMkLst>
        <pc:picChg chg="del">
          <ac:chgData name="Stewart Gale" userId="3647ddd2-6040-41ae-a96d-232c23482af8" providerId="ADAL" clId="{23E96D3C-F160-4F9D-950B-A56AAEE015D2}" dt="2023-09-21T05:43:47.280" v="14" actId="478"/>
          <ac:picMkLst>
            <pc:docMk/>
            <pc:sldMk cId="1368481991" sldId="268"/>
            <ac:picMk id="3" creationId="{4DA7BDB6-04F7-C4CE-8DD5-1075D0B914FD}"/>
          </ac:picMkLst>
        </pc:picChg>
        <pc:picChg chg="add mod modCrop">
          <ac:chgData name="Stewart Gale" userId="3647ddd2-6040-41ae-a96d-232c23482af8" providerId="ADAL" clId="{23E96D3C-F160-4F9D-950B-A56AAEE015D2}" dt="2023-09-21T07:06:23.190" v="59" actId="14100"/>
          <ac:picMkLst>
            <pc:docMk/>
            <pc:sldMk cId="1368481991" sldId="268"/>
            <ac:picMk id="4" creationId="{3F62C469-43E8-2A58-E26D-B558284EBBC4}"/>
          </ac:picMkLst>
        </pc:picChg>
      </pc:sldChg>
      <pc:sldChg chg="addSp delSp modSp mod">
        <pc:chgData name="Stewart Gale" userId="3647ddd2-6040-41ae-a96d-232c23482af8" providerId="ADAL" clId="{23E96D3C-F160-4F9D-950B-A56AAEE015D2}" dt="2023-09-21T07:06:56.902" v="69" actId="14100"/>
        <pc:sldMkLst>
          <pc:docMk/>
          <pc:sldMk cId="2067664231" sldId="269"/>
        </pc:sldMkLst>
        <pc:picChg chg="add mod modCrop">
          <ac:chgData name="Stewart Gale" userId="3647ddd2-6040-41ae-a96d-232c23482af8" providerId="ADAL" clId="{23E96D3C-F160-4F9D-950B-A56AAEE015D2}" dt="2023-09-21T07:06:56.902" v="69" actId="14100"/>
          <ac:picMkLst>
            <pc:docMk/>
            <pc:sldMk cId="2067664231" sldId="269"/>
            <ac:picMk id="3" creationId="{911508D5-6FBD-2FCB-9C5F-C4CC6DFE109A}"/>
          </ac:picMkLst>
        </pc:picChg>
        <pc:picChg chg="del">
          <ac:chgData name="Stewart Gale" userId="3647ddd2-6040-41ae-a96d-232c23482af8" providerId="ADAL" clId="{23E96D3C-F160-4F9D-950B-A56AAEE015D2}" dt="2023-09-21T05:43:48.397" v="15" actId="478"/>
          <ac:picMkLst>
            <pc:docMk/>
            <pc:sldMk cId="2067664231" sldId="269"/>
            <ac:picMk id="5" creationId="{C52DD7A5-D8FA-30FB-E620-B35018D50B7D}"/>
          </ac:picMkLst>
        </pc:picChg>
      </pc:sldChg>
      <pc:sldChg chg="addSp delSp modSp mod">
        <pc:chgData name="Stewart Gale" userId="3647ddd2-6040-41ae-a96d-232c23482af8" providerId="ADAL" clId="{23E96D3C-F160-4F9D-950B-A56AAEE015D2}" dt="2023-09-21T07:07:22.318" v="76" actId="14100"/>
        <pc:sldMkLst>
          <pc:docMk/>
          <pc:sldMk cId="3116507459" sldId="270"/>
        </pc:sldMkLst>
        <pc:picChg chg="add mod modCrop">
          <ac:chgData name="Stewart Gale" userId="3647ddd2-6040-41ae-a96d-232c23482af8" providerId="ADAL" clId="{23E96D3C-F160-4F9D-950B-A56AAEE015D2}" dt="2023-09-21T07:07:22.318" v="76" actId="14100"/>
          <ac:picMkLst>
            <pc:docMk/>
            <pc:sldMk cId="3116507459" sldId="270"/>
            <ac:picMk id="3" creationId="{936359EE-D976-5745-0E10-A1FCE7B6F9B8}"/>
          </ac:picMkLst>
        </pc:picChg>
        <pc:picChg chg="del mod">
          <ac:chgData name="Stewart Gale" userId="3647ddd2-6040-41ae-a96d-232c23482af8" providerId="ADAL" clId="{23E96D3C-F160-4F9D-950B-A56AAEE015D2}" dt="2023-09-21T05:43:49.841" v="17" actId="478"/>
          <ac:picMkLst>
            <pc:docMk/>
            <pc:sldMk cId="3116507459" sldId="270"/>
            <ac:picMk id="5" creationId="{7BDB0EAC-A7B0-390E-1B97-EA023E652C2A}"/>
          </ac:picMkLst>
        </pc:picChg>
      </pc:sldChg>
      <pc:sldChg chg="addSp modSp add mod ord">
        <pc:chgData name="Stewart Gale" userId="3647ddd2-6040-41ae-a96d-232c23482af8" providerId="ADAL" clId="{23E96D3C-F160-4F9D-950B-A56AAEE015D2}" dt="2023-09-21T07:03:49.161" v="23" actId="1076"/>
        <pc:sldMkLst>
          <pc:docMk/>
          <pc:sldMk cId="140738597" sldId="271"/>
        </pc:sldMkLst>
        <pc:spChg chg="mod">
          <ac:chgData name="Stewart Gale" userId="3647ddd2-6040-41ae-a96d-232c23482af8" providerId="ADAL" clId="{23E96D3C-F160-4F9D-950B-A56AAEE015D2}" dt="2023-09-21T05:43:37.703" v="9" actId="20577"/>
          <ac:spMkLst>
            <pc:docMk/>
            <pc:sldMk cId="140738597" sldId="271"/>
            <ac:spMk id="2" creationId="{0311EFE5-7CBC-633C-65E8-975701BC65DF}"/>
          </ac:spMkLst>
        </pc:spChg>
        <pc:picChg chg="add mod">
          <ac:chgData name="Stewart Gale" userId="3647ddd2-6040-41ae-a96d-232c23482af8" providerId="ADAL" clId="{23E96D3C-F160-4F9D-950B-A56AAEE015D2}" dt="2023-09-21T07:03:49.161" v="23" actId="1076"/>
          <ac:picMkLst>
            <pc:docMk/>
            <pc:sldMk cId="140738597" sldId="271"/>
            <ac:picMk id="1026" creationId="{65B40D80-DB71-FAD7-69D2-D7BFD450564F}"/>
          </ac:picMkLst>
        </pc:picChg>
      </pc:sldChg>
      <pc:sldChg chg="addSp modSp add mod">
        <pc:chgData name="Stewart Gale" userId="3647ddd2-6040-41ae-a96d-232c23482af8" providerId="ADAL" clId="{23E96D3C-F160-4F9D-950B-A56AAEE015D2}" dt="2023-09-21T07:04:00.953" v="26" actId="14100"/>
        <pc:sldMkLst>
          <pc:docMk/>
          <pc:sldMk cId="3683400852" sldId="272"/>
        </pc:sldMkLst>
        <pc:spChg chg="mod">
          <ac:chgData name="Stewart Gale" userId="3647ddd2-6040-41ae-a96d-232c23482af8" providerId="ADAL" clId="{23E96D3C-F160-4F9D-950B-A56AAEE015D2}" dt="2023-09-21T05:43:43.588" v="13" actId="20577"/>
          <ac:spMkLst>
            <pc:docMk/>
            <pc:sldMk cId="3683400852" sldId="272"/>
            <ac:spMk id="2" creationId="{0311EFE5-7CBC-633C-65E8-975701BC65DF}"/>
          </ac:spMkLst>
        </pc:spChg>
        <pc:picChg chg="add mod">
          <ac:chgData name="Stewart Gale" userId="3647ddd2-6040-41ae-a96d-232c23482af8" providerId="ADAL" clId="{23E96D3C-F160-4F9D-950B-A56AAEE015D2}" dt="2023-09-21T07:04:00.953" v="26" actId="14100"/>
          <ac:picMkLst>
            <pc:docMk/>
            <pc:sldMk cId="3683400852" sldId="272"/>
            <ac:picMk id="2050" creationId="{3379FFE4-2C08-AD7F-AD44-5E8E14C6AD3D}"/>
          </ac:picMkLst>
        </pc:picChg>
      </pc:sldChg>
      <pc:sldChg chg="addSp modSp add mod">
        <pc:chgData name="Stewart Gale" userId="3647ddd2-6040-41ae-a96d-232c23482af8" providerId="ADAL" clId="{23E96D3C-F160-4F9D-950B-A56AAEE015D2}" dt="2023-09-21T07:05:25.284" v="49" actId="1076"/>
        <pc:sldMkLst>
          <pc:docMk/>
          <pc:sldMk cId="3523975758" sldId="273"/>
        </pc:sldMkLst>
        <pc:spChg chg="mod">
          <ac:chgData name="Stewart Gale" userId="3647ddd2-6040-41ae-a96d-232c23482af8" providerId="ADAL" clId="{23E96D3C-F160-4F9D-950B-A56AAEE015D2}" dt="2023-09-21T05:44:01.089" v="19" actId="20577"/>
          <ac:spMkLst>
            <pc:docMk/>
            <pc:sldMk cId="3523975758" sldId="273"/>
            <ac:spMk id="2" creationId="{073B0221-E502-1DF2-A288-C3C50F669EED}"/>
          </ac:spMkLst>
        </pc:spChg>
        <pc:picChg chg="add mod">
          <ac:chgData name="Stewart Gale" userId="3647ddd2-6040-41ae-a96d-232c23482af8" providerId="ADAL" clId="{23E96D3C-F160-4F9D-950B-A56AAEE015D2}" dt="2023-09-21T07:05:25.284" v="49" actId="1076"/>
          <ac:picMkLst>
            <pc:docMk/>
            <pc:sldMk cId="3523975758" sldId="273"/>
            <ac:picMk id="8194" creationId="{BB264B0F-1385-1FA6-DA32-DF0737DC0644}"/>
          </ac:picMkLst>
        </pc:picChg>
      </pc:sldChg>
      <pc:sldChg chg="addSp delSp modSp new mod">
        <pc:chgData name="Stewart Gale" userId="3647ddd2-6040-41ae-a96d-232c23482af8" providerId="ADAL" clId="{23E96D3C-F160-4F9D-950B-A56AAEE015D2}" dt="2023-09-21T07:07:50.779" v="85" actId="14100"/>
        <pc:sldMkLst>
          <pc:docMk/>
          <pc:sldMk cId="3228072511" sldId="274"/>
        </pc:sldMkLst>
        <pc:spChg chg="del">
          <ac:chgData name="Stewart Gale" userId="3647ddd2-6040-41ae-a96d-232c23482af8" providerId="ADAL" clId="{23E96D3C-F160-4F9D-950B-A56AAEE015D2}" dt="2023-09-21T07:07:27.080" v="78" actId="478"/>
          <ac:spMkLst>
            <pc:docMk/>
            <pc:sldMk cId="3228072511" sldId="274"/>
            <ac:spMk id="2" creationId="{EF940324-4EED-0BB9-421E-1403654AAF64}"/>
          </ac:spMkLst>
        </pc:spChg>
        <pc:spChg chg="del">
          <ac:chgData name="Stewart Gale" userId="3647ddd2-6040-41ae-a96d-232c23482af8" providerId="ADAL" clId="{23E96D3C-F160-4F9D-950B-A56AAEE015D2}" dt="2023-09-21T07:07:27.080" v="78" actId="478"/>
          <ac:spMkLst>
            <pc:docMk/>
            <pc:sldMk cId="3228072511" sldId="274"/>
            <ac:spMk id="3" creationId="{931C4422-ECC6-F294-AA3E-9CF8B4B0B0E0}"/>
          </ac:spMkLst>
        </pc:spChg>
        <pc:picChg chg="add mod modCrop">
          <ac:chgData name="Stewart Gale" userId="3647ddd2-6040-41ae-a96d-232c23482af8" providerId="ADAL" clId="{23E96D3C-F160-4F9D-950B-A56AAEE015D2}" dt="2023-09-21T07:07:50.779" v="85" actId="14100"/>
          <ac:picMkLst>
            <pc:docMk/>
            <pc:sldMk cId="3228072511" sldId="274"/>
            <ac:picMk id="5" creationId="{CAB3D73A-2FB9-0225-6B62-0BA8CD7EABC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187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421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217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66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816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62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832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039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29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395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204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71538-4AE1-49EC-BAAC-A29E60E39CF6}" type="datetimeFigureOut">
              <a:rPr lang="en-GB" smtClean="0"/>
              <a:t>21/09/2023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6615E-E0D9-4147-A534-227106110B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114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62C469-43E8-2A58-E26D-B558284EBB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43" t="11313" r="10835" b="11596"/>
          <a:stretch/>
        </p:blipFill>
        <p:spPr>
          <a:xfrm>
            <a:off x="182880" y="19321"/>
            <a:ext cx="11842865" cy="683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81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1508D5-6FBD-2FCB-9C5F-C4CC6DFE10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81" t="10908" r="10404" b="10384"/>
          <a:stretch/>
        </p:blipFill>
        <p:spPr>
          <a:xfrm>
            <a:off x="221673" y="91851"/>
            <a:ext cx="11898283" cy="667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64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6359EE-D976-5745-0E10-A1FCE7B6F9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04" t="9697" r="11104" b="13697"/>
          <a:stretch/>
        </p:blipFill>
        <p:spPr>
          <a:xfrm>
            <a:off x="166255" y="94210"/>
            <a:ext cx="11964785" cy="675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50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B3D73A-2FB9-0225-6B62-0BA8CD7EAB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12" t="9211" r="10781" b="11920"/>
          <a:stretch/>
        </p:blipFill>
        <p:spPr>
          <a:xfrm>
            <a:off x="321424" y="83127"/>
            <a:ext cx="11682154" cy="673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72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84218" y="2062491"/>
            <a:ext cx="832381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312436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11EFE5-7CBC-633C-65E8-975701BC65DF}"/>
              </a:ext>
            </a:extLst>
          </p:cNvPr>
          <p:cNvSpPr txBox="1"/>
          <p:nvPr/>
        </p:nvSpPr>
        <p:spPr>
          <a:xfrm>
            <a:off x="371301" y="315884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Q1.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5B40D80-DB71-FAD7-69D2-D7BFD4505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82" y="1370416"/>
            <a:ext cx="11232675" cy="28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738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11EFE5-7CBC-633C-65E8-975701BC65DF}"/>
              </a:ext>
            </a:extLst>
          </p:cNvPr>
          <p:cNvSpPr txBox="1"/>
          <p:nvPr/>
        </p:nvSpPr>
        <p:spPr>
          <a:xfrm>
            <a:off x="371301" y="315884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Q2.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379FFE4-2C08-AD7F-AD44-5E8E14C6A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79" y="1284923"/>
            <a:ext cx="11445962" cy="3631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400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11EFE5-7CBC-633C-65E8-975701BC65DF}"/>
              </a:ext>
            </a:extLst>
          </p:cNvPr>
          <p:cNvSpPr txBox="1"/>
          <p:nvPr/>
        </p:nvSpPr>
        <p:spPr>
          <a:xfrm>
            <a:off x="371301" y="315884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Q3.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6CF8370-FC2C-8E49-28E9-30CE35C2E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69" y="1294419"/>
            <a:ext cx="11481402" cy="3615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247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2AF4EA-7ADC-9BE5-B3BA-04F2967F65CF}"/>
              </a:ext>
            </a:extLst>
          </p:cNvPr>
          <p:cNvSpPr txBox="1"/>
          <p:nvPr/>
        </p:nvSpPr>
        <p:spPr>
          <a:xfrm>
            <a:off x="371301" y="315884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Q4.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6B615BD-06E2-BAA5-EB99-62016B045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84" y="1157461"/>
            <a:ext cx="11085788" cy="509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731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8949C6-2240-618F-BE63-4BC3E628BA1C}"/>
              </a:ext>
            </a:extLst>
          </p:cNvPr>
          <p:cNvSpPr txBox="1"/>
          <p:nvPr/>
        </p:nvSpPr>
        <p:spPr>
          <a:xfrm>
            <a:off x="371301" y="315884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Q5.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E52F8B1-268A-0F08-099F-777AAF17B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67" y="1129752"/>
            <a:ext cx="10864284" cy="5021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8923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3CB4A3-2CF2-517E-E2FB-40188D9D6CEB}"/>
              </a:ext>
            </a:extLst>
          </p:cNvPr>
          <p:cNvSpPr txBox="1"/>
          <p:nvPr/>
        </p:nvSpPr>
        <p:spPr>
          <a:xfrm>
            <a:off x="371301" y="315884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Q6.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037ED099-3E45-BF2E-22E9-97F20BF1A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46" y="1303135"/>
            <a:ext cx="11146908" cy="2786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508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3B0221-E502-1DF2-A288-C3C50F669EED}"/>
              </a:ext>
            </a:extLst>
          </p:cNvPr>
          <p:cNvSpPr txBox="1"/>
          <p:nvPr/>
        </p:nvSpPr>
        <p:spPr>
          <a:xfrm>
            <a:off x="371301" y="315884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Q7.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D16D8F2-B306-F45B-68D8-760CF8B7C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239" y="552119"/>
            <a:ext cx="7947746" cy="5591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7650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3B0221-E502-1DF2-A288-C3C50F669EED}"/>
              </a:ext>
            </a:extLst>
          </p:cNvPr>
          <p:cNvSpPr txBox="1"/>
          <p:nvPr/>
        </p:nvSpPr>
        <p:spPr>
          <a:xfrm>
            <a:off x="371301" y="315884"/>
            <a:ext cx="931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Q8.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BB264B0F-1385-1FA6-DA32-DF0737DC0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47" y="962215"/>
            <a:ext cx="10907077" cy="531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975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17</Words>
  <Application>Microsoft Office PowerPoint</Application>
  <PresentationFormat>Widescreen</PresentationFormat>
  <Paragraphs>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16</cp:revision>
  <dcterms:created xsi:type="dcterms:W3CDTF">2016-02-21T07:34:51Z</dcterms:created>
  <dcterms:modified xsi:type="dcterms:W3CDTF">2023-09-21T07:07:53Z</dcterms:modified>
</cp:coreProperties>
</file>