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E4C7CD6-35E9-447F-9C66-138BBC2D4DF0}"/>
    <pc:docChg chg="modSld">
      <pc:chgData name="Stewart Gale" userId="3647ddd2-6040-41ae-a96d-232c23482af8" providerId="ADAL" clId="{9E4C7CD6-35E9-447F-9C66-138BBC2D4DF0}" dt="2021-11-24T08:13:40.591" v="7" actId="1076"/>
      <pc:docMkLst>
        <pc:docMk/>
      </pc:docMkLst>
      <pc:sldChg chg="modSp mod">
        <pc:chgData name="Stewart Gale" userId="3647ddd2-6040-41ae-a96d-232c23482af8" providerId="ADAL" clId="{9E4C7CD6-35E9-447F-9C66-138BBC2D4DF0}" dt="2021-11-24T08:13:40.591" v="7" actId="1076"/>
        <pc:sldMkLst>
          <pc:docMk/>
          <pc:sldMk cId="3286581067" sldId="257"/>
        </pc:sldMkLst>
        <pc:spChg chg="mod">
          <ac:chgData name="Stewart Gale" userId="3647ddd2-6040-41ae-a96d-232c23482af8" providerId="ADAL" clId="{9E4C7CD6-35E9-447F-9C66-138BBC2D4DF0}" dt="2021-11-24T08:13:40.591" v="7" actId="1076"/>
          <ac:spMkLst>
            <pc:docMk/>
            <pc:sldMk cId="3286581067" sldId="25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64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917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361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167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56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95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097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48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58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6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32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F765A-B97F-4328-823C-AC5E95D516AD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9084D-F2CD-4F67-87B3-3040B7B51E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35" y="-12787"/>
            <a:ext cx="10248264" cy="68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5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7935" y="2178870"/>
            <a:ext cx="79746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286581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64621"/>
          <a:stretch/>
        </p:blipFill>
        <p:spPr>
          <a:xfrm rot="16200000">
            <a:off x="4712700" y="520780"/>
            <a:ext cx="2430965" cy="102434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36434" y="471521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0191" y="471338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45795" y="471521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0368" y="471338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9729" y="471338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2443" y="471154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6200" y="470970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1804" y="471154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6377" y="470970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60134" y="470786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52687" y="470970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11017" y="470602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6621" y="470786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11194" y="470602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94951" y="470419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269" y="470419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67026" y="470235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92630" y="470419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67203" y="470235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50960" y="470051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6564" y="470235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90362" y="4700514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6434" y="529727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20191" y="529543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45795" y="529727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04125" y="529360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rgbClr val="FF0000"/>
                </a:solidFill>
              </a:rPr>
              <a:t>i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29729" y="529543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76200" y="529176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1804" y="529360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6377" y="529176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60134" y="528992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52687" y="529176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27260" y="528992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6621" y="528992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44245" y="528808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28002" y="528624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53606" y="528808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56009" y="529542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81613" y="5297266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39943" y="5293590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165547" y="529542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579345" y="529358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329375" y="589583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54979" y="589767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129552" y="589583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13309" y="589400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938913" y="589583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346542" y="589400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85384" y="589216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210988" y="5894001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585561" y="589216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69318" y="589032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736444" y="589032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20201" y="588848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545805" y="589032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953429" y="588848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337186" y="588664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762790" y="588848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565193" y="589582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990797" y="5897666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365370" y="589582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749127" y="5893990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174731" y="589582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588529" y="5893989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rgbClr val="FF0000"/>
                </a:solidFill>
              </a:rPr>
              <a:t>i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36434" y="6501754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320191" y="6499916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745795" y="6501754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504125" y="649807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929729" y="6499916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392443" y="649807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76200" y="6496240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201804" y="6498078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960134" y="6494402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352687" y="6496240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11017" y="6492564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536621" y="6494402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944245" y="6492564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53606" y="6492564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172252" y="650174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556009" y="649990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981613" y="6501743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u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356186" y="649990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739943" y="6498067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165547" y="6499905"/>
            <a:ext cx="37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35288"/>
          <a:stretch/>
        </p:blipFill>
        <p:spPr>
          <a:xfrm>
            <a:off x="936434" y="23416"/>
            <a:ext cx="10034152" cy="435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29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85</Words>
  <Application>Microsoft Office PowerPoint</Application>
  <PresentationFormat>Widescreen</PresentationFormat>
  <Paragraphs>85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2017-10-16T04:21:47Z</dcterms:created>
  <dcterms:modified xsi:type="dcterms:W3CDTF">2021-11-24T08:13:55Z</dcterms:modified>
</cp:coreProperties>
</file>