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53C56E-E8BC-4463-9C11-A8EA9CA38830}" v="8" dt="2022-09-29T10:29:40.2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C53C56E-E8BC-4463-9C11-A8EA9CA38830}"/>
    <pc:docChg chg="modSld modMainMaster modNotesMaster">
      <pc:chgData name="Stewart Gale" userId="3647ddd2-6040-41ae-a96d-232c23482af8" providerId="ADAL" clId="{6C53C56E-E8BC-4463-9C11-A8EA9CA38830}" dt="2022-09-29T10:29:40.204" v="7" actId="14100"/>
      <pc:docMkLst>
        <pc:docMk/>
      </pc:docMkLst>
      <pc:sldChg chg="modSp">
        <pc:chgData name="Stewart Gale" userId="3647ddd2-6040-41ae-a96d-232c23482af8" providerId="ADAL" clId="{6C53C56E-E8BC-4463-9C11-A8EA9CA38830}" dt="2022-09-29T10:28:56.006" v="0"/>
        <pc:sldMkLst>
          <pc:docMk/>
          <pc:sldMk cId="4031617454" sldId="256"/>
        </pc:sldMkLst>
        <pc:spChg chg="mod">
          <ac:chgData name="Stewart Gale" userId="3647ddd2-6040-41ae-a96d-232c23482af8" providerId="ADAL" clId="{6C53C56E-E8BC-4463-9C11-A8EA9CA38830}" dt="2022-09-29T10:28:56.006" v="0"/>
          <ac:spMkLst>
            <pc:docMk/>
            <pc:sldMk cId="4031617454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6C53C56E-E8BC-4463-9C11-A8EA9CA38830}" dt="2022-09-29T10:28:56.006" v="0"/>
          <ac:spMkLst>
            <pc:docMk/>
            <pc:sldMk cId="4031617454" sldId="256"/>
            <ac:spMk id="3" creationId="{00000000-0000-0000-0000-000000000000}"/>
          </ac:spMkLst>
        </pc:spChg>
        <pc:picChg chg="mod">
          <ac:chgData name="Stewart Gale" userId="3647ddd2-6040-41ae-a96d-232c23482af8" providerId="ADAL" clId="{6C53C56E-E8BC-4463-9C11-A8EA9CA38830}" dt="2022-09-29T10:28:56.006" v="0"/>
          <ac:picMkLst>
            <pc:docMk/>
            <pc:sldMk cId="4031617454" sldId="256"/>
            <ac:picMk id="1026" creationId="{00000000-0000-0000-0000-000000000000}"/>
          </ac:picMkLst>
        </pc:picChg>
      </pc:sldChg>
      <pc:sldChg chg="modSp">
        <pc:chgData name="Stewart Gale" userId="3647ddd2-6040-41ae-a96d-232c23482af8" providerId="ADAL" clId="{6C53C56E-E8BC-4463-9C11-A8EA9CA38830}" dt="2022-09-29T10:28:56.006" v="0"/>
        <pc:sldMkLst>
          <pc:docMk/>
          <pc:sldMk cId="612591334" sldId="257"/>
        </pc:sldMkLst>
        <pc:spChg chg="mod">
          <ac:chgData name="Stewart Gale" userId="3647ddd2-6040-41ae-a96d-232c23482af8" providerId="ADAL" clId="{6C53C56E-E8BC-4463-9C11-A8EA9CA38830}" dt="2022-09-29T10:28:56.006" v="0"/>
          <ac:spMkLst>
            <pc:docMk/>
            <pc:sldMk cId="612591334" sldId="257"/>
            <ac:spMk id="4" creationId="{00000000-0000-0000-0000-000000000000}"/>
          </ac:spMkLst>
        </pc:spChg>
      </pc:sldChg>
      <pc:sldChg chg="modSp">
        <pc:chgData name="Stewart Gale" userId="3647ddd2-6040-41ae-a96d-232c23482af8" providerId="ADAL" clId="{6C53C56E-E8BC-4463-9C11-A8EA9CA38830}" dt="2022-09-29T10:29:40.204" v="7" actId="14100"/>
        <pc:sldMkLst>
          <pc:docMk/>
          <pc:sldMk cId="289659920" sldId="258"/>
        </pc:sldMkLst>
        <pc:picChg chg="mod">
          <ac:chgData name="Stewart Gale" userId="3647ddd2-6040-41ae-a96d-232c23482af8" providerId="ADAL" clId="{6C53C56E-E8BC-4463-9C11-A8EA9CA38830}" dt="2022-09-29T10:29:40.204" v="7" actId="14100"/>
          <ac:picMkLst>
            <pc:docMk/>
            <pc:sldMk cId="289659920" sldId="258"/>
            <ac:picMk id="1026" creationId="{00000000-0000-0000-0000-000000000000}"/>
          </ac:picMkLst>
        </pc:picChg>
      </pc:sldChg>
      <pc:sldMasterChg chg="modSp modSldLayout">
        <pc:chgData name="Stewart Gale" userId="3647ddd2-6040-41ae-a96d-232c23482af8" providerId="ADAL" clId="{6C53C56E-E8BC-4463-9C11-A8EA9CA38830}" dt="2022-09-29T10:28:56.006" v="0"/>
        <pc:sldMasterMkLst>
          <pc:docMk/>
          <pc:sldMasterMk cId="3357882520" sldId="2147483648"/>
        </pc:sldMasterMkLst>
        <pc:spChg chg="mod">
          <ac:chgData name="Stewart Gale" userId="3647ddd2-6040-41ae-a96d-232c23482af8" providerId="ADAL" clId="{6C53C56E-E8BC-4463-9C11-A8EA9CA38830}" dt="2022-09-29T10:28:56.006" v="0"/>
          <ac:spMkLst>
            <pc:docMk/>
            <pc:sldMasterMk cId="3357882520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6C53C56E-E8BC-4463-9C11-A8EA9CA38830}" dt="2022-09-29T10:28:56.006" v="0"/>
          <ac:spMkLst>
            <pc:docMk/>
            <pc:sldMasterMk cId="3357882520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6C53C56E-E8BC-4463-9C11-A8EA9CA38830}" dt="2022-09-29T10:28:56.006" v="0"/>
          <ac:spMkLst>
            <pc:docMk/>
            <pc:sldMasterMk cId="3357882520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6C53C56E-E8BC-4463-9C11-A8EA9CA38830}" dt="2022-09-29T10:28:56.006" v="0"/>
          <ac:spMkLst>
            <pc:docMk/>
            <pc:sldMasterMk cId="3357882520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6C53C56E-E8BC-4463-9C11-A8EA9CA38830}" dt="2022-09-29T10:28:56.006" v="0"/>
          <ac:spMkLst>
            <pc:docMk/>
            <pc:sldMasterMk cId="3357882520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6C53C56E-E8BC-4463-9C11-A8EA9CA38830}" dt="2022-09-29T10:28:56.006" v="0"/>
          <pc:sldLayoutMkLst>
            <pc:docMk/>
            <pc:sldMasterMk cId="3357882520" sldId="2147483648"/>
            <pc:sldLayoutMk cId="1032710323" sldId="2147483649"/>
          </pc:sldLayoutMkLst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1032710323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1032710323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53C56E-E8BC-4463-9C11-A8EA9CA38830}" dt="2022-09-29T10:28:56.006" v="0"/>
          <pc:sldLayoutMkLst>
            <pc:docMk/>
            <pc:sldMasterMk cId="3357882520" sldId="2147483648"/>
            <pc:sldLayoutMk cId="881772154" sldId="2147483651"/>
          </pc:sldLayoutMkLst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881772154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881772154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53C56E-E8BC-4463-9C11-A8EA9CA38830}" dt="2022-09-29T10:28:56.006" v="0"/>
          <pc:sldLayoutMkLst>
            <pc:docMk/>
            <pc:sldMasterMk cId="3357882520" sldId="2147483648"/>
            <pc:sldLayoutMk cId="2908452743" sldId="2147483652"/>
          </pc:sldLayoutMkLst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2908452743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2908452743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53C56E-E8BC-4463-9C11-A8EA9CA38830}" dt="2022-09-29T10:28:56.006" v="0"/>
          <pc:sldLayoutMkLst>
            <pc:docMk/>
            <pc:sldMasterMk cId="3357882520" sldId="2147483648"/>
            <pc:sldLayoutMk cId="3295738900" sldId="2147483653"/>
          </pc:sldLayoutMkLst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3295738900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3295738900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3295738900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3295738900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53C56E-E8BC-4463-9C11-A8EA9CA38830}" dt="2022-09-29T10:28:56.006" v="0"/>
          <pc:sldLayoutMkLst>
            <pc:docMk/>
            <pc:sldMasterMk cId="3357882520" sldId="2147483648"/>
            <pc:sldLayoutMk cId="1149290356" sldId="2147483656"/>
          </pc:sldLayoutMkLst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1149290356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1149290356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1149290356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53C56E-E8BC-4463-9C11-A8EA9CA38830}" dt="2022-09-29T10:28:56.006" v="0"/>
          <pc:sldLayoutMkLst>
            <pc:docMk/>
            <pc:sldMasterMk cId="3357882520" sldId="2147483648"/>
            <pc:sldLayoutMk cId="2347829542" sldId="2147483657"/>
          </pc:sldLayoutMkLst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2347829542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2347829542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2347829542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6C53C56E-E8BC-4463-9C11-A8EA9CA38830}" dt="2022-09-29T10:28:56.006" v="0"/>
          <pc:sldLayoutMkLst>
            <pc:docMk/>
            <pc:sldMasterMk cId="3357882520" sldId="2147483648"/>
            <pc:sldLayoutMk cId="3402659303" sldId="2147483659"/>
          </pc:sldLayoutMkLst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3402659303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6C53C56E-E8BC-4463-9C11-A8EA9CA38830}" dt="2022-09-29T10:28:56.006" v="0"/>
            <ac:spMkLst>
              <pc:docMk/>
              <pc:sldMasterMk cId="3357882520" sldId="2147483648"/>
              <pc:sldLayoutMk cId="3402659303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A9CF2-0407-4CA5-937B-C0D536BDEB0E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E754A1-9B41-4CC7-BEA1-8B2A2635EF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55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E754A1-9B41-4CC7-BEA1-8B2A2635EF0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114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710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844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772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452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38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106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2852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929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82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0503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659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F5CE6-CF3D-4D2D-8A5A-B1224BCFBD2B}" type="datetimeFigureOut">
              <a:rPr lang="en-GB" smtClean="0"/>
              <a:t>29/09/2022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2E56F-BBF9-48B1-A471-319E258A04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88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" t="22086" r="28409" b="18750"/>
          <a:stretch/>
        </p:blipFill>
        <p:spPr bwMode="auto">
          <a:xfrm>
            <a:off x="1812616" y="476672"/>
            <a:ext cx="8675873" cy="5453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3999" y="1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Arial Rounded MT Bold" panose="020F0704030504030204" pitchFamily="34" charset="0"/>
              </a:rPr>
              <a:t>TRACK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3999" y="5785431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Work out the length of each of the arcs </a:t>
            </a:r>
          </a:p>
          <a:p>
            <a:pPr algn="ctr"/>
            <a:r>
              <a:rPr lang="en-GB" sz="2800" dirty="0"/>
              <a:t>for each lane (inside line of the lane).</a:t>
            </a:r>
          </a:p>
        </p:txBody>
      </p:sp>
    </p:spTree>
    <p:extLst>
      <p:ext uri="{BB962C8B-B14F-4D97-AF65-F5344CB8AC3E}">
        <p14:creationId xmlns:p14="http://schemas.microsoft.com/office/powerpoint/2010/main" val="4031617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9536" y="2060849"/>
            <a:ext cx="831641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612591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" t="33023" r="30496" b="18750"/>
          <a:stretch/>
        </p:blipFill>
        <p:spPr bwMode="auto">
          <a:xfrm>
            <a:off x="263352" y="188640"/>
            <a:ext cx="11778816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5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23</Words>
  <Application>Microsoft Office PowerPoint</Application>
  <PresentationFormat>Widescreen</PresentationFormat>
  <Paragraphs>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Arial Rounded MT Bold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Jumeirah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2015-03-25T09:27:49Z</dcterms:created>
  <dcterms:modified xsi:type="dcterms:W3CDTF">2022-09-29T10:29:43Z</dcterms:modified>
</cp:coreProperties>
</file>