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1226064-3E51-45D2-8EDC-3EBCBDB158F5}"/>
    <pc:docChg chg="undo custSel modSld">
      <pc:chgData name="Stewart Gale" userId="3647ddd2-6040-41ae-a96d-232c23482af8" providerId="ADAL" clId="{B1226064-3E51-45D2-8EDC-3EBCBDB158F5}" dt="2024-05-27T10:23:18.338" v="8" actId="478"/>
      <pc:docMkLst>
        <pc:docMk/>
      </pc:docMkLst>
      <pc:sldChg chg="addSp delSp modSp mod">
        <pc:chgData name="Stewart Gale" userId="3647ddd2-6040-41ae-a96d-232c23482af8" providerId="ADAL" clId="{B1226064-3E51-45D2-8EDC-3EBCBDB158F5}" dt="2024-05-27T10:23:18.338" v="8" actId="478"/>
        <pc:sldMkLst>
          <pc:docMk/>
          <pc:sldMk cId="1290680559" sldId="258"/>
        </pc:sldMkLst>
        <pc:picChg chg="add del mod modCrop">
          <ac:chgData name="Stewart Gale" userId="3647ddd2-6040-41ae-a96d-232c23482af8" providerId="ADAL" clId="{B1226064-3E51-45D2-8EDC-3EBCBDB158F5}" dt="2024-05-27T10:23:18.338" v="8" actId="478"/>
          <ac:picMkLst>
            <pc:docMk/>
            <pc:sldMk cId="1290680559" sldId="258"/>
            <ac:picMk id="3" creationId="{2C1869ED-8857-0F1E-E9DE-A47A11D94639}"/>
          </ac:picMkLst>
        </pc:picChg>
        <pc:picChg chg="add del">
          <ac:chgData name="Stewart Gale" userId="3647ddd2-6040-41ae-a96d-232c23482af8" providerId="ADAL" clId="{B1226064-3E51-45D2-8EDC-3EBCBDB158F5}" dt="2024-05-27T10:23:15.273" v="7" actId="478"/>
          <ac:picMkLst>
            <pc:docMk/>
            <pc:sldMk cId="1290680559" sldId="258"/>
            <ac:picMk id="4" creationId="{2B93D063-075C-AAE1-1863-F9221B4BC82A}"/>
          </ac:picMkLst>
        </pc:picChg>
        <pc:picChg chg="add del">
          <ac:chgData name="Stewart Gale" userId="3647ddd2-6040-41ae-a96d-232c23482af8" providerId="ADAL" clId="{B1226064-3E51-45D2-8EDC-3EBCBDB158F5}" dt="2024-05-27T10:23:11.444" v="5" actId="478"/>
          <ac:picMkLst>
            <pc:docMk/>
            <pc:sldMk cId="1290680559" sldId="258"/>
            <ac:picMk id="7" creationId="{E571FF31-F262-DE53-E55B-BEE1F3A6027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FD33E-1F0C-D207-224F-A9E4409E8D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016C0-C7C6-31C2-2C7A-A690B789CE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087CB-E435-1F4D-F8AE-8803E77DC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2C2E4-0F33-07D5-E342-02468F03F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D3966-A9C2-8D51-A49F-0A1D27D96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806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570CE-5B18-CEA2-1A8D-9A3651423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539F1-ADD5-1E3C-3759-AE60E48FB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6BECB-902C-440F-284B-CA6E2664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F9453-9041-4922-A0F2-2D97CD580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73E02-77B0-B3ED-3D0F-943AD66A3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77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47D2B-7880-248F-E9D7-F370E21B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3C438-6D56-9104-27AE-DC7EE3C00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8D739-DCB8-63A6-99BA-65948A9A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7F316-2F76-1734-3A28-AD5C6DD16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5C60F-45E7-ECBC-9FB6-7A4A0B39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909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85FF-D213-9529-C99D-4D771790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0ADBB-DEC2-E71A-D7FA-34B443BED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F99F1-298D-99C5-B5B6-29CE3E9DD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D2388-EBE5-575C-3E24-609B080E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45B78-B3A8-7EE9-E10B-D1AD23588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669893-3596-C0B4-D65F-50871F26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3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6569E-B32D-8A18-7C66-E6AAF36F3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2CAD7-33EF-DD77-A75C-80209FD1C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32AE4-D415-9A16-FE34-78D4036FD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17C085-5082-715C-C9D8-0ADBF5103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4AE235-DBAA-AAC3-3060-46112E8D08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7732D3-32AF-9276-53A3-88B45560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345691-26D8-B892-05ED-5D380DD1F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DF5A38-AB4C-6565-9F9C-C5F76485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89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029C-3068-7E02-A2F6-DA435783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6DBCD-5076-7F6F-5E82-44357E429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BFDAA-992F-DFC2-5059-D8591E82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F33F2-9B6D-E4D2-1D01-153CF6F27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173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9D613-31DA-6857-7722-0E2E503A8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0FE75E-E54A-4EA0-3654-8CD6464E5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C712F-446D-4871-154B-A93BEF9BA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155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F2284-018C-A94F-8252-8DA31D5D5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5CFFA-9156-52B3-6763-7646FE42E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3E1EB-140E-94A0-372E-FF76DB629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94A99-49A0-2B38-2C40-85D6E1CE4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6D594-8085-440C-025A-91336AC39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7EB12-DCBC-3AC7-826C-5528FE2B8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02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07B9-787A-8841-EA83-887BB185A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6EE6B5-13CF-B562-0F2D-1FFC16B205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3FED2-1056-1534-AFE6-48AE5C44E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157E2-C7E3-EB14-AB40-C49F6E4D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09DB84-7D6B-9436-92C7-A30FC23D9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EA19D-4AB7-2152-CE09-34454F1F5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573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84F9C-BF90-E8D4-E68F-07F12250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DE1845-E6EB-3971-7EB5-00389863D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D9EDF-4033-1B5C-CE25-034B6EE6B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9B2BD-BDE1-28C3-8D06-97412CD4E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4BD0B-FD9A-77BF-3FB9-B2784F5C5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74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644CFC-BBD8-487A-F4C8-17807E9DDC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B4F6C2-6197-DA80-ECAB-F71B59CB9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8E65C-5EDC-A051-1480-9A1C7691A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06787-3D2E-2833-1E3C-DE3D086C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421B3-24E8-3637-0408-9824FE69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522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671E8A-07CF-9FE4-823A-DD3EAFB3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EA179-3E9E-72FD-FE8E-BAC03BE13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990DD-4859-4A4F-8511-6A1442CB4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25D4C0-BC91-44F8-B9C8-4E5E2914C490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B9EC1-3D8B-EB5F-B6A2-2D2AE7E6A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03866-3379-111C-059E-3791CECEE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252BB4-829B-43B2-9A12-62DA0B228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43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2B7891A9-D818-5079-80CC-C2374A1795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21" t="26516" r="12813" b="10635"/>
          <a:stretch/>
        </p:blipFill>
        <p:spPr bwMode="auto">
          <a:xfrm>
            <a:off x="78537" y="-635"/>
            <a:ext cx="11982567" cy="68592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985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E0C4E0-84CC-5B8A-AFEB-E0FA8975CCA6}"/>
              </a:ext>
            </a:extLst>
          </p:cNvPr>
          <p:cNvSpPr txBox="1"/>
          <p:nvPr/>
        </p:nvSpPr>
        <p:spPr>
          <a:xfrm>
            <a:off x="1408064" y="2277586"/>
            <a:ext cx="96208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5666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2B93D063-075C-AAE1-1863-F9221B4BC8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21" t="26516" r="12813" b="10635"/>
          <a:stretch/>
        </p:blipFill>
        <p:spPr bwMode="auto">
          <a:xfrm>
            <a:off x="56097" y="16198"/>
            <a:ext cx="11982567" cy="68592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920EC7-FA79-CBBE-7E56-06E75E487E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40" t="27157" r="68686" b="70012"/>
          <a:stretch/>
        </p:blipFill>
        <p:spPr>
          <a:xfrm>
            <a:off x="1918556" y="258054"/>
            <a:ext cx="1168705" cy="426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81ABE6-89E0-DF7C-4086-254EEB72B6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74" t="27075" r="50854" b="70062"/>
          <a:stretch/>
        </p:blipFill>
        <p:spPr>
          <a:xfrm>
            <a:off x="4987127" y="258054"/>
            <a:ext cx="906862" cy="3870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E1002B-0937-82E1-4E42-E8549CDDFA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56" t="27239" r="13663" b="70225"/>
          <a:stretch/>
        </p:blipFill>
        <p:spPr>
          <a:xfrm>
            <a:off x="10690989" y="403907"/>
            <a:ext cx="1083058" cy="3534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A4122E-2D65-9BC9-E4C9-ACFE1E7466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61" t="27730" r="32616" b="70307"/>
          <a:stretch/>
        </p:blipFill>
        <p:spPr>
          <a:xfrm>
            <a:off x="7730327" y="145858"/>
            <a:ext cx="1187467" cy="258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A655AE-DC96-C351-5F15-ED8DCA80B5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06" t="50000" r="72576" b="34129"/>
          <a:stretch/>
        </p:blipFill>
        <p:spPr>
          <a:xfrm>
            <a:off x="764274" y="2596487"/>
            <a:ext cx="1740089" cy="18752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82FF8C-F33A-D186-4050-46A2F6B422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18" t="51741" r="50686" b="34795"/>
          <a:stretch/>
        </p:blipFill>
        <p:spPr>
          <a:xfrm>
            <a:off x="3574583" y="2750024"/>
            <a:ext cx="2409960" cy="15455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59179C5-CECC-344F-874E-7212B89585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61" t="50000" r="32842" b="36318"/>
          <a:stretch/>
        </p:blipFill>
        <p:spPr>
          <a:xfrm>
            <a:off x="6317895" y="2596487"/>
            <a:ext cx="2599899" cy="17186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D262BD-FCA2-181E-8F83-44AF8CCB46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935" t="50746" r="17849" b="33930"/>
          <a:stretch/>
        </p:blipFill>
        <p:spPr>
          <a:xfrm>
            <a:off x="9498842" y="2647664"/>
            <a:ext cx="1740089" cy="17400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92BE1A-8891-77BA-33E1-72BF84A4A4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79" t="69950" r="68994" b="12339"/>
          <a:stretch/>
        </p:blipFill>
        <p:spPr>
          <a:xfrm>
            <a:off x="648268" y="4849420"/>
            <a:ext cx="2326943" cy="18913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39B65A1-C75E-41CD-134B-49AA2F0E3C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63" t="70712" r="50000" b="12040"/>
          <a:stretch/>
        </p:blipFill>
        <p:spPr>
          <a:xfrm>
            <a:off x="3299354" y="4932639"/>
            <a:ext cx="2594635" cy="174104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AD6D94-B53E-2030-C0F8-9169A987E8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92" t="70712" r="32112" b="11642"/>
          <a:stretch/>
        </p:blipFill>
        <p:spPr>
          <a:xfrm>
            <a:off x="6516806" y="4849420"/>
            <a:ext cx="2217761" cy="186403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690CF3F-F786-710C-4A5F-51DCB09EB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72" t="72820" r="14467" b="12239"/>
          <a:stretch/>
        </p:blipFill>
        <p:spPr>
          <a:xfrm>
            <a:off x="9239533" y="4963304"/>
            <a:ext cx="2438532" cy="167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8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2024-05-27T10:14:56Z</dcterms:created>
  <dcterms:modified xsi:type="dcterms:W3CDTF">2024-05-27T10:23:18Z</dcterms:modified>
</cp:coreProperties>
</file>