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320" r:id="rId2"/>
    <p:sldId id="310" r:id="rId3"/>
    <p:sldId id="318" r:id="rId4"/>
    <p:sldId id="319" r:id="rId5"/>
    <p:sldId id="305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04" r:id="rId14"/>
    <p:sldId id="30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  <a:srgbClr val="00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7026D2-62AD-482C-AA15-6171EF0E2818}" v="4" dt="2021-12-16T07:27:36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2" autoAdjust="0"/>
    <p:restoredTop sz="89362" autoAdjust="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B7026D2-62AD-482C-AA15-6171EF0E2818}"/>
    <pc:docChg chg="custSel addSld modSld sldOrd">
      <pc:chgData name="Stewart Gale" userId="3647ddd2-6040-41ae-a96d-232c23482af8" providerId="ADAL" clId="{7B7026D2-62AD-482C-AA15-6171EF0E2818}" dt="2021-12-16T07:27:38.679" v="31" actId="1076"/>
      <pc:docMkLst>
        <pc:docMk/>
      </pc:docMkLst>
      <pc:sldChg chg="delSp modSp mod">
        <pc:chgData name="Stewart Gale" userId="3647ddd2-6040-41ae-a96d-232c23482af8" providerId="ADAL" clId="{7B7026D2-62AD-482C-AA15-6171EF0E2818}" dt="2021-12-16T07:27:38.679" v="31" actId="1076"/>
        <pc:sldMkLst>
          <pc:docMk/>
          <pc:sldMk cId="211327896" sldId="305"/>
        </pc:sldMkLst>
        <pc:spChg chg="del">
          <ac:chgData name="Stewart Gale" userId="3647ddd2-6040-41ae-a96d-232c23482af8" providerId="ADAL" clId="{7B7026D2-62AD-482C-AA15-6171EF0E2818}" dt="2021-12-16T07:26:38.790" v="0" actId="21"/>
          <ac:spMkLst>
            <pc:docMk/>
            <pc:sldMk cId="211327896" sldId="305"/>
            <ac:spMk id="4" creationId="{00000000-0000-0000-0000-000000000000}"/>
          </ac:spMkLst>
        </pc:spChg>
        <pc:spChg chg="mod">
          <ac:chgData name="Stewart Gale" userId="3647ddd2-6040-41ae-a96d-232c23482af8" providerId="ADAL" clId="{7B7026D2-62AD-482C-AA15-6171EF0E2818}" dt="2021-12-16T07:27:30.519" v="27" actId="404"/>
          <ac:spMkLst>
            <pc:docMk/>
            <pc:sldMk cId="211327896" sldId="305"/>
            <ac:spMk id="10" creationId="{00000000-0000-0000-0000-000000000000}"/>
          </ac:spMkLst>
        </pc:spChg>
        <pc:spChg chg="mod">
          <ac:chgData name="Stewart Gale" userId="3647ddd2-6040-41ae-a96d-232c23482af8" providerId="ADAL" clId="{7B7026D2-62AD-482C-AA15-6171EF0E2818}" dt="2021-12-16T07:27:38.679" v="31" actId="1076"/>
          <ac:spMkLst>
            <pc:docMk/>
            <pc:sldMk cId="211327896" sldId="305"/>
            <ac:spMk id="11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7B7026D2-62AD-482C-AA15-6171EF0E2818}" dt="2021-12-16T07:27:13.108" v="19" actId="1076"/>
        <pc:sldMkLst>
          <pc:docMk/>
          <pc:sldMk cId="3964721152" sldId="320"/>
        </pc:sldMkLst>
        <pc:spChg chg="del">
          <ac:chgData name="Stewart Gale" userId="3647ddd2-6040-41ae-a96d-232c23482af8" providerId="ADAL" clId="{7B7026D2-62AD-482C-AA15-6171EF0E2818}" dt="2021-12-16T07:26:43.256" v="4" actId="478"/>
          <ac:spMkLst>
            <pc:docMk/>
            <pc:sldMk cId="3964721152" sldId="320"/>
            <ac:spMk id="2" creationId="{FAC37D19-73A3-4E82-A256-38DC6E6ECF9D}"/>
          </ac:spMkLst>
        </pc:spChg>
        <pc:spChg chg="del">
          <ac:chgData name="Stewart Gale" userId="3647ddd2-6040-41ae-a96d-232c23482af8" providerId="ADAL" clId="{7B7026D2-62AD-482C-AA15-6171EF0E2818}" dt="2021-12-16T07:26:43.256" v="4" actId="478"/>
          <ac:spMkLst>
            <pc:docMk/>
            <pc:sldMk cId="3964721152" sldId="320"/>
            <ac:spMk id="3" creationId="{CDA46851-6E6E-49EF-9804-4E4F7E776656}"/>
          </ac:spMkLst>
        </pc:spChg>
        <pc:spChg chg="add mod">
          <ac:chgData name="Stewart Gale" userId="3647ddd2-6040-41ae-a96d-232c23482af8" providerId="ADAL" clId="{7B7026D2-62AD-482C-AA15-6171EF0E2818}" dt="2021-12-16T07:27:13.108" v="19" actId="1076"/>
          <ac:spMkLst>
            <pc:docMk/>
            <pc:sldMk cId="3964721152" sldId="320"/>
            <ac:spMk id="4" creationId="{9D538B57-C58F-4675-84D8-10CB144817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2A451-1D68-4C67-BE54-8E146B936B11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91062-EF12-46A9-B437-7769B7E4707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418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3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50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98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4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95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328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86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9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9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02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95939-B29A-4B1C-9214-A2E5F705DF7E}" type="datetimeFigureOut">
              <a:rPr lang="en-GB" smtClean="0"/>
              <a:pPr/>
              <a:t>16/12/2021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5D49A-3CF4-4982-A811-890D0C0D47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76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538B57-C58F-4675-84D8-10CB1448175A}"/>
              </a:ext>
            </a:extLst>
          </p:cNvPr>
          <p:cNvSpPr txBox="1"/>
          <p:nvPr/>
        </p:nvSpPr>
        <p:spPr>
          <a:xfrm>
            <a:off x="911630" y="1521230"/>
            <a:ext cx="103687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u="sng" dirty="0"/>
              <a:t>LO: Ratios and </a:t>
            </a:r>
          </a:p>
          <a:p>
            <a:pPr algn="ctr"/>
            <a:r>
              <a:rPr lang="en-GB" sz="11000" b="1" u="sng" dirty="0"/>
              <a:t>Difference Given</a:t>
            </a:r>
          </a:p>
        </p:txBody>
      </p:sp>
    </p:spTree>
    <p:extLst>
      <p:ext uri="{BB962C8B-B14F-4D97-AF65-F5344CB8AC3E}">
        <p14:creationId xmlns:p14="http://schemas.microsoft.com/office/powerpoint/2010/main" val="396472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504491"/>
              </p:ext>
            </p:extLst>
          </p:nvPr>
        </p:nvGraphicFramePr>
        <p:xfrm>
          <a:off x="886690" y="810135"/>
          <a:ext cx="10413076" cy="5313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538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5206538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2 : 7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024026" y="4518496"/>
            <a:ext cx="30011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8000" dirty="0">
                <a:solidFill>
                  <a:prstClr val="black"/>
                </a:solidFill>
              </a:rPr>
              <a:t>20 : 70</a:t>
            </a:r>
            <a:endParaRPr lang="en-GB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3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536493"/>
              </p:ext>
            </p:extLst>
          </p:nvPr>
        </p:nvGraphicFramePr>
        <p:xfrm>
          <a:off x="842356" y="804594"/>
          <a:ext cx="10413076" cy="5313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538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5206538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9 : 21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244142" y="4518497"/>
            <a:ext cx="196239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8000" dirty="0">
                <a:solidFill>
                  <a:prstClr val="black"/>
                </a:solidFill>
              </a:rPr>
              <a:t>3 : 7</a:t>
            </a:r>
            <a:endParaRPr lang="en-GB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243185"/>
              </p:ext>
            </p:extLst>
          </p:nvPr>
        </p:nvGraphicFramePr>
        <p:xfrm>
          <a:off x="886690" y="638339"/>
          <a:ext cx="10413076" cy="5313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538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5206538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45 : 63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515691" y="4335616"/>
            <a:ext cx="196239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8000" dirty="0">
                <a:solidFill>
                  <a:prstClr val="black"/>
                </a:solidFill>
              </a:rPr>
              <a:t>5 : 7</a:t>
            </a:r>
            <a:endParaRPr lang="en-GB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386" y="258820"/>
            <a:ext cx="11643360" cy="247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Zach and Olivia share some money in the ratio 2:5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Olivia receives £30 more than Zach.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How much do they each receive?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585090"/>
              </p:ext>
            </p:extLst>
          </p:nvPr>
        </p:nvGraphicFramePr>
        <p:xfrm>
          <a:off x="2582486" y="3048001"/>
          <a:ext cx="6866312" cy="3291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156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3433156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108419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09171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 : 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091710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261476" y="5289357"/>
            <a:ext cx="2089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5400" dirty="0">
                <a:solidFill>
                  <a:prstClr val="black"/>
                </a:solidFill>
              </a:rPr>
              <a:t>20 : 50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0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2756" y="292224"/>
            <a:ext cx="11659985" cy="247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Zach and Olivia share some money in the ratio 2:5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Olivia receives £15 more than Zach.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a typeface="Calibri" panose="020F0502020204030204" pitchFamily="34" charset="0"/>
                <a:cs typeface="Times New Roman" panose="02020603050405020304" pitchFamily="18" charset="0"/>
              </a:rPr>
              <a:t>How much do they each receive?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074496"/>
              </p:ext>
            </p:extLst>
          </p:nvPr>
        </p:nvGraphicFramePr>
        <p:xfrm>
          <a:off x="2565861" y="3075710"/>
          <a:ext cx="6866312" cy="3291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156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3433156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108419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09171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 : 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091710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261477" y="5317067"/>
            <a:ext cx="2089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5400" dirty="0">
                <a:solidFill>
                  <a:prstClr val="black"/>
                </a:solidFill>
              </a:rPr>
              <a:t>10 : 25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7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83674" y="3220881"/>
            <a:ext cx="592341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sz="19900" b="1" dirty="0">
                <a:solidFill>
                  <a:schemeClr val="bg1"/>
                </a:solidFill>
              </a:rPr>
              <a:t>3</a:t>
            </a:r>
            <a:r>
              <a:rPr lang="en-US" sz="19900" b="1" dirty="0">
                <a:solidFill>
                  <a:prstClr val="black"/>
                </a:solidFill>
              </a:rPr>
              <a:t> : 12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37757" y="66171"/>
            <a:ext cx="4629794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19900" b="1" dirty="0">
                <a:solidFill>
                  <a:prstClr val="black"/>
                </a:solidFill>
              </a:rPr>
              <a:t>1 : 4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83674" y="3336853"/>
            <a:ext cx="147829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900" b="1" dirty="0">
                <a:solidFill>
                  <a:prstClr val="black"/>
                </a:solidFill>
              </a:rPr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14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88971" y="3243049"/>
            <a:ext cx="5923417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sz="19900" b="1" dirty="0">
                <a:solidFill>
                  <a:schemeClr val="bg1"/>
                </a:solidFill>
              </a:rPr>
              <a:t>3</a:t>
            </a:r>
            <a:r>
              <a:rPr lang="en-US" sz="19900" b="1" dirty="0">
                <a:solidFill>
                  <a:prstClr val="black"/>
                </a:solidFill>
              </a:rPr>
              <a:t> : 15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3055" y="88339"/>
            <a:ext cx="4629794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19900" b="1" dirty="0">
                <a:solidFill>
                  <a:prstClr val="black"/>
                </a:solidFill>
              </a:rPr>
              <a:t>2 : 3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97482" y="3392272"/>
            <a:ext cx="2771913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900" b="1" dirty="0">
                <a:solidFill>
                  <a:prstClr val="black"/>
                </a:solidFill>
              </a:rPr>
              <a:t>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98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719345" y="3121130"/>
            <a:ext cx="819818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9900" b="1" dirty="0">
                <a:solidFill>
                  <a:prstClr val="black"/>
                </a:solidFill>
              </a:rPr>
              <a:t>: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07822" y="143758"/>
            <a:ext cx="5923417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19900" b="1" dirty="0">
                <a:solidFill>
                  <a:prstClr val="black"/>
                </a:solidFill>
              </a:rPr>
              <a:t>10 : 2</a:t>
            </a:r>
            <a:endParaRPr lang="en-GB" sz="19900" b="1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8784" y="3270353"/>
            <a:ext cx="2771913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900" b="1" dirty="0">
                <a:solidFill>
                  <a:prstClr val="black"/>
                </a:solidFill>
              </a:rPr>
              <a:t>65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058194" y="3231559"/>
            <a:ext cx="2771913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sz="19900" b="1" dirty="0">
                <a:solidFill>
                  <a:prstClr val="black"/>
                </a:solidFill>
              </a:rPr>
              <a:t>13</a:t>
            </a:r>
            <a:endParaRPr lang="en-GB" sz="199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95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64134" y="436158"/>
            <a:ext cx="11643360" cy="467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ea typeface="Calibri" panose="020F0502020204030204" pitchFamily="34" charset="0"/>
                <a:cs typeface="Times New Roman" panose="02020603050405020304" pitchFamily="18" charset="0"/>
              </a:rPr>
              <a:t>Zach and Olivia share some money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ea typeface="Calibri" panose="020F0502020204030204" pitchFamily="34" charset="0"/>
                <a:cs typeface="Times New Roman" panose="02020603050405020304" pitchFamily="18" charset="0"/>
              </a:rPr>
              <a:t>in the ratio 2:5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ea typeface="Calibri" panose="020F0502020204030204" pitchFamily="34" charset="0"/>
                <a:cs typeface="Times New Roman" panose="02020603050405020304" pitchFamily="18" charset="0"/>
              </a:rPr>
              <a:t>Olivia receives £30 more than Zach.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ea typeface="Calibri" panose="020F0502020204030204" pitchFamily="34" charset="0"/>
                <a:cs typeface="Times New Roman" panose="02020603050405020304" pitchFamily="18" charset="0"/>
              </a:rPr>
              <a:t>How much does Oliva receive?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68314" y="5028094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ea typeface="Calibri" panose="020F0502020204030204" pitchFamily="34" charset="0"/>
                <a:cs typeface="Times New Roman" panose="02020603050405020304" pitchFamily="18" charset="0"/>
              </a:rPr>
              <a:t>£</a:t>
            </a:r>
            <a:r>
              <a:rPr lang="en-GB" sz="9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1132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115270"/>
              </p:ext>
            </p:extLst>
          </p:nvPr>
        </p:nvGraphicFramePr>
        <p:xfrm>
          <a:off x="1882367" y="416666"/>
          <a:ext cx="7982068" cy="6022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034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3991034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 : 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4 : 10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6 : 15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225869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8 : 20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358526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6482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718379" y="5438986"/>
            <a:ext cx="2089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5400" dirty="0">
                <a:solidFill>
                  <a:prstClr val="black"/>
                </a:solidFill>
              </a:rPr>
              <a:t>16 : 40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2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515322"/>
              </p:ext>
            </p:extLst>
          </p:nvPr>
        </p:nvGraphicFramePr>
        <p:xfrm>
          <a:off x="1882367" y="416666"/>
          <a:ext cx="7982068" cy="6022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034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3991034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 : 7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 : 14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4 : 28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225869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8 : 48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358526"/>
                  </a:ext>
                </a:extLst>
              </a:tr>
              <a:tr h="1003821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6482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670312" y="5438986"/>
            <a:ext cx="24400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5400" dirty="0">
                <a:solidFill>
                  <a:prstClr val="black"/>
                </a:solidFill>
              </a:rPr>
              <a:t>80 : 480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3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030863"/>
              </p:ext>
            </p:extLst>
          </p:nvPr>
        </p:nvGraphicFramePr>
        <p:xfrm>
          <a:off x="1882367" y="416666"/>
          <a:ext cx="8320120" cy="588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0060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4160060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17687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5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17687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3 : 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17687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9 : 15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  <a:tr h="117687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18 : 30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225869"/>
                  </a:ext>
                </a:extLst>
              </a:tr>
              <a:tr h="1176876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35852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14152" y="5233940"/>
            <a:ext cx="24400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5400" dirty="0">
                <a:solidFill>
                  <a:prstClr val="black"/>
                </a:solidFill>
              </a:rPr>
              <a:t>90 : 150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4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163743"/>
              </p:ext>
            </p:extLst>
          </p:nvPr>
        </p:nvGraphicFramePr>
        <p:xfrm>
          <a:off x="809105" y="749175"/>
          <a:ext cx="10413076" cy="5313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538">
                  <a:extLst>
                    <a:ext uri="{9D8B030D-6E8A-4147-A177-3AD203B41FA5}">
                      <a16:colId xmlns:a16="http://schemas.microsoft.com/office/drawing/2014/main" val="2513666352"/>
                    </a:ext>
                  </a:extLst>
                </a:gridCol>
                <a:gridCol w="5206538">
                  <a:extLst>
                    <a:ext uri="{9D8B030D-6E8A-4147-A177-3AD203B41FA5}">
                      <a16:colId xmlns:a16="http://schemas.microsoft.com/office/drawing/2014/main" val="116678174"/>
                    </a:ext>
                  </a:extLst>
                </a:gridCol>
              </a:tblGrid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Ratio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Difference</a:t>
                      </a:r>
                      <a:r>
                        <a:rPr lang="en-US" sz="8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25347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1 : 4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96170"/>
                  </a:ext>
                </a:extLst>
              </a:tr>
              <a:tr h="1771191">
                <a:tc>
                  <a:txBody>
                    <a:bodyPr/>
                    <a:lstStyle/>
                    <a:p>
                      <a:pPr algn="ctr"/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88911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422258" y="4490787"/>
            <a:ext cx="24817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en-US" sz="8000" dirty="0">
                <a:solidFill>
                  <a:prstClr val="black"/>
                </a:solidFill>
              </a:rPr>
              <a:t>7 : 28</a:t>
            </a:r>
            <a:endParaRPr lang="en-GB" sz="8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2020</TotalTime>
  <Words>224</Words>
  <Application>Microsoft Office PowerPoint</Application>
  <PresentationFormat>Widescreen</PresentationFormat>
  <Paragraphs>94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Stewart Gale</cp:lastModifiedBy>
  <cp:revision>117</cp:revision>
  <dcterms:created xsi:type="dcterms:W3CDTF">2018-01-26T08:52:52Z</dcterms:created>
  <dcterms:modified xsi:type="dcterms:W3CDTF">2021-12-16T07:27:47Z</dcterms:modified>
</cp:coreProperties>
</file>