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61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26DF79-2B77-452A-8796-132BA6183340}" v="157" dt="2024-01-15T08:17:57.1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A526DF79-2B77-452A-8796-132BA6183340}"/>
    <pc:docChg chg="undo custSel addSld delSld modSld">
      <pc:chgData name="Stewart Gale" userId="3647ddd2-6040-41ae-a96d-232c23482af8" providerId="ADAL" clId="{A526DF79-2B77-452A-8796-132BA6183340}" dt="2024-01-15T08:17:57.164" v="210" actId="20577"/>
      <pc:docMkLst>
        <pc:docMk/>
      </pc:docMkLst>
      <pc:sldChg chg="addSp delSp modSp mod modAnim">
        <pc:chgData name="Stewart Gale" userId="3647ddd2-6040-41ae-a96d-232c23482af8" providerId="ADAL" clId="{A526DF79-2B77-452A-8796-132BA6183340}" dt="2021-12-06T08:22:08.975" v="195" actId="207"/>
        <pc:sldMkLst>
          <pc:docMk/>
          <pc:sldMk cId="3782134649" sldId="258"/>
        </pc:sldMkLst>
        <pc:spChg chg="add mod">
          <ac:chgData name="Stewart Gale" userId="3647ddd2-6040-41ae-a96d-232c23482af8" providerId="ADAL" clId="{A526DF79-2B77-452A-8796-132BA6183340}" dt="2021-12-06T08:22:08.975" v="195" actId="207"/>
          <ac:spMkLst>
            <pc:docMk/>
            <pc:sldMk cId="3782134649" sldId="258"/>
            <ac:spMk id="6" creationId="{56C8B5BD-D349-4415-AEE7-B2C05E8FE689}"/>
          </ac:spMkLst>
        </pc:spChg>
        <pc:spChg chg="add mod">
          <ac:chgData name="Stewart Gale" userId="3647ddd2-6040-41ae-a96d-232c23482af8" providerId="ADAL" clId="{A526DF79-2B77-452A-8796-132BA6183340}" dt="2021-12-06T08:22:08.975" v="195" actId="207"/>
          <ac:spMkLst>
            <pc:docMk/>
            <pc:sldMk cId="3782134649" sldId="258"/>
            <ac:spMk id="7" creationId="{A504E0B1-3275-4264-B876-1EC120E73E85}"/>
          </ac:spMkLst>
        </pc:spChg>
        <pc:spChg chg="add mod">
          <ac:chgData name="Stewart Gale" userId="3647ddd2-6040-41ae-a96d-232c23482af8" providerId="ADAL" clId="{A526DF79-2B77-452A-8796-132BA6183340}" dt="2021-12-06T08:22:08.975" v="195" actId="207"/>
          <ac:spMkLst>
            <pc:docMk/>
            <pc:sldMk cId="3782134649" sldId="258"/>
            <ac:spMk id="8" creationId="{1483495C-E3FB-4C46-8C5A-59A05EDA1644}"/>
          </ac:spMkLst>
        </pc:spChg>
        <pc:picChg chg="add del mod modCrop">
          <ac:chgData name="Stewart Gale" userId="3647ddd2-6040-41ae-a96d-232c23482af8" providerId="ADAL" clId="{A526DF79-2B77-452A-8796-132BA6183340}" dt="2021-09-19T10:40:25.235" v="10" actId="1076"/>
          <ac:picMkLst>
            <pc:docMk/>
            <pc:sldMk cId="3782134649" sldId="258"/>
            <ac:picMk id="4" creationId="{00000000-0000-0000-0000-000000000000}"/>
          </ac:picMkLst>
        </pc:picChg>
        <pc:picChg chg="del mod">
          <ac:chgData name="Stewart Gale" userId="3647ddd2-6040-41ae-a96d-232c23482af8" providerId="ADAL" clId="{A526DF79-2B77-452A-8796-132BA6183340}" dt="2021-09-19T10:40:14.435" v="5" actId="478"/>
          <ac:picMkLst>
            <pc:docMk/>
            <pc:sldMk cId="3782134649" sldId="258"/>
            <ac:picMk id="5" creationId="{00000000-0000-0000-0000-000000000000}"/>
          </ac:picMkLst>
        </pc:picChg>
      </pc:sldChg>
      <pc:sldChg chg="add del">
        <pc:chgData name="Stewart Gale" userId="3647ddd2-6040-41ae-a96d-232c23482af8" providerId="ADAL" clId="{A526DF79-2B77-452A-8796-132BA6183340}" dt="2021-09-19T10:47:04.337" v="125" actId="47"/>
        <pc:sldMkLst>
          <pc:docMk/>
          <pc:sldMk cId="4087148375" sldId="259"/>
        </pc:sldMkLst>
      </pc:sldChg>
      <pc:sldChg chg="addSp delSp modSp add mod">
        <pc:chgData name="Stewart Gale" userId="3647ddd2-6040-41ae-a96d-232c23482af8" providerId="ADAL" clId="{A526DF79-2B77-452A-8796-132BA6183340}" dt="2024-01-15T08:17:57.164" v="210" actId="20577"/>
        <pc:sldMkLst>
          <pc:docMk/>
          <pc:sldMk cId="1861590846" sldId="260"/>
        </pc:sldMkLst>
        <pc:spChg chg="add mod">
          <ac:chgData name="Stewart Gale" userId="3647ddd2-6040-41ae-a96d-232c23482af8" providerId="ADAL" clId="{A526DF79-2B77-452A-8796-132BA6183340}" dt="2024-01-15T08:17:57.164" v="210" actId="20577"/>
          <ac:spMkLst>
            <pc:docMk/>
            <pc:sldMk cId="1861590846" sldId="260"/>
            <ac:spMk id="6" creationId="{6557811B-D2E4-4D0B-9AC5-17504826C6A5}"/>
          </ac:spMkLst>
        </pc:spChg>
        <pc:spChg chg="add mod">
          <ac:chgData name="Stewart Gale" userId="3647ddd2-6040-41ae-a96d-232c23482af8" providerId="ADAL" clId="{A526DF79-2B77-452A-8796-132BA6183340}" dt="2021-12-06T08:22:21.653" v="198" actId="207"/>
          <ac:spMkLst>
            <pc:docMk/>
            <pc:sldMk cId="1861590846" sldId="260"/>
            <ac:spMk id="7" creationId="{20ABA842-073D-4AD6-A4E8-EA3A5CA5E70D}"/>
          </ac:spMkLst>
        </pc:spChg>
        <pc:spChg chg="add mod">
          <ac:chgData name="Stewart Gale" userId="3647ddd2-6040-41ae-a96d-232c23482af8" providerId="ADAL" clId="{A526DF79-2B77-452A-8796-132BA6183340}" dt="2021-12-06T08:22:21.653" v="198" actId="207"/>
          <ac:spMkLst>
            <pc:docMk/>
            <pc:sldMk cId="1861590846" sldId="260"/>
            <ac:spMk id="8" creationId="{6D8E5E61-1A12-45B8-B83D-3CF29E91CBEA}"/>
          </ac:spMkLst>
        </pc:spChg>
        <pc:spChg chg="add mod">
          <ac:chgData name="Stewart Gale" userId="3647ddd2-6040-41ae-a96d-232c23482af8" providerId="ADAL" clId="{A526DF79-2B77-452A-8796-132BA6183340}" dt="2021-12-06T08:22:21.653" v="198" actId="207"/>
          <ac:spMkLst>
            <pc:docMk/>
            <pc:sldMk cId="1861590846" sldId="260"/>
            <ac:spMk id="9" creationId="{F3123BCF-E153-499D-A920-5C7F0B1F06BA}"/>
          </ac:spMkLst>
        </pc:spChg>
        <pc:picChg chg="add del mod modCrop">
          <ac:chgData name="Stewart Gale" userId="3647ddd2-6040-41ae-a96d-232c23482af8" providerId="ADAL" clId="{A526DF79-2B77-452A-8796-132BA6183340}" dt="2021-09-19T10:52:37.214" v="145" actId="21"/>
          <ac:picMkLst>
            <pc:docMk/>
            <pc:sldMk cId="1861590846" sldId="260"/>
            <ac:picMk id="3" creationId="{CAC27E66-F974-42CC-A4D2-183B4F70097C}"/>
          </ac:picMkLst>
        </pc:picChg>
        <pc:picChg chg="del">
          <ac:chgData name="Stewart Gale" userId="3647ddd2-6040-41ae-a96d-232c23482af8" providerId="ADAL" clId="{A526DF79-2B77-452A-8796-132BA6183340}" dt="2021-09-19T10:40:57.609" v="21" actId="478"/>
          <ac:picMkLst>
            <pc:docMk/>
            <pc:sldMk cId="1861590846" sldId="260"/>
            <ac:picMk id="4" creationId="{00000000-0000-0000-0000-000000000000}"/>
          </ac:picMkLst>
        </pc:picChg>
        <pc:picChg chg="mod">
          <ac:chgData name="Stewart Gale" userId="3647ddd2-6040-41ae-a96d-232c23482af8" providerId="ADAL" clId="{A526DF79-2B77-452A-8796-132BA6183340}" dt="2021-09-19T10:41:00.895" v="23" actId="14100"/>
          <ac:picMkLst>
            <pc:docMk/>
            <pc:sldMk cId="1861590846" sldId="260"/>
            <ac:picMk id="5" creationId="{00000000-0000-0000-0000-000000000000}"/>
          </ac:picMkLst>
        </pc:picChg>
      </pc:sldChg>
      <pc:sldChg chg="addSp delSp modSp add mod">
        <pc:chgData name="Stewart Gale" userId="3647ddd2-6040-41ae-a96d-232c23482af8" providerId="ADAL" clId="{A526DF79-2B77-452A-8796-132BA6183340}" dt="2021-12-06T08:22:17.341" v="197" actId="207"/>
        <pc:sldMkLst>
          <pc:docMk/>
          <pc:sldMk cId="879694115" sldId="261"/>
        </pc:sldMkLst>
        <pc:spChg chg="add mod">
          <ac:chgData name="Stewart Gale" userId="3647ddd2-6040-41ae-a96d-232c23482af8" providerId="ADAL" clId="{A526DF79-2B77-452A-8796-132BA6183340}" dt="2021-12-06T08:22:17.341" v="197" actId="207"/>
          <ac:spMkLst>
            <pc:docMk/>
            <pc:sldMk cId="879694115" sldId="261"/>
            <ac:spMk id="6" creationId="{B50AF24F-DDA7-40EC-9AC0-E52D33637CA3}"/>
          </ac:spMkLst>
        </pc:spChg>
        <pc:spChg chg="add mod">
          <ac:chgData name="Stewart Gale" userId="3647ddd2-6040-41ae-a96d-232c23482af8" providerId="ADAL" clId="{A526DF79-2B77-452A-8796-132BA6183340}" dt="2021-12-06T08:22:17.341" v="197" actId="207"/>
          <ac:spMkLst>
            <pc:docMk/>
            <pc:sldMk cId="879694115" sldId="261"/>
            <ac:spMk id="7" creationId="{7EF33183-E5DF-4791-A134-0E71383CF1E9}"/>
          </ac:spMkLst>
        </pc:spChg>
        <pc:spChg chg="add mod">
          <ac:chgData name="Stewart Gale" userId="3647ddd2-6040-41ae-a96d-232c23482af8" providerId="ADAL" clId="{A526DF79-2B77-452A-8796-132BA6183340}" dt="2021-12-06T08:22:17.341" v="197" actId="207"/>
          <ac:spMkLst>
            <pc:docMk/>
            <pc:sldMk cId="879694115" sldId="261"/>
            <ac:spMk id="8" creationId="{B2DC5C91-869B-405F-8479-947D923F88A8}"/>
          </ac:spMkLst>
        </pc:spChg>
        <pc:picChg chg="mod modCrop">
          <ac:chgData name="Stewart Gale" userId="3647ddd2-6040-41ae-a96d-232c23482af8" providerId="ADAL" clId="{A526DF79-2B77-452A-8796-132BA6183340}" dt="2021-09-19T10:40:55.615" v="20" actId="732"/>
          <ac:picMkLst>
            <pc:docMk/>
            <pc:sldMk cId="879694115" sldId="261"/>
            <ac:picMk id="4" creationId="{00000000-0000-0000-0000-000000000000}"/>
          </ac:picMkLst>
        </pc:picChg>
        <pc:picChg chg="del">
          <ac:chgData name="Stewart Gale" userId="3647ddd2-6040-41ae-a96d-232c23482af8" providerId="ADAL" clId="{A526DF79-2B77-452A-8796-132BA6183340}" dt="2021-09-19T10:40:46.859" v="17" actId="478"/>
          <ac:picMkLst>
            <pc:docMk/>
            <pc:sldMk cId="879694115" sldId="261"/>
            <ac:picMk id="5" creationId="{00000000-0000-0000-0000-000000000000}"/>
          </ac:picMkLst>
        </pc:picChg>
      </pc:sldChg>
      <pc:sldChg chg="addSp delSp modSp add mod">
        <pc:chgData name="Stewart Gale" userId="3647ddd2-6040-41ae-a96d-232c23482af8" providerId="ADAL" clId="{A526DF79-2B77-452A-8796-132BA6183340}" dt="2021-12-06T08:22:13.734" v="196" actId="207"/>
        <pc:sldMkLst>
          <pc:docMk/>
          <pc:sldMk cId="1465666489" sldId="262"/>
        </pc:sldMkLst>
        <pc:spChg chg="add mod">
          <ac:chgData name="Stewart Gale" userId="3647ddd2-6040-41ae-a96d-232c23482af8" providerId="ADAL" clId="{A526DF79-2B77-452A-8796-132BA6183340}" dt="2021-12-06T08:22:13.734" v="196" actId="207"/>
          <ac:spMkLst>
            <pc:docMk/>
            <pc:sldMk cId="1465666489" sldId="262"/>
            <ac:spMk id="6" creationId="{DFFA897A-2E67-4A62-B956-E3460878B8A3}"/>
          </ac:spMkLst>
        </pc:spChg>
        <pc:spChg chg="add mod">
          <ac:chgData name="Stewart Gale" userId="3647ddd2-6040-41ae-a96d-232c23482af8" providerId="ADAL" clId="{A526DF79-2B77-452A-8796-132BA6183340}" dt="2021-12-06T08:22:13.734" v="196" actId="207"/>
          <ac:spMkLst>
            <pc:docMk/>
            <pc:sldMk cId="1465666489" sldId="262"/>
            <ac:spMk id="7" creationId="{C67E26BB-F747-4DA3-9B33-3A4042E4E39B}"/>
          </ac:spMkLst>
        </pc:spChg>
        <pc:spChg chg="add mod">
          <ac:chgData name="Stewart Gale" userId="3647ddd2-6040-41ae-a96d-232c23482af8" providerId="ADAL" clId="{A526DF79-2B77-452A-8796-132BA6183340}" dt="2021-12-06T08:22:13.734" v="196" actId="207"/>
          <ac:spMkLst>
            <pc:docMk/>
            <pc:sldMk cId="1465666489" sldId="262"/>
            <ac:spMk id="8" creationId="{2AE38682-C360-4D9A-9CDF-5D321315EC1C}"/>
          </ac:spMkLst>
        </pc:spChg>
        <pc:picChg chg="mod modCrop">
          <ac:chgData name="Stewart Gale" userId="3647ddd2-6040-41ae-a96d-232c23482af8" providerId="ADAL" clId="{A526DF79-2B77-452A-8796-132BA6183340}" dt="2021-09-19T10:45:00.148" v="62" actId="732"/>
          <ac:picMkLst>
            <pc:docMk/>
            <pc:sldMk cId="1465666489" sldId="262"/>
            <ac:picMk id="4" creationId="{00000000-0000-0000-0000-000000000000}"/>
          </ac:picMkLst>
        </pc:picChg>
        <pc:picChg chg="del">
          <ac:chgData name="Stewart Gale" userId="3647ddd2-6040-41ae-a96d-232c23482af8" providerId="ADAL" clId="{A526DF79-2B77-452A-8796-132BA6183340}" dt="2021-09-19T10:40:27.112" v="11" actId="478"/>
          <ac:picMkLst>
            <pc:docMk/>
            <pc:sldMk cId="1465666489" sldId="262"/>
            <ac:picMk id="5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6E061-A6AA-4D05-BA59-6037D8751754}" type="datetimeFigureOut">
              <a:rPr lang="en-GB" smtClean="0"/>
              <a:t>15/01/2024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9005-1BAA-41B0-8744-557CD6E997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448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6E061-A6AA-4D05-BA59-6037D8751754}" type="datetimeFigureOut">
              <a:rPr lang="en-GB" smtClean="0"/>
              <a:t>15/01/2024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9005-1BAA-41B0-8744-557CD6E997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49452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6E061-A6AA-4D05-BA59-6037D8751754}" type="datetimeFigureOut">
              <a:rPr lang="en-GB" smtClean="0"/>
              <a:t>15/01/2024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9005-1BAA-41B0-8744-557CD6E997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17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6E061-A6AA-4D05-BA59-6037D8751754}" type="datetimeFigureOut">
              <a:rPr lang="en-GB" smtClean="0"/>
              <a:t>15/01/2024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9005-1BAA-41B0-8744-557CD6E997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66486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6E061-A6AA-4D05-BA59-6037D8751754}" type="datetimeFigureOut">
              <a:rPr lang="en-GB" smtClean="0"/>
              <a:t>15/01/2024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9005-1BAA-41B0-8744-557CD6E997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039572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6E061-A6AA-4D05-BA59-6037D8751754}" type="datetimeFigureOut">
              <a:rPr lang="en-GB" smtClean="0"/>
              <a:t>15/01/2024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9005-1BAA-41B0-8744-557CD6E997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046194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6E061-A6AA-4D05-BA59-6037D8751754}" type="datetimeFigureOut">
              <a:rPr lang="en-GB" smtClean="0"/>
              <a:t>15/01/2024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9005-1BAA-41B0-8744-557CD6E997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5346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6E061-A6AA-4D05-BA59-6037D8751754}" type="datetimeFigureOut">
              <a:rPr lang="en-GB" smtClean="0"/>
              <a:t>15/01/2024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9005-1BAA-41B0-8744-557CD6E997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76928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6E061-A6AA-4D05-BA59-6037D8751754}" type="datetimeFigureOut">
              <a:rPr lang="en-GB" smtClean="0"/>
              <a:t>15/01/2024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9005-1BAA-41B0-8744-557CD6E997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23943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6E061-A6AA-4D05-BA59-6037D8751754}" type="datetimeFigureOut">
              <a:rPr lang="en-GB" smtClean="0"/>
              <a:t>15/01/2024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9005-1BAA-41B0-8744-557CD6E997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88378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36E061-A6AA-4D05-BA59-6037D8751754}" type="datetimeFigureOut">
              <a:rPr lang="en-GB" smtClean="0"/>
              <a:t>15/01/2024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369005-1BAA-41B0-8744-557CD6E997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6778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6E061-A6AA-4D05-BA59-6037D8751754}" type="datetimeFigureOut">
              <a:rPr lang="en-GB" smtClean="0"/>
              <a:t>15/01/2024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369005-1BAA-41B0-8744-557CD6E9970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75349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363" t="14604" r="51813" b="12820"/>
          <a:stretch/>
        </p:blipFill>
        <p:spPr>
          <a:xfrm>
            <a:off x="448887" y="0"/>
            <a:ext cx="3480262" cy="67831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45128" y="44336"/>
            <a:ext cx="3215250" cy="524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8394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88523" y="2083724"/>
            <a:ext cx="76200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19458490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363" t="14604" r="51813" b="59366"/>
          <a:stretch/>
        </p:blipFill>
        <p:spPr>
          <a:xfrm>
            <a:off x="210588" y="171795"/>
            <a:ext cx="6140335" cy="42923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6C8B5BD-D349-4415-AEE7-B2C05E8FE689}"/>
                  </a:ext>
                </a:extLst>
              </p:cNvPr>
              <p:cNvSpPr txBox="1"/>
              <p:nvPr/>
            </p:nvSpPr>
            <p:spPr>
              <a:xfrm>
                <a:off x="6392382" y="837699"/>
                <a:ext cx="4174546" cy="133831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6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sz="6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6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num>
                      <m:den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4.1</m:t>
                        </m:r>
                      </m:den>
                    </m:f>
                  </m:oMath>
                </a14:m>
                <a:r>
                  <a:rPr lang="en-GB" sz="60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sz="6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6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68</m:t>
                            </m:r>
                          </m:e>
                        </m:func>
                      </m:num>
                      <m:den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7.2</m:t>
                        </m:r>
                      </m:den>
                    </m:f>
                  </m:oMath>
                </a14:m>
                <a:r>
                  <a:rPr lang="en-GB" sz="60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6C8B5BD-D349-4415-AEE7-B2C05E8FE6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2382" y="837699"/>
                <a:ext cx="4174546" cy="1338315"/>
              </a:xfrm>
              <a:prstGeom prst="rect">
                <a:avLst/>
              </a:prstGeom>
              <a:blipFill>
                <a:blip r:embed="rId3"/>
                <a:stretch>
                  <a:fillRect l="-146" b="-2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504E0B1-3275-4264-B876-1EC120E73E85}"/>
                  </a:ext>
                </a:extLst>
              </p:cNvPr>
              <p:cNvSpPr txBox="1"/>
              <p:nvPr/>
            </p:nvSpPr>
            <p:spPr>
              <a:xfrm>
                <a:off x="6350923" y="3142936"/>
                <a:ext cx="4861480" cy="1344086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GB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5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60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4.1</m:t>
                        </m:r>
                        <m:func>
                          <m:funcPr>
                            <m:ctrlPr>
                              <a:rPr lang="en-GB" sz="6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6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US" sz="6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8</m:t>
                            </m:r>
                          </m:e>
                        </m:func>
                      </m:num>
                      <m:den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7.2</m:t>
                        </m:r>
                      </m:den>
                    </m:f>
                  </m:oMath>
                </a14:m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504E0B1-3275-4264-B876-1EC120E73E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923" y="3142936"/>
                <a:ext cx="4861480" cy="1344086"/>
              </a:xfrm>
              <a:prstGeom prst="rect">
                <a:avLst/>
              </a:prstGeom>
              <a:blipFill>
                <a:blip r:embed="rId4"/>
                <a:stretch>
                  <a:fillRect b="-1954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483495C-E3FB-4C46-8C5A-59A05EDA1644}"/>
                  </a:ext>
                </a:extLst>
              </p:cNvPr>
              <p:cNvSpPr txBox="1"/>
              <p:nvPr/>
            </p:nvSpPr>
            <p:spPr>
              <a:xfrm>
                <a:off x="7369770" y="5208941"/>
                <a:ext cx="2219770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6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6000" dirty="0">
                    <a:solidFill>
                      <a:srgbClr val="FF0000"/>
                    </a:solidFill>
                  </a:rPr>
                  <a:t> = </a:t>
                </a:r>
                <a:r>
                  <a:rPr lang="en-GB" sz="5400" b="1" dirty="0">
                    <a:solidFill>
                      <a:srgbClr val="FF0000"/>
                    </a:solidFill>
                  </a:rPr>
                  <a:t>32˚</a:t>
                </a:r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483495C-E3FB-4C46-8C5A-59A05EDA16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9770" y="5208941"/>
                <a:ext cx="2219770" cy="923330"/>
              </a:xfrm>
              <a:prstGeom prst="rect">
                <a:avLst/>
              </a:prstGeom>
              <a:blipFill>
                <a:blip r:embed="rId5"/>
                <a:stretch>
                  <a:fillRect t="-25000" r="-12088" b="-486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82134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363" t="40812" r="52421" b="39621"/>
          <a:stretch/>
        </p:blipFill>
        <p:spPr>
          <a:xfrm>
            <a:off x="277091" y="249382"/>
            <a:ext cx="5902729" cy="317961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FFA897A-2E67-4A62-B956-E3460878B8A3}"/>
                  </a:ext>
                </a:extLst>
              </p:cNvPr>
              <p:cNvSpPr txBox="1"/>
              <p:nvPr/>
            </p:nvSpPr>
            <p:spPr>
              <a:xfrm>
                <a:off x="6948642" y="967239"/>
                <a:ext cx="4174546" cy="138877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6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sz="6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6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num>
                      <m:den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5.9</m:t>
                        </m:r>
                      </m:den>
                    </m:f>
                  </m:oMath>
                </a14:m>
                <a:r>
                  <a:rPr lang="en-GB" sz="60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sz="6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6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26</m:t>
                            </m:r>
                          </m:e>
                        </m:func>
                      </m:num>
                      <m:den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4.6</m:t>
                        </m:r>
                      </m:den>
                    </m:f>
                  </m:oMath>
                </a14:m>
                <a:r>
                  <a:rPr lang="en-GB" sz="60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DFFA897A-2E67-4A62-B956-E3460878B8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642" y="967239"/>
                <a:ext cx="4174546" cy="1388778"/>
              </a:xfrm>
              <a:prstGeom prst="rect">
                <a:avLst/>
              </a:prstGeom>
              <a:blipFill>
                <a:blip r:embed="rId3"/>
                <a:stretch>
                  <a:fillRect l="-146" b="-158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67E26BB-F747-4DA3-9B33-3A4042E4E39B}"/>
                  </a:ext>
                </a:extLst>
              </p:cNvPr>
              <p:cNvSpPr txBox="1"/>
              <p:nvPr/>
            </p:nvSpPr>
            <p:spPr>
              <a:xfrm>
                <a:off x="6907183" y="3272476"/>
                <a:ext cx="4861480" cy="138877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GB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5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60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5.9</m:t>
                        </m:r>
                        <m:func>
                          <m:funcPr>
                            <m:ctrlPr>
                              <a:rPr lang="en-GB" sz="6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6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26</m:t>
                            </m:r>
                          </m:e>
                        </m:func>
                      </m:num>
                      <m:den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4.6</m:t>
                        </m:r>
                      </m:den>
                    </m:f>
                  </m:oMath>
                </a14:m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C67E26BB-F747-4DA3-9B33-3A4042E4E3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07183" y="3272476"/>
                <a:ext cx="4861480" cy="1388778"/>
              </a:xfrm>
              <a:prstGeom prst="rect">
                <a:avLst/>
              </a:prstGeom>
              <a:blipFill>
                <a:blip r:embed="rId4"/>
                <a:stretch>
                  <a:fillRect b="-1535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AE38682-C360-4D9A-9CDF-5D321315EC1C}"/>
                  </a:ext>
                </a:extLst>
              </p:cNvPr>
              <p:cNvSpPr txBox="1"/>
              <p:nvPr/>
            </p:nvSpPr>
            <p:spPr>
              <a:xfrm>
                <a:off x="7842210" y="5353721"/>
                <a:ext cx="2219770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6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6000" dirty="0">
                    <a:solidFill>
                      <a:srgbClr val="FF0000"/>
                    </a:solidFill>
                  </a:rPr>
                  <a:t> = </a:t>
                </a:r>
                <a:r>
                  <a:rPr lang="en-GB" sz="5400" b="1" dirty="0">
                    <a:solidFill>
                      <a:srgbClr val="FF0000"/>
                    </a:solidFill>
                  </a:rPr>
                  <a:t>34˚</a:t>
                </a:r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AE38682-C360-4D9A-9CDF-5D321315EC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42210" y="5353721"/>
                <a:ext cx="2219770" cy="923330"/>
              </a:xfrm>
              <a:prstGeom prst="rect">
                <a:avLst/>
              </a:prstGeom>
              <a:blipFill>
                <a:blip r:embed="rId5"/>
                <a:stretch>
                  <a:fillRect t="-25000" r="-12055" b="-486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5666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363" t="61446" r="56754" b="12820"/>
          <a:stretch/>
        </p:blipFill>
        <p:spPr>
          <a:xfrm>
            <a:off x="260465" y="227214"/>
            <a:ext cx="4638502" cy="40022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0AF24F-DDA7-40EC-9AC0-E52D33637CA3}"/>
                  </a:ext>
                </a:extLst>
              </p:cNvPr>
              <p:cNvSpPr txBox="1"/>
              <p:nvPr/>
            </p:nvSpPr>
            <p:spPr>
              <a:xfrm>
                <a:off x="6392382" y="837699"/>
                <a:ext cx="4174546" cy="138877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6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sz="6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6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num>
                      <m:den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7.1</m:t>
                        </m:r>
                      </m:den>
                    </m:f>
                  </m:oMath>
                </a14:m>
                <a:r>
                  <a:rPr lang="en-GB" sz="60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sz="6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6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42</m:t>
                            </m:r>
                          </m:e>
                        </m:func>
                      </m:num>
                      <m:den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5.2</m:t>
                        </m:r>
                      </m:den>
                    </m:f>
                  </m:oMath>
                </a14:m>
                <a:r>
                  <a:rPr lang="en-GB" sz="60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50AF24F-DDA7-40EC-9AC0-E52D33637C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92382" y="837699"/>
                <a:ext cx="4174546" cy="1388778"/>
              </a:xfrm>
              <a:prstGeom prst="rect">
                <a:avLst/>
              </a:prstGeom>
              <a:blipFill>
                <a:blip r:embed="rId3"/>
                <a:stretch>
                  <a:fillRect l="-146" b="-1578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EF33183-E5DF-4791-A134-0E71383CF1E9}"/>
                  </a:ext>
                </a:extLst>
              </p:cNvPr>
              <p:cNvSpPr txBox="1"/>
              <p:nvPr/>
            </p:nvSpPr>
            <p:spPr>
              <a:xfrm>
                <a:off x="6350923" y="3142936"/>
                <a:ext cx="4861480" cy="138877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GB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5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60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60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7.1</m:t>
                        </m:r>
                        <m:func>
                          <m:funcPr>
                            <m:ctrlPr>
                              <a:rPr lang="en-GB" sz="6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60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60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42</m:t>
                            </m:r>
                          </m:e>
                        </m:func>
                      </m:num>
                      <m:den>
                        <m:r>
                          <a:rPr lang="en-US" sz="60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5.2</m:t>
                        </m:r>
                      </m:den>
                    </m:f>
                  </m:oMath>
                </a14:m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EF33183-E5DF-4791-A134-0E71383CF1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50923" y="3142936"/>
                <a:ext cx="4861480" cy="1388778"/>
              </a:xfrm>
              <a:prstGeom prst="rect">
                <a:avLst/>
              </a:prstGeom>
              <a:blipFill>
                <a:blip r:embed="rId4"/>
                <a:stretch>
                  <a:fillRect b="-1585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2DC5C91-869B-405F-8479-947D923F88A8}"/>
                  </a:ext>
                </a:extLst>
              </p:cNvPr>
              <p:cNvSpPr txBox="1"/>
              <p:nvPr/>
            </p:nvSpPr>
            <p:spPr>
              <a:xfrm>
                <a:off x="7369770" y="5208941"/>
                <a:ext cx="2219770" cy="9233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60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6000" dirty="0">
                    <a:solidFill>
                      <a:srgbClr val="FF0000"/>
                    </a:solidFill>
                  </a:rPr>
                  <a:t> = </a:t>
                </a:r>
                <a:r>
                  <a:rPr lang="en-GB" sz="5400" b="1" dirty="0">
                    <a:solidFill>
                      <a:srgbClr val="FF0000"/>
                    </a:solidFill>
                  </a:rPr>
                  <a:t>66˚</a:t>
                </a:r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B2DC5C91-869B-405F-8479-947D923F88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69770" y="5208941"/>
                <a:ext cx="2219770" cy="923330"/>
              </a:xfrm>
              <a:prstGeom prst="rect">
                <a:avLst/>
              </a:prstGeom>
              <a:blipFill>
                <a:blip r:embed="rId5"/>
                <a:stretch>
                  <a:fillRect t="-25000" r="-12088" b="-4868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79694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266" y="199506"/>
            <a:ext cx="3824849" cy="623374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557811B-D2E4-4D0B-9AC5-17504826C6A5}"/>
                  </a:ext>
                </a:extLst>
              </p:cNvPr>
              <p:cNvSpPr txBox="1"/>
              <p:nvPr/>
            </p:nvSpPr>
            <p:spPr>
              <a:xfrm>
                <a:off x="6058781" y="2223285"/>
                <a:ext cx="3277398" cy="124989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5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sz="5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5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5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num>
                      <m:den>
                        <m:r>
                          <a:rPr lang="en-GB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den>
                    </m:f>
                  </m:oMath>
                </a14:m>
                <a:r>
                  <a:rPr lang="en-GB" sz="5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5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sz="5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5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5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45</m:t>
                            </m:r>
                          </m:e>
                        </m:func>
                      </m:num>
                      <m:den>
                        <m:r>
                          <a:rPr lang="en-GB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en-GB" sz="5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6557811B-D2E4-4D0B-9AC5-17504826C6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8781" y="2223285"/>
                <a:ext cx="3277398" cy="1249894"/>
              </a:xfrm>
              <a:prstGeom prst="rect">
                <a:avLst/>
              </a:prstGeom>
              <a:blipFill>
                <a:blip r:embed="rId3"/>
                <a:stretch>
                  <a:fillRect l="-186" t="-976" b="-156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0ABA842-073D-4AD6-A4E8-EA3A5CA5E70D}"/>
                  </a:ext>
                </a:extLst>
              </p:cNvPr>
              <p:cNvSpPr txBox="1"/>
              <p:nvPr/>
            </p:nvSpPr>
            <p:spPr>
              <a:xfrm>
                <a:off x="6058781" y="3888442"/>
                <a:ext cx="4449199" cy="1249894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GB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48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sz="48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5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5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  <m:func>
                          <m:funcPr>
                            <m:ctrlPr>
                              <a:rPr lang="en-GB" sz="5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5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US" sz="5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45</m:t>
                            </m:r>
                          </m:e>
                        </m:func>
                      </m:num>
                      <m:den>
                        <m:r>
                          <a:rPr lang="en-US" sz="5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en-GB" sz="4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20ABA842-073D-4AD6-A4E8-EA3A5CA5E7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8781" y="3888442"/>
                <a:ext cx="4449199" cy="1249894"/>
              </a:xfrm>
              <a:prstGeom prst="rect">
                <a:avLst/>
              </a:prstGeom>
              <a:blipFill>
                <a:blip r:embed="rId4"/>
                <a:stretch>
                  <a:fillRect t="-976" b="-1561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D8E5E61-1A12-45B8-B83D-3CF29E91CBEA}"/>
                  </a:ext>
                </a:extLst>
              </p:cNvPr>
              <p:cNvSpPr txBox="1"/>
              <p:nvPr/>
            </p:nvSpPr>
            <p:spPr>
              <a:xfrm>
                <a:off x="6921869" y="5553599"/>
                <a:ext cx="2219770" cy="83099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5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5400" dirty="0">
                    <a:solidFill>
                      <a:srgbClr val="FF0000"/>
                    </a:solidFill>
                  </a:rPr>
                  <a:t> = </a:t>
                </a:r>
                <a:r>
                  <a:rPr lang="en-GB" sz="4800" b="1" dirty="0">
                    <a:solidFill>
                      <a:srgbClr val="FF0000"/>
                    </a:solidFill>
                  </a:rPr>
                  <a:t>32˚</a:t>
                </a:r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6D8E5E61-1A12-45B8-B83D-3CF29E91CB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21869" y="5553599"/>
                <a:ext cx="2219770" cy="830997"/>
              </a:xfrm>
              <a:prstGeom prst="rect">
                <a:avLst/>
              </a:prstGeom>
              <a:blipFill>
                <a:blip r:embed="rId5"/>
                <a:stretch>
                  <a:fillRect t="-25000" r="-274" b="-507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F3123BCF-E153-499D-A920-5C7F0B1F06BA}"/>
              </a:ext>
            </a:extLst>
          </p:cNvPr>
          <p:cNvSpPr txBox="1"/>
          <p:nvPr/>
        </p:nvSpPr>
        <p:spPr>
          <a:xfrm>
            <a:off x="5979222" y="677679"/>
            <a:ext cx="4740438" cy="73866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GB" sz="4800" dirty="0">
                <a:solidFill>
                  <a:srgbClr val="FF0000"/>
                </a:solidFill>
              </a:rPr>
              <a:t>BD = 3 ÷ sin 30 = 6 </a:t>
            </a:r>
          </a:p>
        </p:txBody>
      </p:sp>
    </p:spTree>
    <p:extLst>
      <p:ext uri="{BB962C8B-B14F-4D97-AF65-F5344CB8AC3E}">
        <p14:creationId xmlns:p14="http://schemas.microsoft.com/office/powerpoint/2010/main" val="18615908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29</TotalTime>
  <Words>49</Words>
  <Application>Microsoft Office PowerPoint</Application>
  <PresentationFormat>Widescreen</PresentationFormat>
  <Paragraphs>14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2020-02-06T05:36:57Z</dcterms:created>
  <dcterms:modified xsi:type="dcterms:W3CDTF">2024-01-15T08:17:58Z</dcterms:modified>
</cp:coreProperties>
</file>