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56" r:id="rId5"/>
    <p:sldId id="25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83" d="100"/>
          <a:sy n="83" d="100"/>
        </p:scale>
        <p:origin x="45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79F23-A72B-4317-A8A6-5601355C0E4E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DA35E-5099-413A-9A76-8FE9E345CA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7739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79F23-A72B-4317-A8A6-5601355C0E4E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DA35E-5099-413A-9A76-8FE9E345CA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5142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79F23-A72B-4317-A8A6-5601355C0E4E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DA35E-5099-413A-9A76-8FE9E345CA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4374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79F23-A72B-4317-A8A6-5601355C0E4E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DA35E-5099-413A-9A76-8FE9E345CA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0188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79F23-A72B-4317-A8A6-5601355C0E4E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DA35E-5099-413A-9A76-8FE9E345CA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6983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79F23-A72B-4317-A8A6-5601355C0E4E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DA35E-5099-413A-9A76-8FE9E345CA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8503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79F23-A72B-4317-A8A6-5601355C0E4E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DA35E-5099-413A-9A76-8FE9E345CA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5575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79F23-A72B-4317-A8A6-5601355C0E4E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DA35E-5099-413A-9A76-8FE9E345CA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9440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79F23-A72B-4317-A8A6-5601355C0E4E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DA35E-5099-413A-9A76-8FE9E345CA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9951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79F23-A72B-4317-A8A6-5601355C0E4E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DA35E-5099-413A-9A76-8FE9E345CA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0394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79F23-A72B-4317-A8A6-5601355C0E4E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DA35E-5099-413A-9A76-8FE9E345CA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0978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279F23-A72B-4317-A8A6-5601355C0E4E}" type="datetimeFigureOut">
              <a:rPr lang="en-GB" smtClean="0"/>
              <a:t>13/09/2020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2DA35E-5099-413A-9A76-8FE9E345CA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7706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274" y="97691"/>
            <a:ext cx="11864197" cy="6629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77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64" y="172528"/>
            <a:ext cx="11769138" cy="6478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598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77374" y="2198586"/>
            <a:ext cx="821234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1787266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Picture 79"/>
          <p:cNvPicPr>
            <a:picLocks noChangeAspect="1"/>
          </p:cNvPicPr>
          <p:nvPr/>
        </p:nvPicPr>
        <p:blipFill rotWithShape="1">
          <a:blip r:embed="rId2"/>
          <a:srcRect l="13827" t="10592" r="11605" b="4667"/>
          <a:stretch/>
        </p:blipFill>
        <p:spPr>
          <a:xfrm>
            <a:off x="1523999" y="204460"/>
            <a:ext cx="9177868" cy="6518717"/>
          </a:xfrm>
          <a:prstGeom prst="rect">
            <a:avLst/>
          </a:prstGeom>
        </p:spPr>
      </p:pic>
      <p:sp>
        <p:nvSpPr>
          <p:cNvPr id="2" name="Rounded Rectangle 1"/>
          <p:cNvSpPr/>
          <p:nvPr/>
        </p:nvSpPr>
        <p:spPr>
          <a:xfrm>
            <a:off x="1752599" y="1737360"/>
            <a:ext cx="1714500" cy="1485900"/>
          </a:xfrm>
          <a:prstGeom prst="roundRect">
            <a:avLst>
              <a:gd name="adj" fmla="val 8470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solidFill>
                  <a:srgbClr val="FF0000"/>
                </a:solidFill>
              </a:rPr>
              <a:t>?</a:t>
            </a:r>
            <a:endParaRPr lang="en-GB" sz="6000" dirty="0">
              <a:solidFill>
                <a:srgbClr val="FF0000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752599" y="5055870"/>
            <a:ext cx="1714500" cy="1485900"/>
          </a:xfrm>
          <a:prstGeom prst="roundRect">
            <a:avLst>
              <a:gd name="adj" fmla="val 8470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solidFill>
                  <a:srgbClr val="FF0000"/>
                </a:solidFill>
              </a:rPr>
              <a:t>?</a:t>
            </a:r>
            <a:endParaRPr lang="en-GB" sz="6000" dirty="0">
              <a:solidFill>
                <a:srgbClr val="FF0000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076699" y="5044440"/>
            <a:ext cx="1714500" cy="1485900"/>
          </a:xfrm>
          <a:prstGeom prst="roundRect">
            <a:avLst>
              <a:gd name="adj" fmla="val 8470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solidFill>
                  <a:srgbClr val="FF0000"/>
                </a:solidFill>
              </a:rPr>
              <a:t>?</a:t>
            </a:r>
            <a:endParaRPr lang="en-GB" sz="6000" dirty="0">
              <a:solidFill>
                <a:srgbClr val="FF0000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412229" y="5047514"/>
            <a:ext cx="1714500" cy="1485900"/>
          </a:xfrm>
          <a:prstGeom prst="roundRect">
            <a:avLst>
              <a:gd name="adj" fmla="val 8470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solidFill>
                  <a:srgbClr val="FF0000"/>
                </a:solidFill>
              </a:rPr>
              <a:t>?</a:t>
            </a:r>
            <a:endParaRPr lang="en-GB" sz="6000" dirty="0">
              <a:solidFill>
                <a:srgbClr val="FF0000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8728709" y="1748790"/>
            <a:ext cx="1714500" cy="1485900"/>
          </a:xfrm>
          <a:prstGeom prst="roundRect">
            <a:avLst>
              <a:gd name="adj" fmla="val 8470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solidFill>
                  <a:srgbClr val="FF0000"/>
                </a:solidFill>
              </a:rPr>
              <a:t>?</a:t>
            </a:r>
            <a:endParaRPr lang="en-GB" sz="6000" dirty="0">
              <a:solidFill>
                <a:srgbClr val="FF0000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8728709" y="5044440"/>
            <a:ext cx="1714500" cy="1485900"/>
          </a:xfrm>
          <a:prstGeom prst="roundRect">
            <a:avLst>
              <a:gd name="adj" fmla="val 8470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solidFill>
                  <a:srgbClr val="FF0000"/>
                </a:solidFill>
              </a:rPr>
              <a:t>?</a:t>
            </a:r>
            <a:endParaRPr lang="en-GB" sz="6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1444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3704" t="10592" r="11728" b="4667"/>
          <a:stretch/>
        </p:blipFill>
        <p:spPr>
          <a:xfrm>
            <a:off x="1422401" y="135467"/>
            <a:ext cx="9127066" cy="6482635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1661159" y="4964430"/>
            <a:ext cx="1714500" cy="1485900"/>
          </a:xfrm>
          <a:prstGeom prst="roundRect">
            <a:avLst>
              <a:gd name="adj" fmla="val 8470"/>
            </a:avLst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solidFill>
                  <a:schemeClr val="accent4">
                    <a:lumMod val="75000"/>
                  </a:schemeClr>
                </a:solidFill>
              </a:rPr>
              <a:t>?</a:t>
            </a:r>
            <a:endParaRPr lang="en-GB" sz="6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297929" y="4944644"/>
            <a:ext cx="1714500" cy="1485900"/>
          </a:xfrm>
          <a:prstGeom prst="roundRect">
            <a:avLst>
              <a:gd name="adj" fmla="val 8470"/>
            </a:avLst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solidFill>
                  <a:schemeClr val="accent4">
                    <a:lumMod val="75000"/>
                  </a:schemeClr>
                </a:solidFill>
              </a:rPr>
              <a:t>?</a:t>
            </a:r>
            <a:endParaRPr lang="en-GB" sz="6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8591549" y="1668780"/>
            <a:ext cx="1714500" cy="1485900"/>
          </a:xfrm>
          <a:prstGeom prst="roundRect">
            <a:avLst>
              <a:gd name="adj" fmla="val 8470"/>
            </a:avLst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solidFill>
                  <a:schemeClr val="accent4">
                    <a:lumMod val="75000"/>
                  </a:schemeClr>
                </a:solidFill>
              </a:rPr>
              <a:t>?</a:t>
            </a:r>
            <a:endParaRPr lang="en-GB" sz="6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8602979" y="4953000"/>
            <a:ext cx="1714500" cy="1485900"/>
          </a:xfrm>
          <a:prstGeom prst="roundRect">
            <a:avLst>
              <a:gd name="adj" fmla="val 8470"/>
            </a:avLst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solidFill>
                  <a:schemeClr val="accent4">
                    <a:lumMod val="75000"/>
                  </a:schemeClr>
                </a:solidFill>
              </a:rPr>
              <a:t>?</a:t>
            </a:r>
            <a:endParaRPr lang="en-GB" sz="6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051685" y="5737360"/>
            <a:ext cx="464695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200" b="1" dirty="0" smtClean="0">
                <a:solidFill>
                  <a:srgbClr val="FF0000"/>
                </a:solidFill>
              </a:rPr>
              <a:t>30</a:t>
            </a:r>
            <a:endParaRPr lang="en-GB" sz="12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72206" y="2084042"/>
            <a:ext cx="464695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200" b="1" dirty="0" smtClean="0">
                <a:solidFill>
                  <a:srgbClr val="FF0000"/>
                </a:solidFill>
              </a:rPr>
              <a:t>64</a:t>
            </a:r>
            <a:endParaRPr lang="en-GB" sz="12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676015" y="2476285"/>
            <a:ext cx="464695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200" b="1" dirty="0" smtClean="0">
                <a:solidFill>
                  <a:srgbClr val="FF0000"/>
                </a:solidFill>
              </a:rPr>
              <a:t>50</a:t>
            </a:r>
            <a:endParaRPr lang="en-GB" sz="1200" b="1" dirty="0">
              <a:solidFill>
                <a:srgbClr val="FF0000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661159" y="1668780"/>
            <a:ext cx="1714500" cy="1485900"/>
          </a:xfrm>
          <a:prstGeom prst="roundRect">
            <a:avLst>
              <a:gd name="adj" fmla="val 8470"/>
            </a:avLst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solidFill>
                  <a:schemeClr val="accent4">
                    <a:lumMod val="75000"/>
                  </a:schemeClr>
                </a:solidFill>
              </a:rPr>
              <a:t>?</a:t>
            </a:r>
            <a:endParaRPr lang="en-GB" sz="6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3966209" y="4953000"/>
            <a:ext cx="1714500" cy="1485900"/>
          </a:xfrm>
          <a:prstGeom prst="roundRect">
            <a:avLst>
              <a:gd name="adj" fmla="val 8470"/>
            </a:avLst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>
                <a:solidFill>
                  <a:schemeClr val="accent4">
                    <a:lumMod val="75000"/>
                  </a:schemeClr>
                </a:solidFill>
              </a:rPr>
              <a:t>?</a:t>
            </a:r>
            <a:endParaRPr lang="en-GB" sz="60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375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3" grpId="0" animBg="1"/>
      <p:bldP spid="1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16</Words>
  <Application>Microsoft Office PowerPoint</Application>
  <PresentationFormat>Widescreen</PresentationFormat>
  <Paragraphs>16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6</cp:revision>
  <dcterms:created xsi:type="dcterms:W3CDTF">2016-01-21T04:21:50Z</dcterms:created>
  <dcterms:modified xsi:type="dcterms:W3CDTF">2020-09-13T17:51:35Z</dcterms:modified>
</cp:coreProperties>
</file>