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56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6" autoAdjust="0"/>
    <p:restoredTop sz="94660"/>
  </p:normalViewPr>
  <p:slideViewPr>
    <p:cSldViewPr snapToGrid="0">
      <p:cViewPr varScale="1">
        <p:scale>
          <a:sx n="69" d="100"/>
          <a:sy n="69" d="100"/>
        </p:scale>
        <p:origin x="51" y="52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25/03/2020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59888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25/03/2020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01017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25/03/2020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29271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25/03/2020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62270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25/03/2020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92539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25/03/2020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08262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25/03/2020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93711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25/03/2020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75526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25/03/2020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76024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25/03/2020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4167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25/03/2020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11111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00C6A6-8B3A-4849-9439-21BF38705DC1}" type="datetimeFigureOut">
              <a:rPr lang="en-GB" smtClean="0"/>
              <a:t>25/03/2020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61711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629294" y="4640544"/>
            <a:ext cx="88086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Worst answered question?</a:t>
            </a:r>
            <a:endParaRPr lang="en-GB" sz="5400" dirty="0"/>
          </a:p>
        </p:txBody>
      </p:sp>
      <p:sp>
        <p:nvSpPr>
          <p:cNvPr id="8" name="TextBox 7"/>
          <p:cNvSpPr txBox="1"/>
          <p:nvPr/>
        </p:nvSpPr>
        <p:spPr>
          <a:xfrm>
            <a:off x="1561393" y="5726964"/>
            <a:ext cx="89444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Most common wrong answer?</a:t>
            </a:r>
            <a:endParaRPr lang="en-GB" sz="5400" dirty="0"/>
          </a:p>
        </p:txBody>
      </p:sp>
      <p:pic>
        <p:nvPicPr>
          <p:cNvPr id="1026" name="Picture 2" descr="https://images.diagnosticquestions.com/uploads/questions/6baf0928-008d-4317-98a9-f7cdfdd13a3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750" y="199506"/>
            <a:ext cx="5703930" cy="4277948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https://images.diagnosticquestions.com/uploads/questions/2bdd7cbb-4e7c-426a-a356-80a351d6e84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2957" y="222455"/>
            <a:ext cx="5642731" cy="4232049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9022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64772" y="2049027"/>
            <a:ext cx="10750163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 smtClean="0"/>
              <a:t>ANSWERS</a:t>
            </a:r>
            <a:endParaRPr lang="en-GB" sz="13800" b="1" dirty="0"/>
          </a:p>
        </p:txBody>
      </p:sp>
    </p:spTree>
    <p:extLst>
      <p:ext uri="{BB962C8B-B14F-4D97-AF65-F5344CB8AC3E}">
        <p14:creationId xmlns:p14="http://schemas.microsoft.com/office/powerpoint/2010/main" val="3749427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66006" y="372763"/>
            <a:ext cx="5796743" cy="4354408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TextBox 5"/>
          <p:cNvSpPr txBox="1"/>
          <p:nvPr/>
        </p:nvSpPr>
        <p:spPr>
          <a:xfrm>
            <a:off x="1755972" y="5316999"/>
            <a:ext cx="88086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Worst answered question?</a:t>
            </a:r>
            <a:endParaRPr lang="en-GB" sz="5400" dirty="0"/>
          </a:p>
        </p:txBody>
      </p:sp>
      <p:pic>
        <p:nvPicPr>
          <p:cNvPr id="4" name="Picture 2" descr="https://images.diagnosticquestions.com/uploads/questions/6baf0928-008d-4317-98a9-f7cdfdd13a3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169" y="404887"/>
            <a:ext cx="5703930" cy="4277948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https://images.diagnosticquestions.com/uploads/questions/2bdd7cbb-4e7c-426a-a356-80a351d6e84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6500" y="404887"/>
            <a:ext cx="5642731" cy="4232049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00311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7178631" y="2111166"/>
            <a:ext cx="4891449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dirty="0" smtClean="0">
                <a:solidFill>
                  <a:srgbClr val="1C1C1C"/>
                </a:solidFill>
                <a:latin typeface="robotolight"/>
              </a:rPr>
              <a:t>There are no values the same </a:t>
            </a:r>
            <a:r>
              <a:rPr lang="en-US" sz="4000" dirty="0">
                <a:solidFill>
                  <a:srgbClr val="1C1C1C"/>
                </a:solidFill>
                <a:latin typeface="robotolight"/>
              </a:rPr>
              <a:t>and therefore neither variable can be eliminated.</a:t>
            </a:r>
            <a:endParaRPr lang="en-GB" sz="4000" dirty="0"/>
          </a:p>
        </p:txBody>
      </p:sp>
      <p:sp>
        <p:nvSpPr>
          <p:cNvPr id="2" name="Rectangle 1"/>
          <p:cNvSpPr/>
          <p:nvPr/>
        </p:nvSpPr>
        <p:spPr>
          <a:xfrm>
            <a:off x="8875649" y="664616"/>
            <a:ext cx="129098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8800" b="1" dirty="0">
                <a:solidFill>
                  <a:srgbClr val="1C1C1C"/>
                </a:solidFill>
                <a:latin typeface="robotolight"/>
              </a:rPr>
              <a:t>B</a:t>
            </a:r>
          </a:p>
        </p:txBody>
      </p:sp>
      <p:pic>
        <p:nvPicPr>
          <p:cNvPr id="4" name="Picture 2" descr="https://images.diagnosticquestions.com/uploads/questions/6baf0928-008d-4317-98a9-f7cdfdd13a3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464" y="161048"/>
            <a:ext cx="6483100" cy="4862326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12823" t="47744" r="62114" b="36278"/>
          <a:stretch/>
        </p:blipFill>
        <p:spPr>
          <a:xfrm>
            <a:off x="1162395" y="4726165"/>
            <a:ext cx="4872646" cy="2070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52842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30970" y="1610350"/>
            <a:ext cx="210843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9600" b="1" dirty="0">
                <a:solidFill>
                  <a:srgbClr val="1C1C1C"/>
                </a:solidFill>
                <a:latin typeface="robotolight"/>
              </a:rPr>
              <a:t>A</a:t>
            </a:r>
            <a:endParaRPr lang="en-US" sz="9600" b="1" i="0" dirty="0" smtClean="0">
              <a:solidFill>
                <a:srgbClr val="1C1C1C"/>
              </a:solidFill>
              <a:effectLst/>
              <a:latin typeface="robotolight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7340250" y="3222739"/>
            <a:ext cx="3868196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4000" dirty="0" smtClean="0">
                <a:solidFill>
                  <a:srgbClr val="1C1C1C"/>
                </a:solidFill>
              </a:rPr>
              <a:t>They did not multiply </a:t>
            </a:r>
          </a:p>
          <a:p>
            <a:pPr lvl="0" algn="ctr"/>
            <a:r>
              <a:rPr lang="en-US" sz="4000" dirty="0" smtClean="0">
                <a:solidFill>
                  <a:srgbClr val="1C1C1C"/>
                </a:solidFill>
              </a:rPr>
              <a:t>the 4</a:t>
            </a:r>
            <a:r>
              <a:rPr lang="en-US" sz="4000" i="1" dirty="0" smtClean="0">
                <a:solidFill>
                  <a:srgbClr val="1C1C1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4000" dirty="0" smtClean="0">
                <a:solidFill>
                  <a:srgbClr val="1C1C1C"/>
                </a:solidFill>
              </a:rPr>
              <a:t> and 7 </a:t>
            </a:r>
          </a:p>
          <a:p>
            <a:pPr lvl="0" algn="ctr"/>
            <a:r>
              <a:rPr lang="en-US" sz="4000" dirty="0" smtClean="0">
                <a:solidFill>
                  <a:srgbClr val="1C1C1C"/>
                </a:solidFill>
              </a:rPr>
              <a:t>by 2.</a:t>
            </a:r>
            <a:endParaRPr lang="en-GB" sz="4000" dirty="0">
              <a:solidFill>
                <a:prstClr val="black"/>
              </a:solidFill>
            </a:endParaRPr>
          </a:p>
        </p:txBody>
      </p:sp>
      <p:pic>
        <p:nvPicPr>
          <p:cNvPr id="6" name="Picture 2" descr="https://images.diagnosticquestions.com/uploads/questions/2bdd7cbb-4e7c-426a-a356-80a351d6e84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185" y="448414"/>
            <a:ext cx="5642731" cy="4232049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13019" t="54574" r="61751" b="30472"/>
          <a:stretch/>
        </p:blipFill>
        <p:spPr>
          <a:xfrm>
            <a:off x="1023449" y="4680463"/>
            <a:ext cx="4858202" cy="1919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15391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</TotalTime>
  <Words>41</Words>
  <Application>Microsoft Office PowerPoint</Application>
  <PresentationFormat>Widescreen</PresentationFormat>
  <Paragraphs>10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1" baseType="lpstr">
      <vt:lpstr>Arial</vt:lpstr>
      <vt:lpstr>Calibri</vt:lpstr>
      <vt:lpstr>Calibri Light</vt:lpstr>
      <vt:lpstr>robotolight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DCSCCM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13</cp:revision>
  <dcterms:created xsi:type="dcterms:W3CDTF">2019-10-28T12:08:02Z</dcterms:created>
  <dcterms:modified xsi:type="dcterms:W3CDTF">2020-03-25T02:53:59Z</dcterms:modified>
</cp:coreProperties>
</file>