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3E7F05-8ABD-4841-A9DB-6D5FB2419979}" v="52" dt="2023-02-07T04:45:47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D3E7F05-8ABD-4841-A9DB-6D5FB2419979}"/>
    <pc:docChg chg="custSel modSld">
      <pc:chgData name="Stewart Gale" userId="3647ddd2-6040-41ae-a96d-232c23482af8" providerId="ADAL" clId="{6D3E7F05-8ABD-4841-A9DB-6D5FB2419979}" dt="2023-02-07T04:45:47.895" v="347"/>
      <pc:docMkLst>
        <pc:docMk/>
      </pc:docMkLst>
      <pc:sldChg chg="addSp delSp modSp mod">
        <pc:chgData name="Stewart Gale" userId="3647ddd2-6040-41ae-a96d-232c23482af8" providerId="ADAL" clId="{6D3E7F05-8ABD-4841-A9DB-6D5FB2419979}" dt="2023-02-07T04:45:47.895" v="347"/>
        <pc:sldMkLst>
          <pc:docMk/>
          <pc:sldMk cId="2921284890" sldId="256"/>
        </pc:sldMkLst>
        <pc:spChg chg="add del">
          <ac:chgData name="Stewart Gale" userId="3647ddd2-6040-41ae-a96d-232c23482af8" providerId="ADAL" clId="{6D3E7F05-8ABD-4841-A9DB-6D5FB2419979}" dt="2023-02-07T04:44:38.991" v="336"/>
          <ac:spMkLst>
            <pc:docMk/>
            <pc:sldMk cId="2921284890" sldId="256"/>
            <ac:spMk id="2" creationId="{5E9E2671-344E-866D-E6E4-477A272FF97F}"/>
          </ac:spMkLst>
        </pc:spChg>
        <pc:spChg chg="add del">
          <ac:chgData name="Stewart Gale" userId="3647ddd2-6040-41ae-a96d-232c23482af8" providerId="ADAL" clId="{6D3E7F05-8ABD-4841-A9DB-6D5FB2419979}" dt="2023-02-07T04:44:48.771" v="338"/>
          <ac:spMkLst>
            <pc:docMk/>
            <pc:sldMk cId="2921284890" sldId="256"/>
            <ac:spMk id="3" creationId="{11DA74F7-F162-2682-8705-44350D2F5030}"/>
          </ac:spMkLst>
        </pc:spChg>
        <pc:graphicFrameChg chg="modGraphic">
          <ac:chgData name="Stewart Gale" userId="3647ddd2-6040-41ae-a96d-232c23482af8" providerId="ADAL" clId="{6D3E7F05-8ABD-4841-A9DB-6D5FB2419979}" dt="2022-01-18T06:35:44.908" v="65" actId="20577"/>
          <ac:graphicFrameMkLst>
            <pc:docMk/>
            <pc:sldMk cId="2921284890" sldId="256"/>
            <ac:graphicFrameMk id="4" creationId="{00000000-0000-0000-0000-000000000000}"/>
          </ac:graphicFrameMkLst>
        </pc:graphicFrameChg>
        <pc:picChg chg="mod">
          <ac:chgData name="Stewart Gale" userId="3647ddd2-6040-41ae-a96d-232c23482af8" providerId="ADAL" clId="{6D3E7F05-8ABD-4841-A9DB-6D5FB2419979}" dt="2022-01-18T06:36:07.784" v="67" actId="1076"/>
          <ac:picMkLst>
            <pc:docMk/>
            <pc:sldMk cId="2921284890" sldId="256"/>
            <ac:picMk id="9" creationId="{00000000-0000-0000-0000-000000000000}"/>
          </ac:picMkLst>
        </pc:picChg>
        <pc:picChg chg="mod">
          <ac:chgData name="Stewart Gale" userId="3647ddd2-6040-41ae-a96d-232c23482af8" providerId="ADAL" clId="{6D3E7F05-8ABD-4841-A9DB-6D5FB2419979}" dt="2022-01-18T06:36:07.784" v="67" actId="1076"/>
          <ac:picMkLst>
            <pc:docMk/>
            <pc:sldMk cId="2921284890" sldId="256"/>
            <ac:picMk id="10" creationId="{00000000-0000-0000-0000-000000000000}"/>
          </ac:picMkLst>
        </pc:picChg>
        <pc:picChg chg="add del">
          <ac:chgData name="Stewart Gale" userId="3647ddd2-6040-41ae-a96d-232c23482af8" providerId="ADAL" clId="{6D3E7F05-8ABD-4841-A9DB-6D5FB2419979}" dt="2023-02-07T04:45:05.775" v="340" actId="478"/>
          <ac:picMkLst>
            <pc:docMk/>
            <pc:sldMk cId="2921284890" sldId="256"/>
            <ac:picMk id="1030" creationId="{0B351399-1D0C-8158-D385-90111B4A6750}"/>
          </ac:picMkLst>
        </pc:picChg>
        <pc:picChg chg="add mod">
          <ac:chgData name="Stewart Gale" userId="3647ddd2-6040-41ae-a96d-232c23482af8" providerId="ADAL" clId="{6D3E7F05-8ABD-4841-A9DB-6D5FB2419979}" dt="2023-02-07T04:45:47.895" v="347"/>
          <ac:picMkLst>
            <pc:docMk/>
            <pc:sldMk cId="2921284890" sldId="256"/>
            <ac:picMk id="1032" creationId="{FC05B4D2-AFB1-9449-2500-9A506AFEEAA1}"/>
          </ac:picMkLst>
        </pc:picChg>
      </pc:sldChg>
      <pc:sldChg chg="addSp delSp modSp mod modAnim">
        <pc:chgData name="Stewart Gale" userId="3647ddd2-6040-41ae-a96d-232c23482af8" providerId="ADAL" clId="{6D3E7F05-8ABD-4841-A9DB-6D5FB2419979}" dt="2022-01-18T06:40:21.951" v="334" actId="1076"/>
        <pc:sldMkLst>
          <pc:docMk/>
          <pc:sldMk cId="143333776" sldId="257"/>
        </pc:sldMkLst>
        <pc:spChg chg="add mod">
          <ac:chgData name="Stewart Gale" userId="3647ddd2-6040-41ae-a96d-232c23482af8" providerId="ADAL" clId="{6D3E7F05-8ABD-4841-A9DB-6D5FB2419979}" dt="2022-01-18T06:38:35.576" v="289" actId="1076"/>
          <ac:spMkLst>
            <pc:docMk/>
            <pc:sldMk cId="143333776" sldId="257"/>
            <ac:spMk id="2" creationId="{51FE76B7-2B43-4E06-AD16-794F60C0A8A5}"/>
          </ac:spMkLst>
        </pc:spChg>
        <pc:spChg chg="del">
          <ac:chgData name="Stewart Gale" userId="3647ddd2-6040-41ae-a96d-232c23482af8" providerId="ADAL" clId="{6D3E7F05-8ABD-4841-A9DB-6D5FB2419979}" dt="2022-01-18T06:36:05.709" v="66" actId="478"/>
          <ac:spMkLst>
            <pc:docMk/>
            <pc:sldMk cId="143333776" sldId="257"/>
            <ac:spMk id="5" creationId="{00000000-0000-0000-0000-000000000000}"/>
          </ac:spMkLst>
        </pc:spChg>
        <pc:spChg chg="add mod">
          <ac:chgData name="Stewart Gale" userId="3647ddd2-6040-41ae-a96d-232c23482af8" providerId="ADAL" clId="{6D3E7F05-8ABD-4841-A9DB-6D5FB2419979}" dt="2022-01-18T06:38:31.103" v="288" actId="14100"/>
          <ac:spMkLst>
            <pc:docMk/>
            <pc:sldMk cId="143333776" sldId="257"/>
            <ac:spMk id="11" creationId="{BA03A9F6-7856-483F-8C84-D7E1EDA8B4DB}"/>
          </ac:spMkLst>
        </pc:spChg>
        <pc:spChg chg="add mod">
          <ac:chgData name="Stewart Gale" userId="3647ddd2-6040-41ae-a96d-232c23482af8" providerId="ADAL" clId="{6D3E7F05-8ABD-4841-A9DB-6D5FB2419979}" dt="2022-01-18T06:38:42.163" v="291" actId="14100"/>
          <ac:spMkLst>
            <pc:docMk/>
            <pc:sldMk cId="143333776" sldId="257"/>
            <ac:spMk id="13" creationId="{CA630566-2A66-463D-B8CB-D09FDF556AB0}"/>
          </ac:spMkLst>
        </pc:spChg>
        <pc:spChg chg="add mod">
          <ac:chgData name="Stewart Gale" userId="3647ddd2-6040-41ae-a96d-232c23482af8" providerId="ADAL" clId="{6D3E7F05-8ABD-4841-A9DB-6D5FB2419979}" dt="2022-01-18T06:39:07.695" v="314" actId="1076"/>
          <ac:spMkLst>
            <pc:docMk/>
            <pc:sldMk cId="143333776" sldId="257"/>
            <ac:spMk id="14" creationId="{70A0B5F3-3B8B-4C2B-85BF-50616BC32F40}"/>
          </ac:spMkLst>
        </pc:spChg>
        <pc:spChg chg="add mod">
          <ac:chgData name="Stewart Gale" userId="3647ddd2-6040-41ae-a96d-232c23482af8" providerId="ADAL" clId="{6D3E7F05-8ABD-4841-A9DB-6D5FB2419979}" dt="2022-01-18T06:40:21.951" v="334" actId="1076"/>
          <ac:spMkLst>
            <pc:docMk/>
            <pc:sldMk cId="143333776" sldId="257"/>
            <ac:spMk id="15" creationId="{C81CFC37-1F79-4EB2-A6EA-DB5ABAD3B33E}"/>
          </ac:spMkLst>
        </pc:spChg>
        <pc:picChg chg="add mod">
          <ac:chgData name="Stewart Gale" userId="3647ddd2-6040-41ae-a96d-232c23482af8" providerId="ADAL" clId="{6D3E7F05-8ABD-4841-A9DB-6D5FB2419979}" dt="2022-01-18T06:38:24.275" v="286" actId="1076"/>
          <ac:picMkLst>
            <pc:docMk/>
            <pc:sldMk cId="143333776" sldId="257"/>
            <ac:picMk id="3" creationId="{4723D9BC-D89E-47DA-847A-3FB9ECB4F98B}"/>
          </ac:picMkLst>
        </pc:picChg>
        <pc:picChg chg="add mod">
          <ac:chgData name="Stewart Gale" userId="3647ddd2-6040-41ae-a96d-232c23482af8" providerId="ADAL" clId="{6D3E7F05-8ABD-4841-A9DB-6D5FB2419979}" dt="2022-01-18T06:38:23.380" v="285" actId="1076"/>
          <ac:picMkLst>
            <pc:docMk/>
            <pc:sldMk cId="143333776" sldId="257"/>
            <ac:picMk id="4" creationId="{7C52D1F2-8C67-4EE9-8726-7C71CFF671C7}"/>
          </ac:picMkLst>
        </pc:picChg>
        <pc:picChg chg="add mod">
          <ac:chgData name="Stewart Gale" userId="3647ddd2-6040-41ae-a96d-232c23482af8" providerId="ADAL" clId="{6D3E7F05-8ABD-4841-A9DB-6D5FB2419979}" dt="2022-01-18T06:38:21.952" v="283" actId="1076"/>
          <ac:picMkLst>
            <pc:docMk/>
            <pc:sldMk cId="143333776" sldId="257"/>
            <ac:picMk id="6" creationId="{E6E8DF00-DA18-406D-B59A-7C3FB06C2E85}"/>
          </ac:picMkLst>
        </pc:picChg>
        <pc:picChg chg="add mod">
          <ac:chgData name="Stewart Gale" userId="3647ddd2-6040-41ae-a96d-232c23482af8" providerId="ADAL" clId="{6D3E7F05-8ABD-4841-A9DB-6D5FB2419979}" dt="2022-01-18T06:38:13.070" v="278" actId="1076"/>
          <ac:picMkLst>
            <pc:docMk/>
            <pc:sldMk cId="143333776" sldId="257"/>
            <ac:picMk id="7" creationId="{E4D47449-6812-4BF7-9A43-B6FF593317F3}"/>
          </ac:picMkLst>
        </pc:picChg>
        <pc:picChg chg="add mod">
          <ac:chgData name="Stewart Gale" userId="3647ddd2-6040-41ae-a96d-232c23482af8" providerId="ADAL" clId="{6D3E7F05-8ABD-4841-A9DB-6D5FB2419979}" dt="2022-01-18T06:38:20.748" v="282" actId="1076"/>
          <ac:picMkLst>
            <pc:docMk/>
            <pc:sldMk cId="143333776" sldId="257"/>
            <ac:picMk id="8" creationId="{91E6D1BA-25AB-469A-83A3-379BA5EE8309}"/>
          </ac:picMkLst>
        </pc:picChg>
        <pc:picChg chg="add mod">
          <ac:chgData name="Stewart Gale" userId="3647ddd2-6040-41ae-a96d-232c23482af8" providerId="ADAL" clId="{6D3E7F05-8ABD-4841-A9DB-6D5FB2419979}" dt="2022-01-18T06:38:19.029" v="281" actId="1076"/>
          <ac:picMkLst>
            <pc:docMk/>
            <pc:sldMk cId="143333776" sldId="257"/>
            <ac:picMk id="9" creationId="{6D826EBD-1239-42DC-A66E-F95F97C7B1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520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9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0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46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91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22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78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6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57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7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2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BF52F-8405-429A-B458-75C36A064179}" type="datetimeFigureOut">
              <a:rPr lang="en-GB" smtClean="0"/>
              <a:t>07/02/2023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3C432-2C5C-454D-B7AA-673E8250D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53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watch?v=4Lb-6rxZxx0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68115"/>
              </p:ext>
            </p:extLst>
          </p:nvPr>
        </p:nvGraphicFramePr>
        <p:xfrm>
          <a:off x="1" y="1064970"/>
          <a:ext cx="12191999" cy="3047242"/>
        </p:xfrm>
        <a:graphic>
          <a:graphicData uri="http://schemas.openxmlformats.org/drawingml/2006/table">
            <a:tbl>
              <a:tblPr/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147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Behind the doors are 2 goats and a sport car. Choose a door.</a:t>
                      </a:r>
                    </a:p>
                  </a:txBody>
                  <a:tcPr marL="1591" marR="1591" marT="15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1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Then one of the other doors will be opened to reveal a goat.</a:t>
                      </a:r>
                    </a:p>
                  </a:txBody>
                  <a:tcPr marL="1591" marR="1591" marT="15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 then have a choice. Stick or Change.</a:t>
                      </a:r>
                    </a:p>
                  </a:txBody>
                  <a:tcPr marL="1591" marR="1591" marT="15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8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 then win what ever is behind the door you chose.</a:t>
                      </a:r>
                    </a:p>
                  </a:txBody>
                  <a:tcPr marL="1591" marR="1591" marT="15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7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Which is better sticking, changing or it does not matter?</a:t>
                      </a:r>
                    </a:p>
                  </a:txBody>
                  <a:tcPr marL="1591" marR="1591" marT="15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 descr="http://t1.gstatic.com/images?q=tbn:ANd9GcSbcsWL4VtKLTs7cqnQG3v75uu3unQSUfSzdCyu6MErEXRtTLWfv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955" y="4924558"/>
            <a:ext cx="1285778" cy="141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t1.gstatic.com/images?q=tbn:ANd9GcSbcsWL4VtKLTs7cqnQG3v75uu3unQSUfSzdCyu6MErEXRtTLWfv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449" y="4904599"/>
            <a:ext cx="1285778" cy="141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t3.gstatic.com/images?q=tbn:ANd9GcQf76uWJhX9kmBkrqGwUqSULztPX9wFbjXWAj6_nsz0vC7-gJ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137" y="5682883"/>
            <a:ext cx="1406527" cy="53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2118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The Monty Hall Problem</a:t>
            </a:r>
          </a:p>
        </p:txBody>
      </p:sp>
      <p:pic>
        <p:nvPicPr>
          <p:cNvPr id="9" name="Picture 8" descr="http://t3.gstatic.com/images?q=tbn:ANd9GcSiKJomfpv56t4AUAefVl6YHJSKqGx4kCjC1ikkXp9k3PipB3F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290" y="4392933"/>
            <a:ext cx="1395101" cy="22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://t3.gstatic.com/images?q=tbn:ANd9GcSiKJomfpv56t4AUAefVl6YHJSKqGx4kCjC1ikkXp9k3PipB3F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84" y="4392932"/>
            <a:ext cx="1395101" cy="22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t3.gstatic.com/images?q=tbn:ANd9GcSiKJomfpv56t4AUAefVl6YHJSKqGx4kCjC1ikkXp9k3PipB3F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137" y="4392932"/>
            <a:ext cx="1395101" cy="22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youtube red – Free Icon Sign And Symbols">
            <a:hlinkClick r:id="rId5"/>
            <a:extLst>
              <a:ext uri="{FF2B5EF4-FFF2-40B4-BE49-F238E27FC236}">
                <a16:creationId xmlns:a16="http://schemas.microsoft.com/office/drawing/2014/main" id="{FC05B4D2-AFB1-9449-2500-9A506AFEE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01" y="4851949"/>
            <a:ext cx="1629933" cy="11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28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7782" y="2050474"/>
            <a:ext cx="75257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2529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1.gstatic.com/images?q=tbn:ANd9GcSbcsWL4VtKLTs7cqnQG3v75uu3unQSUfSzdCyu6MErEXRtTLWfvw">
            <a:extLst>
              <a:ext uri="{FF2B5EF4-FFF2-40B4-BE49-F238E27FC236}">
                <a16:creationId xmlns:a16="http://schemas.microsoft.com/office/drawing/2014/main" id="{4723D9BC-D89E-47DA-847A-3FB9ECB4F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788" y="2640584"/>
            <a:ext cx="1285778" cy="141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t1.gstatic.com/images?q=tbn:ANd9GcSbcsWL4VtKLTs7cqnQG3v75uu3unQSUfSzdCyu6MErEXRtTLWfvw">
            <a:extLst>
              <a:ext uri="{FF2B5EF4-FFF2-40B4-BE49-F238E27FC236}">
                <a16:creationId xmlns:a16="http://schemas.microsoft.com/office/drawing/2014/main" id="{7C52D1F2-8C67-4EE9-8726-7C71CFF67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18" y="2723023"/>
            <a:ext cx="1285778" cy="141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t3.gstatic.com/images?q=tbn:ANd9GcQf76uWJhX9kmBkrqGwUqSULztPX9wFbjXWAj6_nsz0vC7-gJEG">
            <a:extLst>
              <a:ext uri="{FF2B5EF4-FFF2-40B4-BE49-F238E27FC236}">
                <a16:creationId xmlns:a16="http://schemas.microsoft.com/office/drawing/2014/main" id="{E6E8DF00-DA18-406D-B59A-7C3FB06C2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503" y="3253987"/>
            <a:ext cx="1406527" cy="53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t3.gstatic.com/images?q=tbn:ANd9GcSiKJomfpv56t4AUAefVl6YHJSKqGx4kCjC1ikkXp9k3PipB3F2">
            <a:extLst>
              <a:ext uri="{FF2B5EF4-FFF2-40B4-BE49-F238E27FC236}">
                <a16:creationId xmlns:a16="http://schemas.microsoft.com/office/drawing/2014/main" id="{E4D47449-6812-4BF7-9A43-B6FF59331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127" y="263651"/>
            <a:ext cx="1395101" cy="22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t3.gstatic.com/images?q=tbn:ANd9GcSiKJomfpv56t4AUAefVl6YHJSKqGx4kCjC1ikkXp9k3PipB3F2">
            <a:extLst>
              <a:ext uri="{FF2B5EF4-FFF2-40B4-BE49-F238E27FC236}">
                <a16:creationId xmlns:a16="http://schemas.microsoft.com/office/drawing/2014/main" id="{91E6D1BA-25AB-469A-83A3-379BA5EE8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029" y="263651"/>
            <a:ext cx="1395101" cy="22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t3.gstatic.com/images?q=tbn:ANd9GcSiKJomfpv56t4AUAefVl6YHJSKqGx4kCjC1ikkXp9k3PipB3F2">
            <a:extLst>
              <a:ext uri="{FF2B5EF4-FFF2-40B4-BE49-F238E27FC236}">
                <a16:creationId xmlns:a16="http://schemas.microsoft.com/office/drawing/2014/main" id="{6D826EBD-1239-42DC-A66E-F95F97C7B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977" y="267791"/>
            <a:ext cx="1395101" cy="22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FE76B7-2B43-4E06-AD16-794F60C0A8A5}"/>
              </a:ext>
            </a:extLst>
          </p:cNvPr>
          <p:cNvSpPr txBox="1"/>
          <p:nvPr/>
        </p:nvSpPr>
        <p:spPr>
          <a:xfrm>
            <a:off x="627688" y="4392796"/>
            <a:ext cx="5250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Your tactic is to change doors.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03A9F6-7856-483F-8C84-D7E1EDA8B4DB}"/>
              </a:ext>
            </a:extLst>
          </p:cNvPr>
          <p:cNvSpPr txBox="1"/>
          <p:nvPr/>
        </p:nvSpPr>
        <p:spPr>
          <a:xfrm>
            <a:off x="627688" y="6071129"/>
            <a:ext cx="98582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probability of picking a goat on your first go?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630566-2A66-463D-B8CB-D09FDF556AB0}"/>
              </a:ext>
            </a:extLst>
          </p:cNvPr>
          <p:cNvSpPr txBox="1"/>
          <p:nvPr/>
        </p:nvSpPr>
        <p:spPr>
          <a:xfrm>
            <a:off x="595618" y="5228534"/>
            <a:ext cx="8895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must you pick on your first go to win the car?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A0B5F3-3B8B-4C2B-85BF-50616BC32F40}"/>
              </a:ext>
            </a:extLst>
          </p:cNvPr>
          <p:cNvSpPr txBox="1"/>
          <p:nvPr/>
        </p:nvSpPr>
        <p:spPr>
          <a:xfrm>
            <a:off x="9329271" y="5197755"/>
            <a:ext cx="1404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 goat</a:t>
            </a:r>
            <a:endParaRPr lang="en-GB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1CFC37-1F79-4EB2-A6EA-DB5ABAD3B33E}"/>
                  </a:ext>
                </a:extLst>
              </p:cNvPr>
              <p:cNvSpPr txBox="1"/>
              <p:nvPr/>
            </p:nvSpPr>
            <p:spPr>
              <a:xfrm>
                <a:off x="10158710" y="5844086"/>
                <a:ext cx="654422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1CFC37-1F79-4EB2-A6EA-DB5ABAD3B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710" y="5844086"/>
                <a:ext cx="654422" cy="9017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33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104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2016-03-14T05:18:46Z</dcterms:created>
  <dcterms:modified xsi:type="dcterms:W3CDTF">2023-02-07T04:45:50Z</dcterms:modified>
</cp:coreProperties>
</file>