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9" r:id="rId4"/>
    <p:sldId id="260" r:id="rId5"/>
    <p:sldId id="261" r:id="rId6"/>
    <p:sldId id="262" r:id="rId7"/>
    <p:sldId id="272" r:id="rId8"/>
    <p:sldId id="266" r:id="rId9"/>
    <p:sldId id="269" r:id="rId10"/>
    <p:sldId id="267" r:id="rId11"/>
    <p:sldId id="268" r:id="rId12"/>
    <p:sldId id="273" r:id="rId13"/>
    <p:sldId id="274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0E983C-B11C-46C4-B288-28284A636043}" v="4" dt="2025-11-21T05:00:53.8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1-21T05:00:53.817" v="5" actId="20577"/>
      <pc:docMkLst>
        <pc:docMk/>
      </pc:docMkLst>
      <pc:sldChg chg="modSp mod">
        <pc:chgData name="Stewart Gale" userId="3647ddd2-6040-41ae-a96d-232c23482af8" providerId="ADAL" clId="{ADDBF2C4-AD8D-4E1D-8386-BD3D3561C83C}" dt="2025-11-21T05:00:53.817" v="5" actId="20577"/>
        <pc:sldMkLst>
          <pc:docMk/>
          <pc:sldMk cId="3673521621" sldId="275"/>
        </pc:sldMkLst>
        <pc:spChg chg="mod">
          <ac:chgData name="Stewart Gale" userId="3647ddd2-6040-41ae-a96d-232c23482af8" providerId="ADAL" clId="{ADDBF2C4-AD8D-4E1D-8386-BD3D3561C83C}" dt="2025-11-21T05:00:53.817" v="5" actId="20577"/>
          <ac:spMkLst>
            <pc:docMk/>
            <pc:sldMk cId="3673521621" sldId="275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823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67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799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51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82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451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62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5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59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82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818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816C5-3757-43F4-8B56-D427AE469EF0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EB657-79CF-42E7-8DEA-6AC84360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51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9847" y="1389761"/>
            <a:ext cx="1117230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Calculating </a:t>
            </a:r>
          </a:p>
          <a:p>
            <a:pPr algn="ctr"/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in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Standard </a:t>
            </a:r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F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orm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137057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68504" y="147259"/>
            <a:ext cx="47542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prstClr val="black"/>
                </a:solidFill>
              </a:rPr>
              <a:t>Calculate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035647" y="1827756"/>
                <a:ext cx="5309736" cy="3056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GB" sz="96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9600" dirty="0">
                                  <a:solidFill>
                                    <a:prstClr val="black"/>
                                  </a:solidFill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GB" sz="9600" b="1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nor/>
                                </m:rPr>
                                <a:rPr lang="en-GB" sz="96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9600" dirty="0">
                                  <a:solidFill>
                                    <a:prstClr val="black"/>
                                  </a:solidFill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GB" sz="9600" b="1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647" y="1827756"/>
                <a:ext cx="5309736" cy="30567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345383" y="2824944"/>
                <a:ext cx="5091266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0.5</m:t>
                          </m:r>
                          <m:r>
                            <m:rPr>
                              <m:nor/>
                            </m:rPr>
                            <a:rPr lang="en-GB" sz="96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9600" dirty="0">
                              <a:solidFill>
                                <a:prstClr val="black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96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5383" y="2824944"/>
                <a:ext cx="5091266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891486" y="4761145"/>
                <a:ext cx="6502421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    5</m:t>
                          </m:r>
                          <m:r>
                            <m:rPr>
                              <m:nor/>
                            </m:rPr>
                            <a:rPr lang="en-GB" sz="96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9600" dirty="0">
                              <a:solidFill>
                                <a:prstClr val="black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96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486" y="4761145"/>
                <a:ext cx="6502421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23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68504" y="147259"/>
            <a:ext cx="47542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prstClr val="black"/>
                </a:solidFill>
              </a:rPr>
              <a:t>Calculate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43323" y="2053699"/>
                <a:ext cx="6850361" cy="3056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1.2</m:t>
                              </m:r>
                              <m:r>
                                <m:rPr>
                                  <m:nor/>
                                </m:rPr>
                                <a:rPr lang="en-GB" sz="96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9600" dirty="0">
                                  <a:solidFill>
                                    <a:prstClr val="black"/>
                                  </a:solidFill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GB" sz="9600" b="1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0.4</m:t>
                              </m:r>
                              <m:r>
                                <m:rPr>
                                  <m:nor/>
                                </m:rPr>
                                <a:rPr lang="en-GB" sz="96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9600" dirty="0">
                                  <a:solidFill>
                                    <a:prstClr val="black"/>
                                  </a:solidFill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GB" sz="9600" b="1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9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</m:den>
                      </m:f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23" y="2053699"/>
                <a:ext cx="6850361" cy="30567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293684" y="3068786"/>
                <a:ext cx="4649799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GB" sz="96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9600" dirty="0">
                              <a:solidFill>
                                <a:prstClr val="black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96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3684" y="3068786"/>
                <a:ext cx="4649799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996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B83133-3E0E-8909-84D1-CA8C5AFE2B1A}"/>
              </a:ext>
            </a:extLst>
          </p:cNvPr>
          <p:cNvSpPr txBox="1"/>
          <p:nvPr/>
        </p:nvSpPr>
        <p:spPr>
          <a:xfrm>
            <a:off x="1003069" y="1679172"/>
            <a:ext cx="10280072" cy="30469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chemeClr val="bg1"/>
                </a:solidFill>
              </a:rPr>
              <a:t>Adding/Subtracting Standard Form</a:t>
            </a:r>
          </a:p>
        </p:txBody>
      </p:sp>
    </p:spTree>
    <p:extLst>
      <p:ext uri="{BB962C8B-B14F-4D97-AF65-F5344CB8AC3E}">
        <p14:creationId xmlns:p14="http://schemas.microsoft.com/office/powerpoint/2010/main" val="1587367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127" y="0"/>
                <a:ext cx="1204237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(4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 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+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(5</a:t>
                </a:r>
                <a:r>
                  <a:rPr kumimoji="0" lang="en-GB" sz="96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7" y="0"/>
                <a:ext cx="12042370" cy="3046988"/>
              </a:xfrm>
              <a:prstGeom prst="rect">
                <a:avLst/>
              </a:prstGeom>
              <a:blipFill>
                <a:blip r:embed="rId2"/>
                <a:stretch>
                  <a:fillRect t="-10600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089265" y="3172120"/>
            <a:ext cx="2277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978233" y="5092318"/>
                <a:ext cx="5836662" cy="16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5.4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e>
                      <m:sup>
                        <m: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sup>
                    </m:sSup>
                  </m:oMath>
                </a14:m>
                <a:endParaRPr kumimoji="0" lang="en-GB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233" y="5092318"/>
                <a:ext cx="5836662" cy="1603068"/>
              </a:xfrm>
              <a:prstGeom prst="rect">
                <a:avLst/>
              </a:prstGeom>
              <a:blipFill>
                <a:blip r:embed="rId3"/>
                <a:stretch>
                  <a:fillRect l="-11076" t="-17490" b="-42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E74EF3E-04D1-FE05-76D5-7904DACDE538}"/>
              </a:ext>
            </a:extLst>
          </p:cNvPr>
          <p:cNvSpPr txBox="1"/>
          <p:nvPr/>
        </p:nvSpPr>
        <p:spPr>
          <a:xfrm>
            <a:off x="1984736" y="5388111"/>
            <a:ext cx="24008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5400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D995F5-5CE2-73E5-005A-07C146FDB9EA}"/>
              </a:ext>
            </a:extLst>
          </p:cNvPr>
          <p:cNvCxnSpPr>
            <a:cxnSpLocks/>
          </p:cNvCxnSpPr>
          <p:nvPr/>
        </p:nvCxnSpPr>
        <p:spPr>
          <a:xfrm>
            <a:off x="2245996" y="5348674"/>
            <a:ext cx="205877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7D00B31-BE6B-4FCB-00D4-1FFC4753CC62}"/>
              </a:ext>
            </a:extLst>
          </p:cNvPr>
          <p:cNvSpPr txBox="1"/>
          <p:nvPr/>
        </p:nvSpPr>
        <p:spPr>
          <a:xfrm>
            <a:off x="1668087" y="4187782"/>
            <a:ext cx="6332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56423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83127" y="0"/>
                <a:ext cx="1204237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</a:t>
                </a:r>
              </a:p>
              <a:p>
                <a:pPr lvl="0" algn="ctr">
                  <a:defRPr/>
                </a:pPr>
                <a:r>
                  <a:rPr lang="en-GB" sz="9600" dirty="0">
                    <a:solidFill>
                      <a:prstClr val="black"/>
                    </a:solidFill>
                  </a:rPr>
                  <a:t>(5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prstClr val="black"/>
                    </a:solidFill>
                  </a:rPr>
                  <a:t>) 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– </a:t>
                </a:r>
                <a:r>
                  <a:rPr lang="en-GB" sz="9600" dirty="0">
                    <a:solidFill>
                      <a:prstClr val="black"/>
                    </a:solidFill>
                  </a:rPr>
                  <a:t>(4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prstClr val="black"/>
                    </a:solidFill>
                  </a:rPr>
                  <a:t>) 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7" y="0"/>
                <a:ext cx="12042370" cy="3046988"/>
              </a:xfrm>
              <a:prstGeom prst="rect">
                <a:avLst/>
              </a:prstGeom>
              <a:blipFill>
                <a:blip r:embed="rId2"/>
                <a:stretch>
                  <a:fillRect t="-10600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089265" y="3172120"/>
            <a:ext cx="2277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788131" y="5086656"/>
                <a:ext cx="5836662" cy="16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4.6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e>
                      <m:sup>
                        <m: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sup>
                    </m:sSup>
                  </m:oMath>
                </a14:m>
                <a:endParaRPr kumimoji="0" lang="en-GB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131" y="5086656"/>
                <a:ext cx="5836662" cy="1603068"/>
              </a:xfrm>
              <a:prstGeom prst="rect">
                <a:avLst/>
              </a:prstGeom>
              <a:blipFill>
                <a:blip r:embed="rId3"/>
                <a:stretch>
                  <a:fillRect l="-10960" t="-17490" b="-42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E74EF3E-04D1-FE05-76D5-7904DACDE538}"/>
              </a:ext>
            </a:extLst>
          </p:cNvPr>
          <p:cNvSpPr txBox="1"/>
          <p:nvPr/>
        </p:nvSpPr>
        <p:spPr>
          <a:xfrm>
            <a:off x="1984736" y="5388111"/>
            <a:ext cx="24008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4600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D995F5-5CE2-73E5-005A-07C146FDB9EA}"/>
              </a:ext>
            </a:extLst>
          </p:cNvPr>
          <p:cNvCxnSpPr>
            <a:cxnSpLocks/>
          </p:cNvCxnSpPr>
          <p:nvPr/>
        </p:nvCxnSpPr>
        <p:spPr>
          <a:xfrm>
            <a:off x="2245996" y="5348674"/>
            <a:ext cx="205877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7D00B31-BE6B-4FCB-00D4-1FFC4753CC62}"/>
              </a:ext>
            </a:extLst>
          </p:cNvPr>
          <p:cNvSpPr txBox="1"/>
          <p:nvPr/>
        </p:nvSpPr>
        <p:spPr>
          <a:xfrm>
            <a:off x="1668087" y="4187782"/>
            <a:ext cx="6332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67352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B83133-3E0E-8909-84D1-CA8C5AFE2B1A}"/>
              </a:ext>
            </a:extLst>
          </p:cNvPr>
          <p:cNvSpPr txBox="1"/>
          <p:nvPr/>
        </p:nvSpPr>
        <p:spPr>
          <a:xfrm>
            <a:off x="1274618" y="1413164"/>
            <a:ext cx="9642763" cy="36317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chemeClr val="bg1"/>
                </a:solidFill>
              </a:rPr>
              <a:t>Multiplying Standard Form</a:t>
            </a:r>
          </a:p>
        </p:txBody>
      </p:sp>
    </p:spTree>
    <p:extLst>
      <p:ext uri="{BB962C8B-B14F-4D97-AF65-F5344CB8AC3E}">
        <p14:creationId xmlns:p14="http://schemas.microsoft.com/office/powerpoint/2010/main" val="401321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2138" y="160712"/>
                <a:ext cx="11241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Calculate</a:t>
                </a:r>
              </a:p>
              <a:p>
                <a:pPr algn="ctr"/>
                <a:r>
                  <a:rPr lang="en-GB" sz="9600" dirty="0"/>
                  <a:t>(2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GB" sz="9600" dirty="0"/>
                  <a:t>) </a:t>
                </a:r>
                <a:r>
                  <a:rPr lang="en-GB" sz="9600" dirty="0">
                    <a:solidFill>
                      <a:srgbClr val="FF0000"/>
                    </a:solidFill>
                  </a:rPr>
                  <a:t>x</a:t>
                </a:r>
                <a:r>
                  <a:rPr lang="en-GB" sz="9600" dirty="0"/>
                  <a:t> (3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GB" sz="9600" dirty="0"/>
                  <a:t>)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38" y="160712"/>
                <a:ext cx="11241577" cy="3046988"/>
              </a:xfrm>
              <a:prstGeom prst="rect">
                <a:avLst/>
              </a:prstGeom>
              <a:blipFill>
                <a:blip r:embed="rId2"/>
                <a:stretch>
                  <a:fillRect l="-54" t="-10600" r="-108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172393" y="3698762"/>
                <a:ext cx="8592465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3800" b="1" dirty="0"/>
                  <a:t>= 6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</m:sSup>
                  </m:oMath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393" y="3698762"/>
                <a:ext cx="8592465" cy="2263953"/>
              </a:xfrm>
              <a:prstGeom prst="rect">
                <a:avLst/>
              </a:prstGeom>
              <a:blipFill>
                <a:blip r:embed="rId3"/>
                <a:stretch>
                  <a:fillRect l="-11206" t="-19137" b="-44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34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2273" y="55418"/>
                <a:ext cx="115796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Calculate</a:t>
                </a:r>
              </a:p>
              <a:p>
                <a:pPr algn="ctr"/>
                <a:r>
                  <a:rPr lang="en-GB" sz="9600" dirty="0"/>
                  <a:t>(4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GB" sz="9600" dirty="0"/>
                  <a:t>) </a:t>
                </a:r>
                <a:r>
                  <a:rPr lang="en-GB" sz="9600" dirty="0">
                    <a:solidFill>
                      <a:srgbClr val="FF0000"/>
                    </a:solidFill>
                  </a:rPr>
                  <a:t>x</a:t>
                </a:r>
                <a:r>
                  <a:rPr lang="en-GB" sz="9600" dirty="0"/>
                  <a:t> (2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GB" sz="9600" dirty="0"/>
                  <a:t>)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273" y="55418"/>
                <a:ext cx="11579632" cy="3046988"/>
              </a:xfrm>
              <a:prstGeom prst="rect">
                <a:avLst/>
              </a:prstGeom>
              <a:blipFill>
                <a:blip r:embed="rId2"/>
                <a:stretch>
                  <a:fillRect l="-684" t="-10600" r="-737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294313" y="3698762"/>
                <a:ext cx="8470545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3800" b="1" dirty="0"/>
                  <a:t>= 8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sup>
                    </m:sSup>
                  </m:oMath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313" y="3698762"/>
                <a:ext cx="8470545" cy="2263953"/>
              </a:xfrm>
              <a:prstGeom prst="rect">
                <a:avLst/>
              </a:prstGeom>
              <a:blipFill>
                <a:blip r:embed="rId3"/>
                <a:stretch>
                  <a:fillRect l="-11367" t="-19137" b="-44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70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7445" y="55419"/>
                <a:ext cx="1118616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(5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 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(3</a:t>
                </a:r>
                <a:r>
                  <a:rPr kumimoji="0" lang="en-GB" sz="96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9</m:t>
                        </m:r>
                      </m:sup>
                    </m:sSup>
                  </m:oMath>
                </a14:m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45" y="55419"/>
                <a:ext cx="11186162" cy="3046988"/>
              </a:xfrm>
              <a:prstGeom prst="rect">
                <a:avLst/>
              </a:prstGeom>
              <a:blipFill>
                <a:blip r:embed="rId2"/>
                <a:stretch>
                  <a:fillRect l="-272" t="-10600" r="-163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040061" y="3207701"/>
                <a:ext cx="6045053" cy="16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15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12</m:t>
                        </m:r>
                      </m:sup>
                    </m:sSup>
                  </m:oMath>
                </a14:m>
                <a:endParaRPr kumimoji="0" lang="en-GB" sz="9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061" y="3207701"/>
                <a:ext cx="6045053" cy="1603068"/>
              </a:xfrm>
              <a:prstGeom prst="rect">
                <a:avLst/>
              </a:prstGeom>
              <a:blipFill>
                <a:blip r:embed="rId3"/>
                <a:stretch>
                  <a:fillRect l="-10696" t="-19392" b="-40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969989" y="5061235"/>
                <a:ext cx="6373668" cy="16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1.5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e>
                      <m:sup>
                        <m: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𝟏𝟑</m:t>
                        </m:r>
                      </m:sup>
                    </m:sSup>
                  </m:oMath>
                </a14:m>
                <a:endParaRPr kumimoji="0" lang="en-GB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989" y="5061235"/>
                <a:ext cx="6373668" cy="1603068"/>
              </a:xfrm>
              <a:prstGeom prst="rect">
                <a:avLst/>
              </a:prstGeom>
              <a:blipFill>
                <a:blip r:embed="rId4"/>
                <a:stretch>
                  <a:fillRect l="-10038" t="-17490" b="-42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733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127" y="0"/>
                <a:ext cx="1204237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(4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29</m:t>
                        </m:r>
                      </m:sup>
                    </m:sSup>
                  </m:oMath>
                </a14:m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 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(5</a:t>
                </a:r>
                <a:r>
                  <a:rPr kumimoji="0" lang="en-GB" sz="96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−2</m:t>
                        </m:r>
                      </m:sup>
                    </m:sSup>
                  </m:oMath>
                </a14:m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7" y="0"/>
                <a:ext cx="12042370" cy="3046988"/>
              </a:xfrm>
              <a:prstGeom prst="rect">
                <a:avLst/>
              </a:prstGeom>
              <a:blipFill>
                <a:blip r:embed="rId2"/>
                <a:stretch>
                  <a:fillRect l="-1519" t="-10600" r="-1468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523023" y="3188914"/>
                <a:ext cx="6045053" cy="16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20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kumimoji="0" lang="en-GB" sz="9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27</m:t>
                        </m:r>
                      </m:sup>
                    </m:sSup>
                  </m:oMath>
                </a14:m>
                <a:endParaRPr kumimoji="0" lang="en-GB" sz="9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3023" y="3188914"/>
                <a:ext cx="6045053" cy="1603068"/>
              </a:xfrm>
              <a:prstGeom prst="rect">
                <a:avLst/>
              </a:prstGeom>
              <a:blipFill>
                <a:blip r:embed="rId3"/>
                <a:stretch>
                  <a:fillRect l="-10685" t="-19392" b="-40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523023" y="5072319"/>
                <a:ext cx="5421484" cy="16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2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e>
                      <m:sup>
                        <m:r>
                          <a:rPr kumimoji="0" lang="en-GB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𝟐𝟖</m:t>
                        </m:r>
                      </m:sup>
                    </m:sSup>
                  </m:oMath>
                </a14:m>
                <a:endParaRPr kumimoji="0" lang="en-GB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3023" y="5072319"/>
                <a:ext cx="5421484" cy="1603068"/>
              </a:xfrm>
              <a:prstGeom prst="rect">
                <a:avLst/>
              </a:prstGeom>
              <a:blipFill>
                <a:blip r:embed="rId4"/>
                <a:stretch>
                  <a:fillRect l="-11924" t="-17490" b="-42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53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B83133-3E0E-8909-84D1-CA8C5AFE2B1A}"/>
              </a:ext>
            </a:extLst>
          </p:cNvPr>
          <p:cNvSpPr txBox="1"/>
          <p:nvPr/>
        </p:nvSpPr>
        <p:spPr>
          <a:xfrm>
            <a:off x="1274618" y="1413164"/>
            <a:ext cx="9642763" cy="36317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chemeClr val="bg1"/>
                </a:solidFill>
              </a:rPr>
              <a:t>Dividing Standard Form</a:t>
            </a:r>
          </a:p>
        </p:txBody>
      </p:sp>
    </p:spTree>
    <p:extLst>
      <p:ext uri="{BB962C8B-B14F-4D97-AF65-F5344CB8AC3E}">
        <p14:creationId xmlns:p14="http://schemas.microsoft.com/office/powerpoint/2010/main" val="3930886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68504" y="147259"/>
            <a:ext cx="47542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prstClr val="black"/>
                </a:solidFill>
              </a:rPr>
              <a:t>Calculate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13973" y="1994010"/>
                <a:ext cx="6517851" cy="36434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m:rPr>
                                  <m:nor/>
                                </m:rPr>
                                <a:rPr lang="en-GB" sz="115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11500" dirty="0">
                                  <a:solidFill>
                                    <a:prstClr val="black"/>
                                  </a:solidFill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GB" sz="11500" b="1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nor/>
                                </m:rPr>
                                <a:rPr lang="en-GB" sz="115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11500" dirty="0">
                                  <a:solidFill>
                                    <a:prstClr val="black"/>
                                  </a:solidFill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GB" sz="11500" b="1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r>
                        <a:rPr lang="en-GB" sz="115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73" y="1994010"/>
                <a:ext cx="6517851" cy="36434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072462" y="3135285"/>
                <a:ext cx="4941096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GB" sz="115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1500" dirty="0">
                              <a:solidFill>
                                <a:prstClr val="black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15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2462" y="3135285"/>
                <a:ext cx="4941096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820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68504" y="147259"/>
            <a:ext cx="47542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prstClr val="black"/>
                </a:solidFill>
              </a:rPr>
              <a:t>Calculate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86513" y="1849923"/>
                <a:ext cx="5886084" cy="3056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  <m:r>
                                <m:rPr>
                                  <m:nor/>
                                </m:rPr>
                                <a:rPr lang="en-GB" sz="96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9600" dirty="0">
                                  <a:solidFill>
                                    <a:prstClr val="black"/>
                                  </a:solidFill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GB" sz="9600" b="1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GB" sz="960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nor/>
                                </m:rPr>
                                <a:rPr lang="en-GB" sz="96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GB" sz="9600" dirty="0">
                                  <a:solidFill>
                                    <a:prstClr val="black"/>
                                  </a:solidFill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GB" sz="9600" b="1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13" y="1849923"/>
                <a:ext cx="5886084" cy="30567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11142" y="2858195"/>
                <a:ext cx="4837991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  <m:r>
                            <m:rPr>
                              <m:nor/>
                            </m:rPr>
                            <a:rPr lang="en-GB" sz="96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9600" dirty="0">
                              <a:solidFill>
                                <a:prstClr val="black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96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1142" y="2858195"/>
                <a:ext cx="4837991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235079" y="4672476"/>
                <a:ext cx="6218690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   </m:t>
                          </m:r>
                          <m:r>
                            <m:rPr>
                              <m:nor/>
                            </m:rPr>
                            <a:rPr lang="en-GB" sz="960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GB" sz="96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9600" dirty="0">
                              <a:solidFill>
                                <a:prstClr val="black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96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079" y="4672476"/>
                <a:ext cx="6218690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81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147</Words>
  <Application>Microsoft Office PowerPoint</Application>
  <PresentationFormat>Widescreen</PresentationFormat>
  <Paragraphs>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19</cp:revision>
  <dcterms:created xsi:type="dcterms:W3CDTF">2016-02-22T11:00:03Z</dcterms:created>
  <dcterms:modified xsi:type="dcterms:W3CDTF">2025-11-21T05:00:58Z</dcterms:modified>
</cp:coreProperties>
</file>