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574" r:id="rId2"/>
    <p:sldId id="598" r:id="rId3"/>
    <p:sldId id="484" r:id="rId4"/>
    <p:sldId id="595" r:id="rId5"/>
    <p:sldId id="509" r:id="rId6"/>
    <p:sldId id="576" r:id="rId7"/>
    <p:sldId id="582" r:id="rId8"/>
    <p:sldId id="569" r:id="rId9"/>
    <p:sldId id="583" r:id="rId10"/>
    <p:sldId id="584" r:id="rId11"/>
    <p:sldId id="585" r:id="rId12"/>
    <p:sldId id="586" r:id="rId13"/>
    <p:sldId id="587" r:id="rId14"/>
    <p:sldId id="588" r:id="rId15"/>
    <p:sldId id="589" r:id="rId16"/>
    <p:sldId id="590" r:id="rId17"/>
    <p:sldId id="570" r:id="rId18"/>
    <p:sldId id="579" r:id="rId19"/>
    <p:sldId id="591" r:id="rId20"/>
    <p:sldId id="592" r:id="rId21"/>
    <p:sldId id="573" r:id="rId22"/>
    <p:sldId id="593" r:id="rId23"/>
    <p:sldId id="594" r:id="rId24"/>
    <p:sldId id="599" r:id="rId25"/>
    <p:sldId id="596" r:id="rId26"/>
    <p:sldId id="597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D5EA8B-6F06-4D7C-8C67-A4FC34005570}" v="464" dt="2025-08-26T06:59:18.0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76" autoAdjust="0"/>
    <p:restoredTop sz="95481" autoAdjust="0"/>
  </p:normalViewPr>
  <p:slideViewPr>
    <p:cSldViewPr>
      <p:cViewPr varScale="1">
        <p:scale>
          <a:sx n="86" d="100"/>
          <a:sy n="86" d="100"/>
        </p:scale>
        <p:origin x="51" y="5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5DF1E74-E571-430C-B14C-F98EFCDE334E}"/>
    <pc:docChg chg="modSld">
      <pc:chgData name="Stewart Gale" userId="3647ddd2-6040-41ae-a96d-232c23482af8" providerId="ADAL" clId="{15DF1E74-E571-430C-B14C-F98EFCDE334E}" dt="2022-09-02T05:45:20.721" v="1" actId="20577"/>
      <pc:docMkLst>
        <pc:docMk/>
      </pc:docMkLst>
      <pc:sldChg chg="modSp mod">
        <pc:chgData name="Stewart Gale" userId="3647ddd2-6040-41ae-a96d-232c23482af8" providerId="ADAL" clId="{15DF1E74-E571-430C-B14C-F98EFCDE334E}" dt="2022-09-02T05:45:20.721" v="1" actId="20577"/>
        <pc:sldMkLst>
          <pc:docMk/>
          <pc:sldMk cId="1117892019" sldId="574"/>
        </pc:sldMkLst>
      </pc:sldChg>
    </pc:docChg>
  </pc:docChgLst>
  <pc:docChgLst>
    <pc:chgData name="Stewart Gale" userId="3647ddd2-6040-41ae-a96d-232c23482af8" providerId="ADAL" clId="{06D5EA8B-6F06-4D7C-8C67-A4FC34005570}"/>
    <pc:docChg chg="undo custSel addSld delSld modSld sldOrd modMainMaster modNotesMaster">
      <pc:chgData name="Stewart Gale" userId="3647ddd2-6040-41ae-a96d-232c23482af8" providerId="ADAL" clId="{06D5EA8B-6F06-4D7C-8C67-A4FC34005570}" dt="2025-08-26T06:59:37.181" v="1264" actId="1076"/>
      <pc:docMkLst>
        <pc:docMk/>
      </pc:docMkLst>
      <pc:sldChg chg="delSp modSp mod">
        <pc:chgData name="Stewart Gale" userId="3647ddd2-6040-41ae-a96d-232c23482af8" providerId="ADAL" clId="{06D5EA8B-6F06-4D7C-8C67-A4FC34005570}" dt="2023-07-12T17:48:09.831" v="23" actId="403"/>
        <pc:sldMkLst>
          <pc:docMk/>
          <pc:sldMk cId="3617830027" sldId="484"/>
        </pc:sldMkLst>
      </pc:sldChg>
      <pc:sldChg chg="addSp delSp modSp mod modAnim">
        <pc:chgData name="Stewart Gale" userId="3647ddd2-6040-41ae-a96d-232c23482af8" providerId="ADAL" clId="{06D5EA8B-6F06-4D7C-8C67-A4FC34005570}" dt="2023-07-12T17:49:38.040" v="35"/>
        <pc:sldMkLst>
          <pc:docMk/>
          <pc:sldMk cId="1808939409" sldId="509"/>
        </pc:sldMkLst>
      </pc:sldChg>
      <pc:sldChg chg="addSp delSp modSp mod modAnim">
        <pc:chgData name="Stewart Gale" userId="3647ddd2-6040-41ae-a96d-232c23482af8" providerId="ADAL" clId="{06D5EA8B-6F06-4D7C-8C67-A4FC34005570}" dt="2023-07-12T20:25:26.590" v="110" actId="1076"/>
        <pc:sldMkLst>
          <pc:docMk/>
          <pc:sldMk cId="3921989921" sldId="569"/>
        </pc:sldMkLst>
      </pc:sldChg>
      <pc:sldChg chg="delSp modSp mod">
        <pc:chgData name="Stewart Gale" userId="3647ddd2-6040-41ae-a96d-232c23482af8" providerId="ADAL" clId="{06D5EA8B-6F06-4D7C-8C67-A4FC34005570}" dt="2023-09-01T06:54:33.476" v="941" actId="1076"/>
        <pc:sldMkLst>
          <pc:docMk/>
          <pc:sldMk cId="2615304691" sldId="570"/>
        </pc:sldMkLst>
      </pc:sldChg>
      <pc:sldChg chg="delSp modSp del mod">
        <pc:chgData name="Stewart Gale" userId="3647ddd2-6040-41ae-a96d-232c23482af8" providerId="ADAL" clId="{06D5EA8B-6F06-4D7C-8C67-A4FC34005570}" dt="2023-07-12T20:56:02.991" v="393" actId="47"/>
        <pc:sldMkLst>
          <pc:docMk/>
          <pc:sldMk cId="2405050588" sldId="572"/>
        </pc:sldMkLst>
      </pc:sldChg>
      <pc:sldChg chg="modSp modNotes">
        <pc:chgData name="Stewart Gale" userId="3647ddd2-6040-41ae-a96d-232c23482af8" providerId="ADAL" clId="{06D5EA8B-6F06-4D7C-8C67-A4FC34005570}" dt="2023-07-12T17:46:11.484" v="0"/>
        <pc:sldMkLst>
          <pc:docMk/>
          <pc:sldMk cId="2465423521" sldId="573"/>
        </pc:sldMkLst>
      </pc:sldChg>
      <pc:sldChg chg="delSp modSp mod">
        <pc:chgData name="Stewart Gale" userId="3647ddd2-6040-41ae-a96d-232c23482af8" providerId="ADAL" clId="{06D5EA8B-6F06-4D7C-8C67-A4FC34005570}" dt="2023-07-12T17:47:01.404" v="13" actId="14100"/>
        <pc:sldMkLst>
          <pc:docMk/>
          <pc:sldMk cId="1117892019" sldId="574"/>
        </pc:sldMkLst>
      </pc:sldChg>
      <pc:sldChg chg="delSp modSp mod">
        <pc:chgData name="Stewart Gale" userId="3647ddd2-6040-41ae-a96d-232c23482af8" providerId="ADAL" clId="{06D5EA8B-6F06-4D7C-8C67-A4FC34005570}" dt="2023-07-12T17:50:11.412" v="37" actId="1076"/>
        <pc:sldMkLst>
          <pc:docMk/>
          <pc:sldMk cId="3068457544" sldId="576"/>
        </pc:sldMkLst>
      </pc:sldChg>
      <pc:sldChg chg="delSp modSp del mod">
        <pc:chgData name="Stewart Gale" userId="3647ddd2-6040-41ae-a96d-232c23482af8" providerId="ADAL" clId="{06D5EA8B-6F06-4D7C-8C67-A4FC34005570}" dt="2023-07-12T20:50:10.735" v="300" actId="47"/>
        <pc:sldMkLst>
          <pc:docMk/>
          <pc:sldMk cId="4125079101" sldId="577"/>
        </pc:sldMkLst>
      </pc:sldChg>
      <pc:sldChg chg="modSp">
        <pc:chgData name="Stewart Gale" userId="3647ddd2-6040-41ae-a96d-232c23482af8" providerId="ADAL" clId="{06D5EA8B-6F06-4D7C-8C67-A4FC34005570}" dt="2023-07-12T17:46:11.484" v="0"/>
        <pc:sldMkLst>
          <pc:docMk/>
          <pc:sldMk cId="578390148" sldId="578"/>
        </pc:sldMkLst>
      </pc:sldChg>
      <pc:sldChg chg="addSp delSp modSp mod addAnim delAnim modAnim">
        <pc:chgData name="Stewart Gale" userId="3647ddd2-6040-41ae-a96d-232c23482af8" providerId="ADAL" clId="{06D5EA8B-6F06-4D7C-8C67-A4FC34005570}" dt="2023-09-01T08:00:27.559" v="950"/>
        <pc:sldMkLst>
          <pc:docMk/>
          <pc:sldMk cId="1893264134" sldId="579"/>
        </pc:sldMkLst>
      </pc:sldChg>
      <pc:sldChg chg="modSp">
        <pc:chgData name="Stewart Gale" userId="3647ddd2-6040-41ae-a96d-232c23482af8" providerId="ADAL" clId="{06D5EA8B-6F06-4D7C-8C67-A4FC34005570}" dt="2023-07-12T17:46:11.484" v="0"/>
        <pc:sldMkLst>
          <pc:docMk/>
          <pc:sldMk cId="136633310" sldId="580"/>
        </pc:sldMkLst>
      </pc:sldChg>
      <pc:sldChg chg="modSp modNotes">
        <pc:chgData name="Stewart Gale" userId="3647ddd2-6040-41ae-a96d-232c23482af8" providerId="ADAL" clId="{06D5EA8B-6F06-4D7C-8C67-A4FC34005570}" dt="2023-07-12T17:46:11.484" v="0"/>
        <pc:sldMkLst>
          <pc:docMk/>
          <pc:sldMk cId="906330292" sldId="581"/>
        </pc:sldMkLst>
      </pc:sldChg>
      <pc:sldChg chg="delSp modSp mod">
        <pc:chgData name="Stewart Gale" userId="3647ddd2-6040-41ae-a96d-232c23482af8" providerId="ADAL" clId="{06D5EA8B-6F06-4D7C-8C67-A4FC34005570}" dt="2023-07-12T17:50:50.487" v="44" actId="1076"/>
        <pc:sldMkLst>
          <pc:docMk/>
          <pc:sldMk cId="2154942803" sldId="582"/>
        </pc:sldMkLst>
      </pc:sldChg>
      <pc:sldChg chg="addSp delSp modSp add mod ord addAnim delAnim modAnim">
        <pc:chgData name="Stewart Gale" userId="3647ddd2-6040-41ae-a96d-232c23482af8" providerId="ADAL" clId="{06D5EA8B-6F06-4D7C-8C67-A4FC34005570}" dt="2023-07-12T20:48:49.352" v="296"/>
        <pc:sldMkLst>
          <pc:docMk/>
          <pc:sldMk cId="3485468213" sldId="583"/>
        </pc:sldMkLst>
      </pc:sldChg>
      <pc:sldChg chg="addSp delSp modSp add mod delAnim modAnim">
        <pc:chgData name="Stewart Gale" userId="3647ddd2-6040-41ae-a96d-232c23482af8" providerId="ADAL" clId="{06D5EA8B-6F06-4D7C-8C67-A4FC34005570}" dt="2023-07-12T20:54:01.904" v="383"/>
        <pc:sldMkLst>
          <pc:docMk/>
          <pc:sldMk cId="1322950752" sldId="584"/>
        </pc:sldMkLst>
      </pc:sldChg>
      <pc:sldChg chg="modSp add modAnim">
        <pc:chgData name="Stewart Gale" userId="3647ddd2-6040-41ae-a96d-232c23482af8" providerId="ADAL" clId="{06D5EA8B-6F06-4D7C-8C67-A4FC34005570}" dt="2023-07-12T20:57:11.300" v="407" actId="20577"/>
        <pc:sldMkLst>
          <pc:docMk/>
          <pc:sldMk cId="3859801194" sldId="585"/>
        </pc:sldMkLst>
      </pc:sldChg>
      <pc:sldChg chg="modSp add mod ord">
        <pc:chgData name="Stewart Gale" userId="3647ddd2-6040-41ae-a96d-232c23482af8" providerId="ADAL" clId="{06D5EA8B-6F06-4D7C-8C67-A4FC34005570}" dt="2023-07-12T20:58:58" v="430"/>
        <pc:sldMkLst>
          <pc:docMk/>
          <pc:sldMk cId="2979494301" sldId="586"/>
        </pc:sldMkLst>
      </pc:sldChg>
      <pc:sldChg chg="modSp add mod modAnim">
        <pc:chgData name="Stewart Gale" userId="3647ddd2-6040-41ae-a96d-232c23482af8" providerId="ADAL" clId="{06D5EA8B-6F06-4D7C-8C67-A4FC34005570}" dt="2023-07-12T21:02:32.794" v="483" actId="1076"/>
        <pc:sldMkLst>
          <pc:docMk/>
          <pc:sldMk cId="2669255170" sldId="587"/>
        </pc:sldMkLst>
      </pc:sldChg>
      <pc:sldChg chg="addSp delSp modSp add mod delAnim modAnim">
        <pc:chgData name="Stewart Gale" userId="3647ddd2-6040-41ae-a96d-232c23482af8" providerId="ADAL" clId="{06D5EA8B-6F06-4D7C-8C67-A4FC34005570}" dt="2023-09-01T07:59:52.408" v="947"/>
        <pc:sldMkLst>
          <pc:docMk/>
          <pc:sldMk cId="1208675731" sldId="588"/>
        </pc:sldMkLst>
      </pc:sldChg>
      <pc:sldChg chg="modSp mod modAnim">
        <pc:chgData name="Stewart Gale" userId="3647ddd2-6040-41ae-a96d-232c23482af8" providerId="ADAL" clId="{06D5EA8B-6F06-4D7C-8C67-A4FC34005570}" dt="2023-09-01T08:01:03.030" v="955" actId="14100"/>
        <pc:sldMkLst>
          <pc:docMk/>
          <pc:sldMk cId="1217031958" sldId="591"/>
        </pc:sldMkLst>
      </pc:sldChg>
      <pc:sldChg chg="modAnim">
        <pc:chgData name="Stewart Gale" userId="3647ddd2-6040-41ae-a96d-232c23482af8" providerId="ADAL" clId="{06D5EA8B-6F06-4D7C-8C67-A4FC34005570}" dt="2023-09-01T08:01:16.587" v="957"/>
        <pc:sldMkLst>
          <pc:docMk/>
          <pc:sldMk cId="3670749663" sldId="592"/>
        </pc:sldMkLst>
      </pc:sldChg>
      <pc:sldChg chg="modSp mod modAnim">
        <pc:chgData name="Stewart Gale" userId="3647ddd2-6040-41ae-a96d-232c23482af8" providerId="ADAL" clId="{06D5EA8B-6F06-4D7C-8C67-A4FC34005570}" dt="2024-05-07T06:29:49.745" v="1206" actId="207"/>
        <pc:sldMkLst>
          <pc:docMk/>
          <pc:sldMk cId="1070500768" sldId="593"/>
        </pc:sldMkLst>
      </pc:sldChg>
      <pc:sldChg chg="modSp mod modAnim">
        <pc:chgData name="Stewart Gale" userId="3647ddd2-6040-41ae-a96d-232c23482af8" providerId="ADAL" clId="{06D5EA8B-6F06-4D7C-8C67-A4FC34005570}" dt="2024-05-07T06:31:25.378" v="1211" actId="207"/>
        <pc:sldMkLst>
          <pc:docMk/>
          <pc:sldMk cId="312167071" sldId="594"/>
        </pc:sldMkLst>
      </pc:sldChg>
      <pc:sldChg chg="addSp modSp new mod">
        <pc:chgData name="Stewart Gale" userId="3647ddd2-6040-41ae-a96d-232c23482af8" providerId="ADAL" clId="{06D5EA8B-6F06-4D7C-8C67-A4FC34005570}" dt="2023-07-17T14:05:12.921" v="667" actId="1076"/>
        <pc:sldMkLst>
          <pc:docMk/>
          <pc:sldMk cId="3536792030" sldId="595"/>
        </pc:sldMkLst>
      </pc:sldChg>
      <pc:sldChg chg="addSp delSp modSp new mod delAnim modAnim">
        <pc:chgData name="Stewart Gale" userId="3647ddd2-6040-41ae-a96d-232c23482af8" providerId="ADAL" clId="{06D5EA8B-6F06-4D7C-8C67-A4FC34005570}" dt="2023-09-03T17:00:11.850" v="1160" actId="207"/>
        <pc:sldMkLst>
          <pc:docMk/>
          <pc:sldMk cId="1755584726" sldId="596"/>
        </pc:sldMkLst>
      </pc:sldChg>
      <pc:sldChg chg="addSp delSp modSp new mod modAnim">
        <pc:chgData name="Stewart Gale" userId="3647ddd2-6040-41ae-a96d-232c23482af8" providerId="ADAL" clId="{06D5EA8B-6F06-4D7C-8C67-A4FC34005570}" dt="2023-09-03T17:08:26.577" v="1204" actId="1076"/>
        <pc:sldMkLst>
          <pc:docMk/>
          <pc:sldMk cId="4185447183" sldId="597"/>
        </pc:sldMkLst>
      </pc:sldChg>
      <pc:sldChg chg="addSp delSp modSp new mod">
        <pc:chgData name="Stewart Gale" userId="3647ddd2-6040-41ae-a96d-232c23482af8" providerId="ADAL" clId="{06D5EA8B-6F06-4D7C-8C67-A4FC34005570}" dt="2025-08-26T03:13:19.486" v="1232" actId="1076"/>
        <pc:sldMkLst>
          <pc:docMk/>
          <pc:sldMk cId="286000942" sldId="598"/>
        </pc:sldMkLst>
        <pc:spChg chg="add del mod">
          <ac:chgData name="Stewart Gale" userId="3647ddd2-6040-41ae-a96d-232c23482af8" providerId="ADAL" clId="{06D5EA8B-6F06-4D7C-8C67-A4FC34005570}" dt="2025-08-26T03:12:43.655" v="1219" actId="478"/>
          <ac:spMkLst>
            <pc:docMk/>
            <pc:sldMk cId="286000942" sldId="598"/>
            <ac:spMk id="3" creationId="{929AD04A-0B64-77E5-1119-361BF6C03494}"/>
          </ac:spMkLst>
        </pc:spChg>
        <pc:picChg chg="add mod">
          <ac:chgData name="Stewart Gale" userId="3647ddd2-6040-41ae-a96d-232c23482af8" providerId="ADAL" clId="{06D5EA8B-6F06-4D7C-8C67-A4FC34005570}" dt="2025-08-26T03:13:19.486" v="1232" actId="1076"/>
          <ac:picMkLst>
            <pc:docMk/>
            <pc:sldMk cId="286000942" sldId="598"/>
            <ac:picMk id="5" creationId="{CF4CB4A4-47AC-3B29-41E7-498C9F484F16}"/>
          </ac:picMkLst>
        </pc:picChg>
        <pc:picChg chg="add mod modCrop">
          <ac:chgData name="Stewart Gale" userId="3647ddd2-6040-41ae-a96d-232c23482af8" providerId="ADAL" clId="{06D5EA8B-6F06-4D7C-8C67-A4FC34005570}" dt="2025-08-26T03:13:17.434" v="1230" actId="1076"/>
          <ac:picMkLst>
            <pc:docMk/>
            <pc:sldMk cId="286000942" sldId="598"/>
            <ac:picMk id="7" creationId="{D557DCFA-E8CD-01C6-BB6E-8C244447EFA9}"/>
          </ac:picMkLst>
        </pc:picChg>
      </pc:sldChg>
      <pc:sldChg chg="addSp delSp modSp add mod delAnim">
        <pc:chgData name="Stewart Gale" userId="3647ddd2-6040-41ae-a96d-232c23482af8" providerId="ADAL" clId="{06D5EA8B-6F06-4D7C-8C67-A4FC34005570}" dt="2025-08-26T06:59:37.181" v="1264" actId="1076"/>
        <pc:sldMkLst>
          <pc:docMk/>
          <pc:sldMk cId="1250730470" sldId="599"/>
        </pc:sldMkLst>
        <pc:spChg chg="mod">
          <ac:chgData name="Stewart Gale" userId="3647ddd2-6040-41ae-a96d-232c23482af8" providerId="ADAL" clId="{06D5EA8B-6F06-4D7C-8C67-A4FC34005570}" dt="2025-08-26T06:59:37.181" v="1264" actId="1076"/>
          <ac:spMkLst>
            <pc:docMk/>
            <pc:sldMk cId="1250730470" sldId="599"/>
            <ac:spMk id="2" creationId="{35CEA045-C8C9-2F08-1EB7-21D3D00FC8AD}"/>
          </ac:spMkLst>
        </pc:spChg>
        <pc:spChg chg="del">
          <ac:chgData name="Stewart Gale" userId="3647ddd2-6040-41ae-a96d-232c23482af8" providerId="ADAL" clId="{06D5EA8B-6F06-4D7C-8C67-A4FC34005570}" dt="2025-08-26T06:58:39.264" v="1236" actId="478"/>
          <ac:spMkLst>
            <pc:docMk/>
            <pc:sldMk cId="1250730470" sldId="599"/>
            <ac:spMk id="5" creationId="{5E58A0C7-361B-2EEB-AD7C-5FC3EBEC3173}"/>
          </ac:spMkLst>
        </pc:spChg>
        <pc:spChg chg="del">
          <ac:chgData name="Stewart Gale" userId="3647ddd2-6040-41ae-a96d-232c23482af8" providerId="ADAL" clId="{06D5EA8B-6F06-4D7C-8C67-A4FC34005570}" dt="2025-08-26T06:58:39.264" v="1236" actId="478"/>
          <ac:spMkLst>
            <pc:docMk/>
            <pc:sldMk cId="1250730470" sldId="599"/>
            <ac:spMk id="6" creationId="{F84AEBD3-6052-52A1-4FE3-49F73578D289}"/>
          </ac:spMkLst>
        </pc:spChg>
        <pc:spChg chg="del">
          <ac:chgData name="Stewart Gale" userId="3647ddd2-6040-41ae-a96d-232c23482af8" providerId="ADAL" clId="{06D5EA8B-6F06-4D7C-8C67-A4FC34005570}" dt="2025-08-26T06:58:39.264" v="1236" actId="478"/>
          <ac:spMkLst>
            <pc:docMk/>
            <pc:sldMk cId="1250730470" sldId="599"/>
            <ac:spMk id="9" creationId="{9C6EF41F-C52C-0249-4192-7354E1507C26}"/>
          </ac:spMkLst>
        </pc:spChg>
        <pc:spChg chg="del">
          <ac:chgData name="Stewart Gale" userId="3647ddd2-6040-41ae-a96d-232c23482af8" providerId="ADAL" clId="{06D5EA8B-6F06-4D7C-8C67-A4FC34005570}" dt="2025-08-26T06:58:39.264" v="1236" actId="478"/>
          <ac:spMkLst>
            <pc:docMk/>
            <pc:sldMk cId="1250730470" sldId="599"/>
            <ac:spMk id="11" creationId="{44CC4D7D-D3B8-BF10-302F-25A43723E8B1}"/>
          </ac:spMkLst>
        </pc:spChg>
        <pc:spChg chg="del">
          <ac:chgData name="Stewart Gale" userId="3647ddd2-6040-41ae-a96d-232c23482af8" providerId="ADAL" clId="{06D5EA8B-6F06-4D7C-8C67-A4FC34005570}" dt="2025-08-26T06:58:39.264" v="1236" actId="478"/>
          <ac:spMkLst>
            <pc:docMk/>
            <pc:sldMk cId="1250730470" sldId="599"/>
            <ac:spMk id="12" creationId="{76097EDC-EC5C-CE9C-75E8-A838CBA15E5F}"/>
          </ac:spMkLst>
        </pc:spChg>
        <pc:spChg chg="del">
          <ac:chgData name="Stewart Gale" userId="3647ddd2-6040-41ae-a96d-232c23482af8" providerId="ADAL" clId="{06D5EA8B-6F06-4D7C-8C67-A4FC34005570}" dt="2025-08-26T06:58:39.264" v="1236" actId="478"/>
          <ac:spMkLst>
            <pc:docMk/>
            <pc:sldMk cId="1250730470" sldId="599"/>
            <ac:spMk id="15" creationId="{DC4D2F1F-FCAF-E435-319E-9DBC72E58DBB}"/>
          </ac:spMkLst>
        </pc:spChg>
        <pc:spChg chg="add mod">
          <ac:chgData name="Stewart Gale" userId="3647ddd2-6040-41ae-a96d-232c23482af8" providerId="ADAL" clId="{06D5EA8B-6F06-4D7C-8C67-A4FC34005570}" dt="2025-08-26T06:59:37.181" v="1264" actId="1076"/>
          <ac:spMkLst>
            <pc:docMk/>
            <pc:sldMk cId="1250730470" sldId="599"/>
            <ac:spMk id="16" creationId="{E44A1E7E-5BD3-EE70-49E6-0FDEA9839615}"/>
          </ac:spMkLst>
        </pc:spChg>
        <pc:spChg chg="add mod">
          <ac:chgData name="Stewart Gale" userId="3647ddd2-6040-41ae-a96d-232c23482af8" providerId="ADAL" clId="{06D5EA8B-6F06-4D7C-8C67-A4FC34005570}" dt="2025-08-26T06:59:37.181" v="1264" actId="1076"/>
          <ac:spMkLst>
            <pc:docMk/>
            <pc:sldMk cId="1250730470" sldId="599"/>
            <ac:spMk id="17" creationId="{A0774C1B-805C-A0BE-F4CB-8117F32E0961}"/>
          </ac:spMkLst>
        </pc:spChg>
        <pc:spChg chg="del">
          <ac:chgData name="Stewart Gale" userId="3647ddd2-6040-41ae-a96d-232c23482af8" providerId="ADAL" clId="{06D5EA8B-6F06-4D7C-8C67-A4FC34005570}" dt="2025-08-26T06:58:39.264" v="1236" actId="478"/>
          <ac:spMkLst>
            <pc:docMk/>
            <pc:sldMk cId="1250730470" sldId="599"/>
            <ac:spMk id="18" creationId="{687A0777-9B85-99B4-29A0-0D635454C665}"/>
          </ac:spMkLst>
        </pc:spChg>
        <pc:spChg chg="del">
          <ac:chgData name="Stewart Gale" userId="3647ddd2-6040-41ae-a96d-232c23482af8" providerId="ADAL" clId="{06D5EA8B-6F06-4D7C-8C67-A4FC34005570}" dt="2025-08-26T06:58:39.264" v="1236" actId="478"/>
          <ac:spMkLst>
            <pc:docMk/>
            <pc:sldMk cId="1250730470" sldId="599"/>
            <ac:spMk id="20" creationId="{E665CFB1-62E6-2D2B-1880-2112D4F689B3}"/>
          </ac:spMkLst>
        </pc:spChg>
        <pc:spChg chg="del">
          <ac:chgData name="Stewart Gale" userId="3647ddd2-6040-41ae-a96d-232c23482af8" providerId="ADAL" clId="{06D5EA8B-6F06-4D7C-8C67-A4FC34005570}" dt="2025-08-26T06:58:39.264" v="1236" actId="478"/>
          <ac:spMkLst>
            <pc:docMk/>
            <pc:sldMk cId="1250730470" sldId="599"/>
            <ac:spMk id="21" creationId="{0F3BAD6E-360A-83D3-5687-EAF1AA74ED88}"/>
          </ac:spMkLst>
        </pc:spChg>
        <pc:spChg chg="del">
          <ac:chgData name="Stewart Gale" userId="3647ddd2-6040-41ae-a96d-232c23482af8" providerId="ADAL" clId="{06D5EA8B-6F06-4D7C-8C67-A4FC34005570}" dt="2025-08-26T06:58:39.264" v="1236" actId="478"/>
          <ac:spMkLst>
            <pc:docMk/>
            <pc:sldMk cId="1250730470" sldId="599"/>
            <ac:spMk id="26" creationId="{19641B10-C6B0-A676-DAF0-BC8E7879B2B5}"/>
          </ac:spMkLst>
        </pc:spChg>
      </pc:sldChg>
      <pc:sldMasterChg chg="modSp modSldLayout">
        <pc:chgData name="Stewart Gale" userId="3647ddd2-6040-41ae-a96d-232c23482af8" providerId="ADAL" clId="{06D5EA8B-6F06-4D7C-8C67-A4FC34005570}" dt="2023-07-12T17:46:11.484" v="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06D5EA8B-6F06-4D7C-8C67-A4FC34005570}" dt="2023-07-12T17:46:11.484" v="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06D5EA8B-6F06-4D7C-8C67-A4FC34005570}" dt="2023-07-12T17:46:11.484" v="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06D5EA8B-6F06-4D7C-8C67-A4FC34005570}" dt="2023-07-12T17:46:11.484" v="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06D5EA8B-6F06-4D7C-8C67-A4FC34005570}" dt="2023-07-12T17:46:11.484" v="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06D5EA8B-6F06-4D7C-8C67-A4FC34005570}" dt="2023-07-12T17:46:11.484" v="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06D5EA8B-6F06-4D7C-8C67-A4FC34005570}" dt="2023-07-12T17:46:11.484" v="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06D5EA8B-6F06-4D7C-8C67-A4FC34005570}" dt="2023-07-12T17:46:11.484" v="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24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085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519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5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0.png"/><Relationship Id="rId7" Type="http://schemas.openxmlformats.org/officeDocument/2006/relationships/image" Target="../media/image89.png"/><Relationship Id="rId2" Type="http://schemas.openxmlformats.org/officeDocument/2006/relationships/image" Target="../media/image8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image" Target="../media/image9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7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0" Type="http://schemas.openxmlformats.org/officeDocument/2006/relationships/image" Target="../media/image16.png"/><Relationship Id="rId4" Type="http://schemas.openxmlformats.org/officeDocument/2006/relationships/image" Target="../media/image17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476672"/>
            <a:ext cx="1144927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Functions and Graphs</a:t>
            </a:r>
          </a:p>
          <a:p>
            <a:pPr algn="ctr"/>
            <a:r>
              <a:rPr lang="en-GB" sz="8800" dirty="0"/>
              <a:t>Modulus</a:t>
            </a:r>
          </a:p>
          <a:p>
            <a:pPr algn="ctr"/>
            <a:endParaRPr lang="en-GB" sz="4400" dirty="0"/>
          </a:p>
          <a:p>
            <a:pPr algn="ctr"/>
            <a:r>
              <a:rPr lang="en-GB" sz="8000" dirty="0"/>
              <a:t>Pure 2 Chapter 2</a:t>
            </a:r>
          </a:p>
          <a:p>
            <a:pPr algn="ctr"/>
            <a:r>
              <a:rPr lang="en-GB" sz="8000" dirty="0"/>
              <a:t>(Part 1 of 6)</a:t>
            </a:r>
          </a:p>
        </p:txBody>
      </p:sp>
    </p:spTree>
    <p:extLst>
      <p:ext uri="{BB962C8B-B14F-4D97-AF65-F5344CB8AC3E}">
        <p14:creationId xmlns:p14="http://schemas.microsoft.com/office/powerpoint/2010/main" val="1117892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4258BA-03B8-42D6-9BA4-4BF343B2F8C6}"/>
                  </a:ext>
                </a:extLst>
              </p:cNvPr>
              <p:cNvSpPr txBox="1"/>
              <p:nvPr/>
            </p:nvSpPr>
            <p:spPr>
              <a:xfrm>
                <a:off x="911424" y="411706"/>
                <a:ext cx="10657184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en-GB" sz="4800" dirty="0"/>
              </a:p>
              <a:p>
                <a:pPr algn="ctr"/>
                <a:r>
                  <a:rPr lang="en-GB" sz="4800" dirty="0"/>
                  <a:t>What are the equations of both lines?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4258BA-03B8-42D6-9BA4-4BF343B2F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411706"/>
                <a:ext cx="10657184" cy="1569660"/>
              </a:xfrm>
              <a:prstGeom prst="rect">
                <a:avLst/>
              </a:prstGeom>
              <a:blipFill>
                <a:blip r:embed="rId2"/>
                <a:stretch>
                  <a:fillRect b="-137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C52F8A0-E744-B77B-A10F-10EA6144C84C}"/>
              </a:ext>
            </a:extLst>
          </p:cNvPr>
          <p:cNvCxnSpPr>
            <a:cxnSpLocks/>
          </p:cNvCxnSpPr>
          <p:nvPr/>
        </p:nvCxnSpPr>
        <p:spPr>
          <a:xfrm>
            <a:off x="4839367" y="2990084"/>
            <a:ext cx="1436503" cy="2043355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EB96684-F85D-4DB1-D172-482E6C5ACF96}"/>
              </a:ext>
            </a:extLst>
          </p:cNvPr>
          <p:cNvCxnSpPr>
            <a:cxnSpLocks/>
          </p:cNvCxnSpPr>
          <p:nvPr/>
        </p:nvCxnSpPr>
        <p:spPr>
          <a:xfrm flipV="1">
            <a:off x="6282928" y="3029268"/>
            <a:ext cx="1498671" cy="201666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449BECD-2AFE-419C-3CEF-8B5E4C94D695}"/>
              </a:ext>
            </a:extLst>
          </p:cNvPr>
          <p:cNvGrpSpPr/>
          <p:nvPr/>
        </p:nvGrpSpPr>
        <p:grpSpPr>
          <a:xfrm>
            <a:off x="4109191" y="2299806"/>
            <a:ext cx="4267661" cy="4150039"/>
            <a:chOff x="1055440" y="1412776"/>
            <a:chExt cx="4267661" cy="4150039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C5E8AA2-8ADB-7AC7-DD90-667977C9AC49}"/>
                </a:ext>
              </a:extLst>
            </p:cNvPr>
            <p:cNvGrpSpPr/>
            <p:nvPr/>
          </p:nvGrpSpPr>
          <p:grpSpPr>
            <a:xfrm>
              <a:off x="1055440" y="1826059"/>
              <a:ext cx="3923293" cy="3736756"/>
              <a:chOff x="4851917" y="2745884"/>
              <a:chExt cx="3295167" cy="2762696"/>
            </a:xfrm>
          </p:grpSpPr>
          <p:cxnSp>
            <p:nvCxnSpPr>
              <p:cNvPr id="2" name="Straight Arrow Connector 1">
                <a:extLst>
                  <a:ext uri="{FF2B5EF4-FFF2-40B4-BE49-F238E27FC236}">
                    <a16:creationId xmlns:a16="http://schemas.microsoft.com/office/drawing/2014/main" id="{4FDFDFA5-3745-2D7A-343A-A838C2C5231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41492" y="2745884"/>
                <a:ext cx="0" cy="2762696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" name="Straight Arrow Connector 2">
                <a:extLst>
                  <a:ext uri="{FF2B5EF4-FFF2-40B4-BE49-F238E27FC236}">
                    <a16:creationId xmlns:a16="http://schemas.microsoft.com/office/drawing/2014/main" id="{C27235A6-FEBD-7845-733E-0E598636C9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51917" y="4470628"/>
                <a:ext cx="3295167" cy="924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CC6C635-9FEF-9B74-B30B-C7F79D6A1C99}"/>
                </a:ext>
              </a:extLst>
            </p:cNvPr>
            <p:cNvSpPr txBox="1"/>
            <p:nvPr/>
          </p:nvSpPr>
          <p:spPr>
            <a:xfrm>
              <a:off x="4925913" y="3996579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5672D76-A19B-BF63-C3C9-2A80B426236F}"/>
                </a:ext>
              </a:extLst>
            </p:cNvPr>
            <p:cNvSpPr txBox="1"/>
            <p:nvPr/>
          </p:nvSpPr>
          <p:spPr>
            <a:xfrm>
              <a:off x="2171799" y="1412776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0DA8E498-7527-5D92-DCA4-50B465048C67}"/>
              </a:ext>
            </a:extLst>
          </p:cNvPr>
          <p:cNvSpPr txBox="1"/>
          <p:nvPr/>
        </p:nvSpPr>
        <p:spPr>
          <a:xfrm>
            <a:off x="5224879" y="3944225"/>
            <a:ext cx="524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D810EB1-7835-25E5-0745-8D503D0CB446}"/>
                  </a:ext>
                </a:extLst>
              </p:cNvPr>
              <p:cNvSpPr txBox="1"/>
              <p:nvPr/>
            </p:nvSpPr>
            <p:spPr>
              <a:xfrm>
                <a:off x="6094499" y="5095946"/>
                <a:ext cx="524864" cy="667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32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D810EB1-7835-25E5-0745-8D503D0CB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499" y="5095946"/>
                <a:ext cx="524864" cy="6679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D3B545D-57E4-48D1-E45F-38A4EE4C900D}"/>
                  </a:ext>
                </a:extLst>
              </p:cNvPr>
              <p:cNvSpPr txBox="1"/>
              <p:nvPr/>
            </p:nvSpPr>
            <p:spPr>
              <a:xfrm>
                <a:off x="4954717" y="5698581"/>
                <a:ext cx="72007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800" dirty="0"/>
                  <a:t>3</a:t>
                </a: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D3B545D-57E4-48D1-E45F-38A4EE4C90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4717" y="5698581"/>
                <a:ext cx="720076" cy="523220"/>
              </a:xfrm>
              <a:prstGeom prst="rect">
                <a:avLst/>
              </a:prstGeom>
              <a:blipFill>
                <a:blip r:embed="rId4"/>
                <a:stretch>
                  <a:fillRect t="-11628" r="-3390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5FA4B23-F33A-CE09-4284-495CB76CDC23}"/>
                  </a:ext>
                </a:extLst>
              </p:cNvPr>
              <p:cNvSpPr txBox="1"/>
              <p:nvPr/>
            </p:nvSpPr>
            <p:spPr>
              <a:xfrm>
                <a:off x="7774311" y="3357268"/>
                <a:ext cx="2839791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5FA4B23-F33A-CE09-4284-495CB76CD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4311" y="3357268"/>
                <a:ext cx="2839791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805DEA1-6907-0CC5-9C1A-029C3AE2CA14}"/>
                  </a:ext>
                </a:extLst>
              </p:cNvPr>
              <p:cNvSpPr txBox="1"/>
              <p:nvPr/>
            </p:nvSpPr>
            <p:spPr>
              <a:xfrm>
                <a:off x="1383413" y="3231751"/>
                <a:ext cx="357130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en-GB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4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805DEA1-6907-0CC5-9C1A-029C3AE2CA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3413" y="3231751"/>
                <a:ext cx="3571304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2950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4258BA-03B8-42D6-9BA4-4BF343B2F8C6}"/>
                  </a:ext>
                </a:extLst>
              </p:cNvPr>
              <p:cNvSpPr txBox="1"/>
              <p:nvPr/>
            </p:nvSpPr>
            <p:spPr>
              <a:xfrm>
                <a:off x="2927648" y="411706"/>
                <a:ext cx="5832648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Sketch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=|3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−5|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4258BA-03B8-42D6-9BA4-4BF343B2F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411706"/>
                <a:ext cx="5832648" cy="830997"/>
              </a:xfrm>
              <a:prstGeom prst="rect">
                <a:avLst/>
              </a:prstGeom>
              <a:blipFill>
                <a:blip r:embed="rId2"/>
                <a:stretch>
                  <a:fillRect t="-6250" b="-256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C52F8A0-E744-B77B-A10F-10EA6144C84C}"/>
              </a:ext>
            </a:extLst>
          </p:cNvPr>
          <p:cNvCxnSpPr>
            <a:cxnSpLocks/>
          </p:cNvCxnSpPr>
          <p:nvPr/>
        </p:nvCxnSpPr>
        <p:spPr>
          <a:xfrm>
            <a:off x="4871864" y="2276872"/>
            <a:ext cx="1436503" cy="204335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EB96684-F85D-4DB1-D172-482E6C5ACF96}"/>
              </a:ext>
            </a:extLst>
          </p:cNvPr>
          <p:cNvCxnSpPr>
            <a:cxnSpLocks/>
          </p:cNvCxnSpPr>
          <p:nvPr/>
        </p:nvCxnSpPr>
        <p:spPr>
          <a:xfrm flipV="1">
            <a:off x="6315425" y="2316056"/>
            <a:ext cx="1498671" cy="201666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D134761-477F-A004-4D61-A212761C347F}"/>
              </a:ext>
            </a:extLst>
          </p:cNvPr>
          <p:cNvCxnSpPr>
            <a:cxnSpLocks/>
          </p:cNvCxnSpPr>
          <p:nvPr/>
        </p:nvCxnSpPr>
        <p:spPr>
          <a:xfrm flipH="1">
            <a:off x="5077792" y="1999877"/>
            <a:ext cx="2987188" cy="3988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449BECD-2AFE-419C-3CEF-8B5E4C94D695}"/>
              </a:ext>
            </a:extLst>
          </p:cNvPr>
          <p:cNvGrpSpPr/>
          <p:nvPr/>
        </p:nvGrpSpPr>
        <p:grpSpPr>
          <a:xfrm>
            <a:off x="3349600" y="1586594"/>
            <a:ext cx="5059749" cy="4698719"/>
            <a:chOff x="263352" y="1412776"/>
            <a:chExt cx="5059749" cy="4698719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C5E8AA2-8ADB-7AC7-DD90-667977C9AC49}"/>
                </a:ext>
              </a:extLst>
            </p:cNvPr>
            <p:cNvGrpSpPr/>
            <p:nvPr/>
          </p:nvGrpSpPr>
          <p:grpSpPr>
            <a:xfrm>
              <a:off x="263352" y="1826059"/>
              <a:ext cx="4715380" cy="4285436"/>
              <a:chOff x="4186644" y="2745884"/>
              <a:chExt cx="3960440" cy="3168352"/>
            </a:xfrm>
          </p:grpSpPr>
          <p:cxnSp>
            <p:nvCxnSpPr>
              <p:cNvPr id="2" name="Straight Arrow Connector 1">
                <a:extLst>
                  <a:ext uri="{FF2B5EF4-FFF2-40B4-BE49-F238E27FC236}">
                    <a16:creationId xmlns:a16="http://schemas.microsoft.com/office/drawing/2014/main" id="{4FDFDFA5-3745-2D7A-343A-A838C2C5231F}"/>
                  </a:ext>
                </a:extLst>
              </p:cNvPr>
              <p:cNvCxnSpPr/>
              <p:nvPr/>
            </p:nvCxnSpPr>
            <p:spPr>
              <a:xfrm flipV="1">
                <a:off x="6141492" y="2745884"/>
                <a:ext cx="0" cy="3168352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" name="Straight Arrow Connector 2">
                <a:extLst>
                  <a:ext uri="{FF2B5EF4-FFF2-40B4-BE49-F238E27FC236}">
                    <a16:creationId xmlns:a16="http://schemas.microsoft.com/office/drawing/2014/main" id="{C27235A6-FEBD-7845-733E-0E598636C9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86644" y="4479868"/>
                <a:ext cx="3960440" cy="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CC6C635-9FEF-9B74-B30B-C7F79D6A1C99}"/>
                </a:ext>
              </a:extLst>
            </p:cNvPr>
            <p:cNvSpPr txBox="1"/>
            <p:nvPr/>
          </p:nvSpPr>
          <p:spPr>
            <a:xfrm>
              <a:off x="4925913" y="3996579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5672D76-A19B-BF63-C3C9-2A80B426236F}"/>
                </a:ext>
              </a:extLst>
            </p:cNvPr>
            <p:cNvSpPr txBox="1"/>
            <p:nvPr/>
          </p:nvSpPr>
          <p:spPr>
            <a:xfrm>
              <a:off x="2171799" y="1412776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0DA8E498-7527-5D92-DCA4-50B465048C67}"/>
              </a:ext>
            </a:extLst>
          </p:cNvPr>
          <p:cNvSpPr txBox="1"/>
          <p:nvPr/>
        </p:nvSpPr>
        <p:spPr>
          <a:xfrm>
            <a:off x="5257376" y="3231013"/>
            <a:ext cx="524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D810EB1-7835-25E5-0745-8D503D0CB446}"/>
                  </a:ext>
                </a:extLst>
              </p:cNvPr>
              <p:cNvSpPr txBox="1"/>
              <p:nvPr/>
            </p:nvSpPr>
            <p:spPr>
              <a:xfrm>
                <a:off x="6126996" y="4382734"/>
                <a:ext cx="524864" cy="7010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dirty="0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GB" sz="32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D810EB1-7835-25E5-0745-8D503D0CB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6996" y="4382734"/>
                <a:ext cx="524864" cy="7010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D3B545D-57E4-48D1-E45F-38A4EE4C900D}"/>
                  </a:ext>
                </a:extLst>
              </p:cNvPr>
              <p:cNvSpPr txBox="1"/>
              <p:nvPr/>
            </p:nvSpPr>
            <p:spPr>
              <a:xfrm>
                <a:off x="4987214" y="4985369"/>
                <a:ext cx="72007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D3B545D-57E4-48D1-E45F-38A4EE4C90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214" y="4985369"/>
                <a:ext cx="720076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5FA4B23-F33A-CE09-4284-495CB76CDC23}"/>
                  </a:ext>
                </a:extLst>
              </p:cNvPr>
              <p:cNvSpPr txBox="1"/>
              <p:nvPr/>
            </p:nvSpPr>
            <p:spPr>
              <a:xfrm>
                <a:off x="735928" y="2861681"/>
                <a:ext cx="283979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5FA4B23-F33A-CE09-4284-495CB76CD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928" y="2861681"/>
                <a:ext cx="2839791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980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4258BA-03B8-42D6-9BA4-4BF343B2F8C6}"/>
                  </a:ext>
                </a:extLst>
              </p:cNvPr>
              <p:cNvSpPr txBox="1"/>
              <p:nvPr/>
            </p:nvSpPr>
            <p:spPr>
              <a:xfrm>
                <a:off x="911424" y="411706"/>
                <a:ext cx="10657184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−5</m:t>
                          </m:r>
                        </m:e>
                      </m:d>
                    </m:oMath>
                  </m:oMathPara>
                </a14:m>
                <a:endParaRPr lang="en-GB" sz="4800" dirty="0"/>
              </a:p>
              <a:p>
                <a:pPr algn="ctr"/>
                <a:r>
                  <a:rPr lang="en-GB" sz="4800" dirty="0"/>
                  <a:t>What are the equations of both lines?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4258BA-03B8-42D6-9BA4-4BF343B2F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411706"/>
                <a:ext cx="10657184" cy="1569660"/>
              </a:xfrm>
              <a:prstGeom prst="rect">
                <a:avLst/>
              </a:prstGeom>
              <a:blipFill>
                <a:blip r:embed="rId2"/>
                <a:stretch>
                  <a:fillRect b="-137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C52F8A0-E744-B77B-A10F-10EA6144C84C}"/>
              </a:ext>
            </a:extLst>
          </p:cNvPr>
          <p:cNvCxnSpPr>
            <a:cxnSpLocks/>
          </p:cNvCxnSpPr>
          <p:nvPr/>
        </p:nvCxnSpPr>
        <p:spPr>
          <a:xfrm>
            <a:off x="4839367" y="2990084"/>
            <a:ext cx="1436503" cy="2043355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EB96684-F85D-4DB1-D172-482E6C5ACF96}"/>
              </a:ext>
            </a:extLst>
          </p:cNvPr>
          <p:cNvCxnSpPr>
            <a:cxnSpLocks/>
          </p:cNvCxnSpPr>
          <p:nvPr/>
        </p:nvCxnSpPr>
        <p:spPr>
          <a:xfrm flipV="1">
            <a:off x="6282928" y="3029268"/>
            <a:ext cx="1498671" cy="201666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449BECD-2AFE-419C-3CEF-8B5E4C94D695}"/>
              </a:ext>
            </a:extLst>
          </p:cNvPr>
          <p:cNvGrpSpPr/>
          <p:nvPr/>
        </p:nvGrpSpPr>
        <p:grpSpPr>
          <a:xfrm>
            <a:off x="4109191" y="2299806"/>
            <a:ext cx="4267661" cy="4150039"/>
            <a:chOff x="1055440" y="1412776"/>
            <a:chExt cx="4267661" cy="4150039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C5E8AA2-8ADB-7AC7-DD90-667977C9AC49}"/>
                </a:ext>
              </a:extLst>
            </p:cNvPr>
            <p:cNvGrpSpPr/>
            <p:nvPr/>
          </p:nvGrpSpPr>
          <p:grpSpPr>
            <a:xfrm>
              <a:off x="1055440" y="1826059"/>
              <a:ext cx="3923293" cy="3736756"/>
              <a:chOff x="4851917" y="2745884"/>
              <a:chExt cx="3295167" cy="2762696"/>
            </a:xfrm>
          </p:grpSpPr>
          <p:cxnSp>
            <p:nvCxnSpPr>
              <p:cNvPr id="2" name="Straight Arrow Connector 1">
                <a:extLst>
                  <a:ext uri="{FF2B5EF4-FFF2-40B4-BE49-F238E27FC236}">
                    <a16:creationId xmlns:a16="http://schemas.microsoft.com/office/drawing/2014/main" id="{4FDFDFA5-3745-2D7A-343A-A838C2C5231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41492" y="2745884"/>
                <a:ext cx="0" cy="2762696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" name="Straight Arrow Connector 2">
                <a:extLst>
                  <a:ext uri="{FF2B5EF4-FFF2-40B4-BE49-F238E27FC236}">
                    <a16:creationId xmlns:a16="http://schemas.microsoft.com/office/drawing/2014/main" id="{C27235A6-FEBD-7845-733E-0E598636C9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51917" y="4470628"/>
                <a:ext cx="3295167" cy="924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CC6C635-9FEF-9B74-B30B-C7F79D6A1C99}"/>
                </a:ext>
              </a:extLst>
            </p:cNvPr>
            <p:cNvSpPr txBox="1"/>
            <p:nvPr/>
          </p:nvSpPr>
          <p:spPr>
            <a:xfrm>
              <a:off x="4925913" y="3996579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5672D76-A19B-BF63-C3C9-2A80B426236F}"/>
                </a:ext>
              </a:extLst>
            </p:cNvPr>
            <p:cNvSpPr txBox="1"/>
            <p:nvPr/>
          </p:nvSpPr>
          <p:spPr>
            <a:xfrm>
              <a:off x="2171799" y="1412776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0DA8E498-7527-5D92-DCA4-50B465048C67}"/>
              </a:ext>
            </a:extLst>
          </p:cNvPr>
          <p:cNvSpPr txBox="1"/>
          <p:nvPr/>
        </p:nvSpPr>
        <p:spPr>
          <a:xfrm>
            <a:off x="5224879" y="3944225"/>
            <a:ext cx="524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D810EB1-7835-25E5-0745-8D503D0CB446}"/>
                  </a:ext>
                </a:extLst>
              </p:cNvPr>
              <p:cNvSpPr txBox="1"/>
              <p:nvPr/>
            </p:nvSpPr>
            <p:spPr>
              <a:xfrm>
                <a:off x="6094499" y="5095946"/>
                <a:ext cx="524864" cy="7010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dirty="0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GB" sz="32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D810EB1-7835-25E5-0745-8D503D0CB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499" y="5095946"/>
                <a:ext cx="524864" cy="7010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D3B545D-57E4-48D1-E45F-38A4EE4C900D}"/>
                  </a:ext>
                </a:extLst>
              </p:cNvPr>
              <p:cNvSpPr txBox="1"/>
              <p:nvPr/>
            </p:nvSpPr>
            <p:spPr>
              <a:xfrm>
                <a:off x="4954717" y="5698581"/>
                <a:ext cx="72007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D3B545D-57E4-48D1-E45F-38A4EE4C90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4717" y="5698581"/>
                <a:ext cx="720076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5FA4B23-F33A-CE09-4284-495CB76CDC23}"/>
                  </a:ext>
                </a:extLst>
              </p:cNvPr>
              <p:cNvSpPr txBox="1"/>
              <p:nvPr/>
            </p:nvSpPr>
            <p:spPr>
              <a:xfrm>
                <a:off x="7774311" y="3357268"/>
                <a:ext cx="2839791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</m:oMath>
                  </m:oMathPara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5FA4B23-F33A-CE09-4284-495CB76CD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4311" y="3357268"/>
                <a:ext cx="2839791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805DEA1-6907-0CC5-9C1A-029C3AE2CA14}"/>
                  </a:ext>
                </a:extLst>
              </p:cNvPr>
              <p:cNvSpPr txBox="1"/>
              <p:nvPr/>
            </p:nvSpPr>
            <p:spPr>
              <a:xfrm>
                <a:off x="1383413" y="3231751"/>
                <a:ext cx="357130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=−3</m:t>
                      </m:r>
                      <m:r>
                        <a:rPr lang="en-GB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</m:oMath>
                  </m:oMathPara>
                </a14:m>
                <a:endParaRPr lang="en-GB" sz="4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805DEA1-6907-0CC5-9C1A-029C3AE2CA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3413" y="3231751"/>
                <a:ext cx="3571304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9494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4258BA-03B8-42D6-9BA4-4BF343B2F8C6}"/>
                  </a:ext>
                </a:extLst>
              </p:cNvPr>
              <p:cNvSpPr txBox="1"/>
              <p:nvPr/>
            </p:nvSpPr>
            <p:spPr>
              <a:xfrm>
                <a:off x="2927648" y="411706"/>
                <a:ext cx="5832648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Sketch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=|2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4258BA-03B8-42D6-9BA4-4BF343B2F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411706"/>
                <a:ext cx="5832648" cy="830997"/>
              </a:xfrm>
              <a:prstGeom prst="rect">
                <a:avLst/>
              </a:prstGeom>
              <a:blipFill>
                <a:blip r:embed="rId2"/>
                <a:stretch>
                  <a:fillRect t="-6250" b="-256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C52F8A0-E744-B77B-A10F-10EA6144C84C}"/>
              </a:ext>
            </a:extLst>
          </p:cNvPr>
          <p:cNvCxnSpPr>
            <a:cxnSpLocks/>
          </p:cNvCxnSpPr>
          <p:nvPr/>
        </p:nvCxnSpPr>
        <p:spPr>
          <a:xfrm>
            <a:off x="3552370" y="2301167"/>
            <a:ext cx="1436503" cy="204335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EB96684-F85D-4DB1-D172-482E6C5ACF96}"/>
              </a:ext>
            </a:extLst>
          </p:cNvPr>
          <p:cNvCxnSpPr>
            <a:cxnSpLocks/>
          </p:cNvCxnSpPr>
          <p:nvPr/>
        </p:nvCxnSpPr>
        <p:spPr>
          <a:xfrm flipV="1">
            <a:off x="4999797" y="2308217"/>
            <a:ext cx="1498671" cy="201666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D134761-477F-A004-4D61-A212761C347F}"/>
              </a:ext>
            </a:extLst>
          </p:cNvPr>
          <p:cNvCxnSpPr>
            <a:cxnSpLocks/>
          </p:cNvCxnSpPr>
          <p:nvPr/>
        </p:nvCxnSpPr>
        <p:spPr>
          <a:xfrm flipH="1">
            <a:off x="3928303" y="1772816"/>
            <a:ext cx="2987188" cy="3988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449BECD-2AFE-419C-3CEF-8B5E4C94D695}"/>
              </a:ext>
            </a:extLst>
          </p:cNvPr>
          <p:cNvGrpSpPr/>
          <p:nvPr/>
        </p:nvGrpSpPr>
        <p:grpSpPr>
          <a:xfrm>
            <a:off x="3349600" y="1586594"/>
            <a:ext cx="5059749" cy="4698719"/>
            <a:chOff x="263352" y="1412776"/>
            <a:chExt cx="5059749" cy="4698719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C5E8AA2-8ADB-7AC7-DD90-667977C9AC49}"/>
                </a:ext>
              </a:extLst>
            </p:cNvPr>
            <p:cNvGrpSpPr/>
            <p:nvPr/>
          </p:nvGrpSpPr>
          <p:grpSpPr>
            <a:xfrm>
              <a:off x="263352" y="1826059"/>
              <a:ext cx="4715380" cy="4285436"/>
              <a:chOff x="4186644" y="2745884"/>
              <a:chExt cx="3960440" cy="3168352"/>
            </a:xfrm>
          </p:grpSpPr>
          <p:cxnSp>
            <p:nvCxnSpPr>
              <p:cNvPr id="2" name="Straight Arrow Connector 1">
                <a:extLst>
                  <a:ext uri="{FF2B5EF4-FFF2-40B4-BE49-F238E27FC236}">
                    <a16:creationId xmlns:a16="http://schemas.microsoft.com/office/drawing/2014/main" id="{4FDFDFA5-3745-2D7A-343A-A838C2C5231F}"/>
                  </a:ext>
                </a:extLst>
              </p:cNvPr>
              <p:cNvCxnSpPr/>
              <p:nvPr/>
            </p:nvCxnSpPr>
            <p:spPr>
              <a:xfrm flipV="1">
                <a:off x="6141492" y="2745884"/>
                <a:ext cx="0" cy="3168352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" name="Straight Arrow Connector 2">
                <a:extLst>
                  <a:ext uri="{FF2B5EF4-FFF2-40B4-BE49-F238E27FC236}">
                    <a16:creationId xmlns:a16="http://schemas.microsoft.com/office/drawing/2014/main" id="{C27235A6-FEBD-7845-733E-0E598636C9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86644" y="4479868"/>
                <a:ext cx="3960440" cy="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CC6C635-9FEF-9B74-B30B-C7F79D6A1C99}"/>
                </a:ext>
              </a:extLst>
            </p:cNvPr>
            <p:cNvSpPr txBox="1"/>
            <p:nvPr/>
          </p:nvSpPr>
          <p:spPr>
            <a:xfrm>
              <a:off x="4925913" y="3996579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5672D76-A19B-BF63-C3C9-2A80B426236F}"/>
                </a:ext>
              </a:extLst>
            </p:cNvPr>
            <p:cNvSpPr txBox="1"/>
            <p:nvPr/>
          </p:nvSpPr>
          <p:spPr>
            <a:xfrm>
              <a:off x="2171799" y="1412776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DA8E498-7527-5D92-DCA4-50B465048C67}"/>
                  </a:ext>
                </a:extLst>
              </p:cNvPr>
              <p:cNvSpPr txBox="1"/>
              <p:nvPr/>
            </p:nvSpPr>
            <p:spPr>
              <a:xfrm>
                <a:off x="5655235" y="5070717"/>
                <a:ext cx="5248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DA8E498-7527-5D92-DCA4-50B465048C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5235" y="5070717"/>
                <a:ext cx="524864" cy="523220"/>
              </a:xfrm>
              <a:prstGeom prst="rect">
                <a:avLst/>
              </a:prstGeom>
              <a:blipFill>
                <a:blip r:embed="rId3"/>
                <a:stretch>
                  <a:fillRect r="-23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D810EB1-7835-25E5-0745-8D503D0CB446}"/>
                  </a:ext>
                </a:extLst>
              </p:cNvPr>
              <p:cNvSpPr txBox="1"/>
              <p:nvPr/>
            </p:nvSpPr>
            <p:spPr>
              <a:xfrm>
                <a:off x="4809743" y="4205093"/>
                <a:ext cx="68908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60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r>
                            <m:rPr>
                              <m:brk m:alnAt="63"/>
                            </m:rPr>
                            <a:rPr lang="en-GB" sz="3600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box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D810EB1-7835-25E5-0745-8D503D0CB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9743" y="4205093"/>
                <a:ext cx="689084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D3B545D-57E4-48D1-E45F-38A4EE4C900D}"/>
                  </a:ext>
                </a:extLst>
              </p:cNvPr>
              <p:cNvSpPr txBox="1"/>
              <p:nvPr/>
            </p:nvSpPr>
            <p:spPr>
              <a:xfrm>
                <a:off x="5769809" y="3205326"/>
                <a:ext cx="36003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D3B545D-57E4-48D1-E45F-38A4EE4C90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9809" y="3205326"/>
                <a:ext cx="360038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5FA4B23-F33A-CE09-4284-495CB76CDC23}"/>
                  </a:ext>
                </a:extLst>
              </p:cNvPr>
              <p:cNvSpPr txBox="1"/>
              <p:nvPr/>
            </p:nvSpPr>
            <p:spPr>
              <a:xfrm>
                <a:off x="6888088" y="1645934"/>
                <a:ext cx="283979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5FA4B23-F33A-CE09-4284-495CB76CD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1645934"/>
                <a:ext cx="283979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925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4258BA-03B8-42D6-9BA4-4BF343B2F8C6}"/>
                  </a:ext>
                </a:extLst>
              </p:cNvPr>
              <p:cNvSpPr txBox="1"/>
              <p:nvPr/>
            </p:nvSpPr>
            <p:spPr>
              <a:xfrm>
                <a:off x="523320" y="266747"/>
                <a:ext cx="11449272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Sketch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GB" sz="48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+4</m:t>
                        </m:r>
                      </m:e>
                    </m:d>
                  </m:oMath>
                </a14:m>
                <a:endParaRPr lang="en-GB" sz="4800" dirty="0"/>
              </a:p>
              <a:p>
                <a:pPr algn="ctr"/>
                <a:r>
                  <a:rPr lang="en-GB" sz="4800" dirty="0"/>
                  <a:t>What are the equations of both lines?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4258BA-03B8-42D6-9BA4-4BF343B2F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320" y="266747"/>
                <a:ext cx="11449272" cy="1569660"/>
              </a:xfrm>
              <a:prstGeom prst="rect">
                <a:avLst/>
              </a:prstGeom>
              <a:blipFill>
                <a:blip r:embed="rId2"/>
                <a:stretch>
                  <a:fillRect t="-3180" b="-137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C52F8A0-E744-B77B-A10F-10EA6144C84C}"/>
              </a:ext>
            </a:extLst>
          </p:cNvPr>
          <p:cNvCxnSpPr>
            <a:cxnSpLocks/>
          </p:cNvCxnSpPr>
          <p:nvPr/>
        </p:nvCxnSpPr>
        <p:spPr>
          <a:xfrm>
            <a:off x="3850498" y="2631405"/>
            <a:ext cx="1436503" cy="2043355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EB96684-F85D-4DB1-D172-482E6C5ACF96}"/>
              </a:ext>
            </a:extLst>
          </p:cNvPr>
          <p:cNvCxnSpPr>
            <a:cxnSpLocks/>
          </p:cNvCxnSpPr>
          <p:nvPr/>
        </p:nvCxnSpPr>
        <p:spPr>
          <a:xfrm flipV="1">
            <a:off x="5297925" y="2638455"/>
            <a:ext cx="1498671" cy="201666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449BECD-2AFE-419C-3CEF-8B5E4C94D695}"/>
              </a:ext>
            </a:extLst>
          </p:cNvPr>
          <p:cNvGrpSpPr/>
          <p:nvPr/>
        </p:nvGrpSpPr>
        <p:grpSpPr>
          <a:xfrm>
            <a:off x="3647728" y="1916832"/>
            <a:ext cx="5059749" cy="4698719"/>
            <a:chOff x="263352" y="1412776"/>
            <a:chExt cx="5059749" cy="4698719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C5E8AA2-8ADB-7AC7-DD90-667977C9AC49}"/>
                </a:ext>
              </a:extLst>
            </p:cNvPr>
            <p:cNvGrpSpPr/>
            <p:nvPr/>
          </p:nvGrpSpPr>
          <p:grpSpPr>
            <a:xfrm>
              <a:off x="263352" y="1826059"/>
              <a:ext cx="4715380" cy="4285436"/>
              <a:chOff x="4186644" y="2745884"/>
              <a:chExt cx="3960440" cy="3168352"/>
            </a:xfrm>
          </p:grpSpPr>
          <p:cxnSp>
            <p:nvCxnSpPr>
              <p:cNvPr id="2" name="Straight Arrow Connector 1">
                <a:extLst>
                  <a:ext uri="{FF2B5EF4-FFF2-40B4-BE49-F238E27FC236}">
                    <a16:creationId xmlns:a16="http://schemas.microsoft.com/office/drawing/2014/main" id="{4FDFDFA5-3745-2D7A-343A-A838C2C5231F}"/>
                  </a:ext>
                </a:extLst>
              </p:cNvPr>
              <p:cNvCxnSpPr/>
              <p:nvPr/>
            </p:nvCxnSpPr>
            <p:spPr>
              <a:xfrm flipV="1">
                <a:off x="6141492" y="2745884"/>
                <a:ext cx="0" cy="3168352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" name="Straight Arrow Connector 2">
                <a:extLst>
                  <a:ext uri="{FF2B5EF4-FFF2-40B4-BE49-F238E27FC236}">
                    <a16:creationId xmlns:a16="http://schemas.microsoft.com/office/drawing/2014/main" id="{C27235A6-FEBD-7845-733E-0E598636C9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86644" y="4479868"/>
                <a:ext cx="3960440" cy="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CC6C635-9FEF-9B74-B30B-C7F79D6A1C99}"/>
                </a:ext>
              </a:extLst>
            </p:cNvPr>
            <p:cNvSpPr txBox="1"/>
            <p:nvPr/>
          </p:nvSpPr>
          <p:spPr>
            <a:xfrm>
              <a:off x="4925913" y="3996579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5672D76-A19B-BF63-C3C9-2A80B426236F}"/>
                </a:ext>
              </a:extLst>
            </p:cNvPr>
            <p:cNvSpPr txBox="1"/>
            <p:nvPr/>
          </p:nvSpPr>
          <p:spPr>
            <a:xfrm>
              <a:off x="2171799" y="1412776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DA8E498-7527-5D92-DCA4-50B465048C67}"/>
                  </a:ext>
                </a:extLst>
              </p:cNvPr>
              <p:cNvSpPr txBox="1"/>
              <p:nvPr/>
            </p:nvSpPr>
            <p:spPr>
              <a:xfrm>
                <a:off x="5953363" y="5400955"/>
                <a:ext cx="5248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DA8E498-7527-5D92-DCA4-50B465048C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3363" y="5400955"/>
                <a:ext cx="524864" cy="523220"/>
              </a:xfrm>
              <a:prstGeom prst="rect">
                <a:avLst/>
              </a:prstGeom>
              <a:blipFill>
                <a:blip r:embed="rId3"/>
                <a:stretch>
                  <a:fillRect r="-23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D810EB1-7835-25E5-0745-8D503D0CB446}"/>
                  </a:ext>
                </a:extLst>
              </p:cNvPr>
              <p:cNvSpPr txBox="1"/>
              <p:nvPr/>
            </p:nvSpPr>
            <p:spPr>
              <a:xfrm>
                <a:off x="5107871" y="4535331"/>
                <a:ext cx="68908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60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r>
                            <m:rPr>
                              <m:brk m:alnAt="63"/>
                            </m:rPr>
                            <a:rPr lang="en-GB" sz="3600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box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D810EB1-7835-25E5-0745-8D503D0CB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7871" y="4535331"/>
                <a:ext cx="689084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D3B545D-57E4-48D1-E45F-38A4EE4C900D}"/>
                  </a:ext>
                </a:extLst>
              </p:cNvPr>
              <p:cNvSpPr txBox="1"/>
              <p:nvPr/>
            </p:nvSpPr>
            <p:spPr>
              <a:xfrm>
                <a:off x="6067937" y="3535564"/>
                <a:ext cx="36003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D3B545D-57E4-48D1-E45F-38A4EE4C90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7937" y="3535564"/>
                <a:ext cx="360038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5FA4B23-F33A-CE09-4284-495CB76CDC23}"/>
                  </a:ext>
                </a:extLst>
              </p:cNvPr>
              <p:cNvSpPr txBox="1"/>
              <p:nvPr/>
            </p:nvSpPr>
            <p:spPr>
              <a:xfrm>
                <a:off x="6650928" y="2814578"/>
                <a:ext cx="283979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5FA4B23-F33A-CE09-4284-495CB76CD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0928" y="2814578"/>
                <a:ext cx="283979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4969A7F-719B-87CA-8EE2-FB67B222B3BC}"/>
                  </a:ext>
                </a:extLst>
              </p:cNvPr>
              <p:cNvSpPr txBox="1"/>
              <p:nvPr/>
            </p:nvSpPr>
            <p:spPr>
              <a:xfrm>
                <a:off x="983433" y="3075057"/>
                <a:ext cx="301273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en-GB" sz="40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4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4969A7F-719B-87CA-8EE2-FB67B222B3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3" y="3075057"/>
                <a:ext cx="3012734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867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4258BA-03B8-42D6-9BA4-4BF343B2F8C6}"/>
                  </a:ext>
                </a:extLst>
              </p:cNvPr>
              <p:cNvSpPr txBox="1"/>
              <p:nvPr/>
            </p:nvSpPr>
            <p:spPr>
              <a:xfrm>
                <a:off x="2927648" y="411706"/>
                <a:ext cx="5832648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Sketch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=|3 − 2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4258BA-03B8-42D6-9BA4-4BF343B2F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411706"/>
                <a:ext cx="5832648" cy="830997"/>
              </a:xfrm>
              <a:prstGeom prst="rect">
                <a:avLst/>
              </a:prstGeom>
              <a:blipFill>
                <a:blip r:embed="rId2"/>
                <a:stretch>
                  <a:fillRect t="-6250" b="-256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C52F8A0-E744-B77B-A10F-10EA6144C84C}"/>
              </a:ext>
            </a:extLst>
          </p:cNvPr>
          <p:cNvCxnSpPr>
            <a:cxnSpLocks/>
          </p:cNvCxnSpPr>
          <p:nvPr/>
        </p:nvCxnSpPr>
        <p:spPr>
          <a:xfrm>
            <a:off x="4655840" y="2249222"/>
            <a:ext cx="1800200" cy="2096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EB96684-F85D-4DB1-D172-482E6C5ACF96}"/>
              </a:ext>
            </a:extLst>
          </p:cNvPr>
          <p:cNvCxnSpPr>
            <a:cxnSpLocks/>
          </p:cNvCxnSpPr>
          <p:nvPr/>
        </p:nvCxnSpPr>
        <p:spPr>
          <a:xfrm flipV="1">
            <a:off x="6456040" y="2304057"/>
            <a:ext cx="1498671" cy="201666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D134761-477F-A004-4D61-A212761C347F}"/>
              </a:ext>
            </a:extLst>
          </p:cNvPr>
          <p:cNvCxnSpPr>
            <a:cxnSpLocks/>
          </p:cNvCxnSpPr>
          <p:nvPr/>
        </p:nvCxnSpPr>
        <p:spPr>
          <a:xfrm flipH="1" flipV="1">
            <a:off x="4677687" y="2249222"/>
            <a:ext cx="2736304" cy="324947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449BECD-2AFE-419C-3CEF-8B5E4C94D695}"/>
              </a:ext>
            </a:extLst>
          </p:cNvPr>
          <p:cNvGrpSpPr/>
          <p:nvPr/>
        </p:nvGrpSpPr>
        <p:grpSpPr>
          <a:xfrm>
            <a:off x="3349600" y="1586594"/>
            <a:ext cx="5059749" cy="4698719"/>
            <a:chOff x="263352" y="1412776"/>
            <a:chExt cx="5059749" cy="4698719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C5E8AA2-8ADB-7AC7-DD90-667977C9AC49}"/>
                </a:ext>
              </a:extLst>
            </p:cNvPr>
            <p:cNvGrpSpPr/>
            <p:nvPr/>
          </p:nvGrpSpPr>
          <p:grpSpPr>
            <a:xfrm>
              <a:off x="263352" y="1826059"/>
              <a:ext cx="4715380" cy="4285436"/>
              <a:chOff x="4186644" y="2745884"/>
              <a:chExt cx="3960440" cy="3168352"/>
            </a:xfrm>
          </p:grpSpPr>
          <p:cxnSp>
            <p:nvCxnSpPr>
              <p:cNvPr id="2" name="Straight Arrow Connector 1">
                <a:extLst>
                  <a:ext uri="{FF2B5EF4-FFF2-40B4-BE49-F238E27FC236}">
                    <a16:creationId xmlns:a16="http://schemas.microsoft.com/office/drawing/2014/main" id="{4FDFDFA5-3745-2D7A-343A-A838C2C5231F}"/>
                  </a:ext>
                </a:extLst>
              </p:cNvPr>
              <p:cNvCxnSpPr/>
              <p:nvPr/>
            </p:nvCxnSpPr>
            <p:spPr>
              <a:xfrm flipV="1">
                <a:off x="6141492" y="2745884"/>
                <a:ext cx="0" cy="3168352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" name="Straight Arrow Connector 2">
                <a:extLst>
                  <a:ext uri="{FF2B5EF4-FFF2-40B4-BE49-F238E27FC236}">
                    <a16:creationId xmlns:a16="http://schemas.microsoft.com/office/drawing/2014/main" id="{C27235A6-FEBD-7845-733E-0E598636C9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86644" y="4479868"/>
                <a:ext cx="3960440" cy="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CC6C635-9FEF-9B74-B30B-C7F79D6A1C99}"/>
                </a:ext>
              </a:extLst>
            </p:cNvPr>
            <p:cNvSpPr txBox="1"/>
            <p:nvPr/>
          </p:nvSpPr>
          <p:spPr>
            <a:xfrm>
              <a:off x="4925913" y="3996579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5672D76-A19B-BF63-C3C9-2A80B426236F}"/>
                </a:ext>
              </a:extLst>
            </p:cNvPr>
            <p:cNvSpPr txBox="1"/>
            <p:nvPr/>
          </p:nvSpPr>
          <p:spPr>
            <a:xfrm>
              <a:off x="2171799" y="1412776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D810EB1-7835-25E5-0745-8D503D0CB446}"/>
                  </a:ext>
                </a:extLst>
              </p:cNvPr>
              <p:cNvSpPr txBox="1"/>
              <p:nvPr/>
            </p:nvSpPr>
            <p:spPr>
              <a:xfrm>
                <a:off x="6045839" y="4406541"/>
                <a:ext cx="689084" cy="7395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60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6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36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D810EB1-7835-25E5-0745-8D503D0CB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5839" y="4406541"/>
                <a:ext cx="689084" cy="7395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D3B545D-57E4-48D1-E45F-38A4EE4C900D}"/>
                  </a:ext>
                </a:extLst>
              </p:cNvPr>
              <p:cNvSpPr txBox="1"/>
              <p:nvPr/>
            </p:nvSpPr>
            <p:spPr>
              <a:xfrm>
                <a:off x="5666630" y="3050781"/>
                <a:ext cx="36003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D3B545D-57E4-48D1-E45F-38A4EE4C90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6630" y="3050781"/>
                <a:ext cx="36003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5FA4B23-F33A-CE09-4284-495CB76CDC23}"/>
                  </a:ext>
                </a:extLst>
              </p:cNvPr>
              <p:cNvSpPr txBox="1"/>
              <p:nvPr/>
            </p:nvSpPr>
            <p:spPr>
              <a:xfrm>
                <a:off x="7340400" y="5306874"/>
                <a:ext cx="283979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=3−2</m:t>
                      </m:r>
                      <m:r>
                        <a:rPr lang="en-GB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5FA4B23-F33A-CE09-4284-495CB76CD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0400" y="5306874"/>
                <a:ext cx="2839791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5260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4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4258BA-03B8-42D6-9BA4-4BF343B2F8C6}"/>
                  </a:ext>
                </a:extLst>
              </p:cNvPr>
              <p:cNvSpPr txBox="1"/>
              <p:nvPr/>
            </p:nvSpPr>
            <p:spPr>
              <a:xfrm>
                <a:off x="551384" y="411706"/>
                <a:ext cx="11233248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Sketch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=|3 − 2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GB" sz="4800" dirty="0"/>
              </a:p>
              <a:p>
                <a:pPr algn="ctr"/>
                <a:r>
                  <a:rPr lang="en-GB" sz="4800" dirty="0"/>
                  <a:t>What are the equations of both lines?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4258BA-03B8-42D6-9BA4-4BF343B2F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411706"/>
                <a:ext cx="11233248" cy="1569660"/>
              </a:xfrm>
              <a:prstGeom prst="rect">
                <a:avLst/>
              </a:prstGeom>
              <a:blipFill>
                <a:blip r:embed="rId2"/>
                <a:stretch>
                  <a:fillRect t="-3180" b="-137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C52F8A0-E744-B77B-A10F-10EA6144C84C}"/>
              </a:ext>
            </a:extLst>
          </p:cNvPr>
          <p:cNvCxnSpPr>
            <a:cxnSpLocks/>
          </p:cNvCxnSpPr>
          <p:nvPr/>
        </p:nvCxnSpPr>
        <p:spPr>
          <a:xfrm>
            <a:off x="4665936" y="3011508"/>
            <a:ext cx="1800200" cy="209600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EB96684-F85D-4DB1-D172-482E6C5ACF96}"/>
              </a:ext>
            </a:extLst>
          </p:cNvPr>
          <p:cNvCxnSpPr>
            <a:cxnSpLocks/>
          </p:cNvCxnSpPr>
          <p:nvPr/>
        </p:nvCxnSpPr>
        <p:spPr>
          <a:xfrm flipV="1">
            <a:off x="6466136" y="3066343"/>
            <a:ext cx="1498671" cy="201666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449BECD-2AFE-419C-3CEF-8B5E4C94D695}"/>
              </a:ext>
            </a:extLst>
          </p:cNvPr>
          <p:cNvGrpSpPr/>
          <p:nvPr/>
        </p:nvGrpSpPr>
        <p:grpSpPr>
          <a:xfrm>
            <a:off x="3359696" y="2348880"/>
            <a:ext cx="5059749" cy="3886898"/>
            <a:chOff x="263352" y="1412776"/>
            <a:chExt cx="5059749" cy="3886898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C5E8AA2-8ADB-7AC7-DD90-667977C9AC49}"/>
                </a:ext>
              </a:extLst>
            </p:cNvPr>
            <p:cNvGrpSpPr/>
            <p:nvPr/>
          </p:nvGrpSpPr>
          <p:grpSpPr>
            <a:xfrm>
              <a:off x="263352" y="1826059"/>
              <a:ext cx="4715380" cy="3473615"/>
              <a:chOff x="4186644" y="2745884"/>
              <a:chExt cx="3960440" cy="2568148"/>
            </a:xfrm>
          </p:grpSpPr>
          <p:cxnSp>
            <p:nvCxnSpPr>
              <p:cNvPr id="2" name="Straight Arrow Connector 1">
                <a:extLst>
                  <a:ext uri="{FF2B5EF4-FFF2-40B4-BE49-F238E27FC236}">
                    <a16:creationId xmlns:a16="http://schemas.microsoft.com/office/drawing/2014/main" id="{4FDFDFA5-3745-2D7A-343A-A838C2C5231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23143" y="2745884"/>
                <a:ext cx="18349" cy="2568148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" name="Straight Arrow Connector 2">
                <a:extLst>
                  <a:ext uri="{FF2B5EF4-FFF2-40B4-BE49-F238E27FC236}">
                    <a16:creationId xmlns:a16="http://schemas.microsoft.com/office/drawing/2014/main" id="{C27235A6-FEBD-7845-733E-0E598636C9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86644" y="4479868"/>
                <a:ext cx="3960440" cy="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CC6C635-9FEF-9B74-B30B-C7F79D6A1C99}"/>
                </a:ext>
              </a:extLst>
            </p:cNvPr>
            <p:cNvSpPr txBox="1"/>
            <p:nvPr/>
          </p:nvSpPr>
          <p:spPr>
            <a:xfrm>
              <a:off x="4925913" y="3996579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5672D76-A19B-BF63-C3C9-2A80B426236F}"/>
                </a:ext>
              </a:extLst>
            </p:cNvPr>
            <p:cNvSpPr txBox="1"/>
            <p:nvPr/>
          </p:nvSpPr>
          <p:spPr>
            <a:xfrm>
              <a:off x="2171799" y="1412776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D810EB1-7835-25E5-0745-8D503D0CB446}"/>
                  </a:ext>
                </a:extLst>
              </p:cNvPr>
              <p:cNvSpPr txBox="1"/>
              <p:nvPr/>
            </p:nvSpPr>
            <p:spPr>
              <a:xfrm>
                <a:off x="6121594" y="5131782"/>
                <a:ext cx="689084" cy="7395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60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6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36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D810EB1-7835-25E5-0745-8D503D0CB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1594" y="5131782"/>
                <a:ext cx="689084" cy="7395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D3B545D-57E4-48D1-E45F-38A4EE4C900D}"/>
                  </a:ext>
                </a:extLst>
              </p:cNvPr>
              <p:cNvSpPr txBox="1"/>
              <p:nvPr/>
            </p:nvSpPr>
            <p:spPr>
              <a:xfrm>
                <a:off x="5676726" y="3813067"/>
                <a:ext cx="36003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D3B545D-57E4-48D1-E45F-38A4EE4C90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6726" y="3813067"/>
                <a:ext cx="36003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09FBF1C-9FA6-54ED-7F89-0334803BE726}"/>
                  </a:ext>
                </a:extLst>
              </p:cNvPr>
              <p:cNvSpPr txBox="1"/>
              <p:nvPr/>
            </p:nvSpPr>
            <p:spPr>
              <a:xfrm>
                <a:off x="8075076" y="2749138"/>
                <a:ext cx="327750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=−3+ 2</m:t>
                      </m:r>
                      <m:r>
                        <a:rPr lang="en-GB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09FBF1C-9FA6-54ED-7F89-0334803BE7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5076" y="2749138"/>
                <a:ext cx="3277508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13E5837-2085-58AE-6AFF-C1B576BBC37B}"/>
                  </a:ext>
                </a:extLst>
              </p:cNvPr>
              <p:cNvSpPr txBox="1"/>
              <p:nvPr/>
            </p:nvSpPr>
            <p:spPr>
              <a:xfrm>
                <a:off x="1303616" y="2762163"/>
                <a:ext cx="301273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=3−2</m:t>
                      </m:r>
                      <m:r>
                        <a:rPr lang="en-GB" sz="40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13E5837-2085-58AE-6AFF-C1B576BBC3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3616" y="2762163"/>
                <a:ext cx="3012734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780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7B71B11E-8ED9-4D6E-A363-04A7A3A46E24}"/>
              </a:ext>
            </a:extLst>
          </p:cNvPr>
          <p:cNvSpPr txBox="1"/>
          <p:nvPr/>
        </p:nvSpPr>
        <p:spPr>
          <a:xfrm>
            <a:off x="1631504" y="404664"/>
            <a:ext cx="8784976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800" b="1" dirty="0">
                <a:latin typeface="+mj-lt"/>
              </a:rPr>
              <a:t>Solving Equations with Modulus</a:t>
            </a:r>
            <a:endParaRPr lang="en-GB" sz="4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927648" y="3699893"/>
                <a:ext cx="6480720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GB" sz="8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3699893"/>
                <a:ext cx="6480720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79376" y="1698304"/>
            <a:ext cx="112332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When solving equations involving a modulus it will help to sketch a graph. </a:t>
            </a:r>
          </a:p>
        </p:txBody>
      </p:sp>
    </p:spTree>
    <p:extLst>
      <p:ext uri="{BB962C8B-B14F-4D97-AF65-F5344CB8AC3E}">
        <p14:creationId xmlns:p14="http://schemas.microsoft.com/office/powerpoint/2010/main" val="2615304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0436F13-B058-4B6F-8FA8-8E38B3095CFB}"/>
                  </a:ext>
                </a:extLst>
              </p:cNvPr>
              <p:cNvSpPr txBox="1"/>
              <p:nvPr/>
            </p:nvSpPr>
            <p:spPr>
              <a:xfrm>
                <a:off x="3442111" y="274797"/>
                <a:ext cx="5307778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Solve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en-GB" sz="4800" i="1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0436F13-B058-4B6F-8FA8-8E38B3095C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2111" y="274797"/>
                <a:ext cx="5307778" cy="830997"/>
              </a:xfrm>
              <a:prstGeom prst="rect">
                <a:avLst/>
              </a:prstGeom>
              <a:blipFill>
                <a:blip r:embed="rId2"/>
                <a:stretch>
                  <a:fillRect t="-6250" b="-256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51384" y="1598651"/>
                <a:ext cx="4312117" cy="24314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/>
                  <a:t>Sketch the graphs</a:t>
                </a:r>
              </a:p>
              <a:p>
                <a:r>
                  <a:rPr lang="en-GB" sz="44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4400" dirty="0">
                    <a:solidFill>
                      <a:srgbClr val="00B050"/>
                    </a:solidFill>
                  </a:rPr>
                  <a:t> = 5</a:t>
                </a:r>
              </a:p>
              <a:p>
                <a:endParaRPr lang="en-GB" sz="2000" dirty="0">
                  <a:solidFill>
                    <a:srgbClr val="00B050"/>
                  </a:solidFill>
                </a:endParaRPr>
              </a:p>
              <a:p>
                <a:r>
                  <a:rPr lang="en-GB" sz="44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4400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</m:oMath>
                </a14:m>
                <a:r>
                  <a:rPr lang="en-GB" sz="44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1598651"/>
                <a:ext cx="4312117" cy="2431435"/>
              </a:xfrm>
              <a:prstGeom prst="rect">
                <a:avLst/>
              </a:prstGeom>
              <a:blipFill>
                <a:blip r:embed="rId3"/>
                <a:stretch>
                  <a:fillRect l="-5650" t="-5013" r="-2966" b="-1102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5729182" y="2852105"/>
            <a:ext cx="637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B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501792" y="2814369"/>
            <a:ext cx="637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F1578FB-83BD-7BE5-635F-ACDDEC6775C7}"/>
              </a:ext>
            </a:extLst>
          </p:cNvPr>
          <p:cNvCxnSpPr>
            <a:cxnSpLocks/>
          </p:cNvCxnSpPr>
          <p:nvPr/>
        </p:nvCxnSpPr>
        <p:spPr>
          <a:xfrm>
            <a:off x="5753328" y="2258275"/>
            <a:ext cx="2091231" cy="3091414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B58229C-C912-C271-9418-59E9EF53032E}"/>
              </a:ext>
            </a:extLst>
          </p:cNvPr>
          <p:cNvCxnSpPr>
            <a:cxnSpLocks/>
          </p:cNvCxnSpPr>
          <p:nvPr/>
        </p:nvCxnSpPr>
        <p:spPr>
          <a:xfrm flipV="1">
            <a:off x="7833057" y="2276872"/>
            <a:ext cx="2181734" cy="30510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FB498E-DE70-EA4F-59A2-431DF298F069}"/>
              </a:ext>
            </a:extLst>
          </p:cNvPr>
          <p:cNvCxnSpPr>
            <a:cxnSpLocks/>
          </p:cNvCxnSpPr>
          <p:nvPr/>
        </p:nvCxnSpPr>
        <p:spPr>
          <a:xfrm flipH="1">
            <a:off x="5731552" y="2852105"/>
            <a:ext cx="4407529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A5A44CC-3C29-237F-C997-FA0AF7A25872}"/>
              </a:ext>
            </a:extLst>
          </p:cNvPr>
          <p:cNvGrpSpPr/>
          <p:nvPr/>
        </p:nvGrpSpPr>
        <p:grpSpPr>
          <a:xfrm>
            <a:off x="5087888" y="1340768"/>
            <a:ext cx="5688632" cy="5064564"/>
            <a:chOff x="1415480" y="1521597"/>
            <a:chExt cx="3907621" cy="334756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8588915-E126-7F58-B944-FA26BA616FFF}"/>
                </a:ext>
              </a:extLst>
            </p:cNvPr>
            <p:cNvGrpSpPr/>
            <p:nvPr/>
          </p:nvGrpSpPr>
          <p:grpSpPr>
            <a:xfrm>
              <a:off x="1415480" y="1826059"/>
              <a:ext cx="3563253" cy="3043101"/>
              <a:chOff x="5154314" y="2745884"/>
              <a:chExt cx="2992770" cy="2249856"/>
            </a:xfrm>
          </p:grpSpPr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C089E911-1950-80ED-A1D2-C19DC8A79F1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23143" y="2745884"/>
                <a:ext cx="18349" cy="2249856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904C9CC5-CCC9-0037-0988-097EC4CF55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54314" y="4479868"/>
                <a:ext cx="2992770" cy="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6B954DC-D397-86FE-9EE6-C441B8CE8E37}"/>
                </a:ext>
              </a:extLst>
            </p:cNvPr>
            <p:cNvSpPr txBox="1"/>
            <p:nvPr/>
          </p:nvSpPr>
          <p:spPr>
            <a:xfrm>
              <a:off x="4925913" y="3996579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EB96FCC-7D45-0C38-01DA-94075063269F}"/>
                </a:ext>
              </a:extLst>
            </p:cNvPr>
            <p:cNvSpPr txBox="1"/>
            <p:nvPr/>
          </p:nvSpPr>
          <p:spPr>
            <a:xfrm>
              <a:off x="2370394" y="1521597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77EA705-2F08-0B31-DA84-69647631D270}"/>
                  </a:ext>
                </a:extLst>
              </p:cNvPr>
              <p:cNvSpPr txBox="1"/>
              <p:nvPr/>
            </p:nvSpPr>
            <p:spPr>
              <a:xfrm>
                <a:off x="6661024" y="2356837"/>
                <a:ext cx="6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77EA705-2F08-0B31-DA84-69647631D2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1024" y="2356837"/>
                <a:ext cx="65497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C8A9930-C7B3-6BB0-FF28-C27708478C51}"/>
                  </a:ext>
                </a:extLst>
              </p:cNvPr>
              <p:cNvSpPr txBox="1"/>
              <p:nvPr/>
            </p:nvSpPr>
            <p:spPr>
              <a:xfrm>
                <a:off x="6241701" y="3714360"/>
                <a:ext cx="6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C8A9930-C7B3-6BB0-FF28-C27708478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1701" y="3714360"/>
                <a:ext cx="65497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326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57" grpId="0"/>
      <p:bldP spid="20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0436F13-B058-4B6F-8FA8-8E38B3095CFB}"/>
                  </a:ext>
                </a:extLst>
              </p:cNvPr>
              <p:cNvSpPr txBox="1"/>
              <p:nvPr/>
            </p:nvSpPr>
            <p:spPr>
              <a:xfrm>
                <a:off x="3442111" y="274797"/>
                <a:ext cx="5307778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Solve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en-GB" sz="4800" i="1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0436F13-B058-4B6F-8FA8-8E38B3095C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2111" y="274797"/>
                <a:ext cx="5307778" cy="830997"/>
              </a:xfrm>
              <a:prstGeom prst="rect">
                <a:avLst/>
              </a:prstGeom>
              <a:blipFill>
                <a:blip r:embed="rId2"/>
                <a:stretch>
                  <a:fillRect t="-6250" b="-256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544038" y="1598679"/>
            <a:ext cx="5048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Solve for solution</a:t>
            </a:r>
            <a:r>
              <a:rPr lang="en-GB" sz="4800" b="1" dirty="0"/>
              <a:t> </a:t>
            </a:r>
            <a:r>
              <a:rPr lang="en-GB" sz="48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1138" y="2924944"/>
            <a:ext cx="637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B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0353748" y="2887208"/>
            <a:ext cx="637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F1578FB-83BD-7BE5-635F-ACDDEC6775C7}"/>
              </a:ext>
            </a:extLst>
          </p:cNvPr>
          <p:cNvCxnSpPr>
            <a:cxnSpLocks/>
          </p:cNvCxnSpPr>
          <p:nvPr/>
        </p:nvCxnSpPr>
        <p:spPr>
          <a:xfrm>
            <a:off x="6583508" y="2353810"/>
            <a:ext cx="2091231" cy="3091414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B58229C-C912-C271-9418-59E9EF53032E}"/>
              </a:ext>
            </a:extLst>
          </p:cNvPr>
          <p:cNvCxnSpPr>
            <a:cxnSpLocks/>
          </p:cNvCxnSpPr>
          <p:nvPr/>
        </p:nvCxnSpPr>
        <p:spPr>
          <a:xfrm flipV="1">
            <a:off x="8685013" y="2352581"/>
            <a:ext cx="2181734" cy="30510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FB498E-DE70-EA4F-59A2-431DF298F069}"/>
              </a:ext>
            </a:extLst>
          </p:cNvPr>
          <p:cNvCxnSpPr>
            <a:cxnSpLocks/>
          </p:cNvCxnSpPr>
          <p:nvPr/>
        </p:nvCxnSpPr>
        <p:spPr>
          <a:xfrm flipH="1" flipV="1">
            <a:off x="6583508" y="2924944"/>
            <a:ext cx="4375725" cy="1413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A5A44CC-3C29-237F-C997-FA0AF7A25872}"/>
              </a:ext>
            </a:extLst>
          </p:cNvPr>
          <p:cNvGrpSpPr/>
          <p:nvPr/>
        </p:nvGrpSpPr>
        <p:grpSpPr>
          <a:xfrm>
            <a:off x="5939844" y="1413607"/>
            <a:ext cx="5688632" cy="5064564"/>
            <a:chOff x="1415480" y="1521597"/>
            <a:chExt cx="3907621" cy="334756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8588915-E126-7F58-B944-FA26BA616FFF}"/>
                </a:ext>
              </a:extLst>
            </p:cNvPr>
            <p:cNvGrpSpPr/>
            <p:nvPr/>
          </p:nvGrpSpPr>
          <p:grpSpPr>
            <a:xfrm>
              <a:off x="1415480" y="1826059"/>
              <a:ext cx="3563253" cy="3043101"/>
              <a:chOff x="5154314" y="2745884"/>
              <a:chExt cx="2992770" cy="2249856"/>
            </a:xfrm>
          </p:grpSpPr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C089E911-1950-80ED-A1D2-C19DC8A79F1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23143" y="2745884"/>
                <a:ext cx="18349" cy="2249856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904C9CC5-CCC9-0037-0988-097EC4CF55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54314" y="4479868"/>
                <a:ext cx="2992770" cy="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6B954DC-D397-86FE-9EE6-C441B8CE8E37}"/>
                </a:ext>
              </a:extLst>
            </p:cNvPr>
            <p:cNvSpPr txBox="1"/>
            <p:nvPr/>
          </p:nvSpPr>
          <p:spPr>
            <a:xfrm>
              <a:off x="4925913" y="3996579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EB96FCC-7D45-0C38-01DA-94075063269F}"/>
                </a:ext>
              </a:extLst>
            </p:cNvPr>
            <p:cNvSpPr txBox="1"/>
            <p:nvPr/>
          </p:nvSpPr>
          <p:spPr>
            <a:xfrm>
              <a:off x="2370394" y="1521597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77EA705-2F08-0B31-DA84-69647631D270}"/>
                  </a:ext>
                </a:extLst>
              </p:cNvPr>
              <p:cNvSpPr txBox="1"/>
              <p:nvPr/>
            </p:nvSpPr>
            <p:spPr>
              <a:xfrm>
                <a:off x="7512980" y="2429676"/>
                <a:ext cx="654975" cy="791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77EA705-2F08-0B31-DA84-69647631D2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2980" y="2429676"/>
                <a:ext cx="654975" cy="7915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7BD86D-0C5C-2B8D-8D47-156616BA1315}"/>
                  </a:ext>
                </a:extLst>
              </p:cNvPr>
              <p:cNvSpPr txBox="1"/>
              <p:nvPr/>
            </p:nvSpPr>
            <p:spPr>
              <a:xfrm>
                <a:off x="929825" y="2668189"/>
                <a:ext cx="4014047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4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7BD86D-0C5C-2B8D-8D47-156616BA13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825" y="2668189"/>
                <a:ext cx="4014047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4216135-2212-3643-7D13-233672C9A101}"/>
                  </a:ext>
                </a:extLst>
              </p:cNvPr>
              <p:cNvSpPr txBox="1"/>
              <p:nvPr/>
            </p:nvSpPr>
            <p:spPr>
              <a:xfrm>
                <a:off x="839416" y="3852340"/>
                <a:ext cx="3977239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+3</m:t>
                    </m:r>
                    <m:r>
                      <a:rPr lang="en-GB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  <a:endParaRPr lang="en-GB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4216135-2212-3643-7D13-233672C9A1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3852340"/>
                <a:ext cx="3977239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9C69633-AC7A-09DD-7D02-3B7F5EF37428}"/>
                  </a:ext>
                </a:extLst>
              </p:cNvPr>
              <p:cNvSpPr txBox="1"/>
              <p:nvPr/>
            </p:nvSpPr>
            <p:spPr>
              <a:xfrm>
                <a:off x="1588069" y="4988121"/>
                <a:ext cx="2876773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sz="4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9C69633-AC7A-09DD-7D02-3B7F5EF374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069" y="4988121"/>
                <a:ext cx="2876773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703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4CB4A4-47AC-3B29-41E7-498C9F484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221" y="3681029"/>
            <a:ext cx="10968915" cy="7920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57DCFA-E8CD-01C6-BB6E-8C244447EF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19" t="22580"/>
          <a:stretch>
            <a:fillRect/>
          </a:stretch>
        </p:blipFill>
        <p:spPr>
          <a:xfrm>
            <a:off x="2999656" y="1052736"/>
            <a:ext cx="5936046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009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0436F13-B058-4B6F-8FA8-8E38B3095CFB}"/>
                  </a:ext>
                </a:extLst>
              </p:cNvPr>
              <p:cNvSpPr txBox="1"/>
              <p:nvPr/>
            </p:nvSpPr>
            <p:spPr>
              <a:xfrm>
                <a:off x="3442111" y="274797"/>
                <a:ext cx="5307778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Solve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en-GB" sz="4800" i="1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0436F13-B058-4B6F-8FA8-8E38B3095C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2111" y="274797"/>
                <a:ext cx="5307778" cy="830997"/>
              </a:xfrm>
              <a:prstGeom prst="rect">
                <a:avLst/>
              </a:prstGeom>
              <a:blipFill>
                <a:blip r:embed="rId2"/>
                <a:stretch>
                  <a:fillRect t="-6250" b="-256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528658" y="1700808"/>
            <a:ext cx="50798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Solve for solution</a:t>
            </a:r>
            <a:r>
              <a:rPr lang="en-GB" sz="4800" b="1" dirty="0"/>
              <a:t> </a:t>
            </a:r>
            <a:r>
              <a:rPr lang="en-GB" sz="4800" b="1" dirty="0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1138" y="2924944"/>
            <a:ext cx="637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B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0353748" y="2887208"/>
            <a:ext cx="637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F1578FB-83BD-7BE5-635F-ACDDEC6775C7}"/>
              </a:ext>
            </a:extLst>
          </p:cNvPr>
          <p:cNvCxnSpPr>
            <a:cxnSpLocks/>
          </p:cNvCxnSpPr>
          <p:nvPr/>
        </p:nvCxnSpPr>
        <p:spPr>
          <a:xfrm>
            <a:off x="6583508" y="2353810"/>
            <a:ext cx="2091231" cy="3091414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B58229C-C912-C271-9418-59E9EF53032E}"/>
              </a:ext>
            </a:extLst>
          </p:cNvPr>
          <p:cNvCxnSpPr>
            <a:cxnSpLocks/>
          </p:cNvCxnSpPr>
          <p:nvPr/>
        </p:nvCxnSpPr>
        <p:spPr>
          <a:xfrm flipV="1">
            <a:off x="8685013" y="2352581"/>
            <a:ext cx="2181734" cy="30510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FB498E-DE70-EA4F-59A2-431DF298F069}"/>
              </a:ext>
            </a:extLst>
          </p:cNvPr>
          <p:cNvCxnSpPr>
            <a:cxnSpLocks/>
          </p:cNvCxnSpPr>
          <p:nvPr/>
        </p:nvCxnSpPr>
        <p:spPr>
          <a:xfrm flipH="1" flipV="1">
            <a:off x="6583508" y="2924944"/>
            <a:ext cx="4375725" cy="1413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A5A44CC-3C29-237F-C997-FA0AF7A25872}"/>
              </a:ext>
            </a:extLst>
          </p:cNvPr>
          <p:cNvGrpSpPr/>
          <p:nvPr/>
        </p:nvGrpSpPr>
        <p:grpSpPr>
          <a:xfrm>
            <a:off x="5939844" y="1413607"/>
            <a:ext cx="5688632" cy="5064564"/>
            <a:chOff x="1415480" y="1521597"/>
            <a:chExt cx="3907621" cy="334756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8588915-E126-7F58-B944-FA26BA616FFF}"/>
                </a:ext>
              </a:extLst>
            </p:cNvPr>
            <p:cNvGrpSpPr/>
            <p:nvPr/>
          </p:nvGrpSpPr>
          <p:grpSpPr>
            <a:xfrm>
              <a:off x="1415480" y="1826059"/>
              <a:ext cx="3563253" cy="3043101"/>
              <a:chOff x="5154314" y="2745884"/>
              <a:chExt cx="2992770" cy="2249856"/>
            </a:xfrm>
          </p:grpSpPr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C089E911-1950-80ED-A1D2-C19DC8A79F1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23143" y="2745884"/>
                <a:ext cx="18349" cy="2249856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904C9CC5-CCC9-0037-0988-097EC4CF55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54314" y="4479868"/>
                <a:ext cx="2992770" cy="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6B954DC-D397-86FE-9EE6-C441B8CE8E37}"/>
                </a:ext>
              </a:extLst>
            </p:cNvPr>
            <p:cNvSpPr txBox="1"/>
            <p:nvPr/>
          </p:nvSpPr>
          <p:spPr>
            <a:xfrm>
              <a:off x="4925913" y="3996579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EB96FCC-7D45-0C38-01DA-94075063269F}"/>
                </a:ext>
              </a:extLst>
            </p:cNvPr>
            <p:cNvSpPr txBox="1"/>
            <p:nvPr/>
          </p:nvSpPr>
          <p:spPr>
            <a:xfrm>
              <a:off x="2370394" y="1521597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77EA705-2F08-0B31-DA84-69647631D270}"/>
                  </a:ext>
                </a:extLst>
              </p:cNvPr>
              <p:cNvSpPr txBox="1"/>
              <p:nvPr/>
            </p:nvSpPr>
            <p:spPr>
              <a:xfrm>
                <a:off x="7512980" y="2429676"/>
                <a:ext cx="654975" cy="791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77EA705-2F08-0B31-DA84-69647631D2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2980" y="2429676"/>
                <a:ext cx="654975" cy="7915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7BD86D-0C5C-2B8D-8D47-156616BA1315}"/>
                  </a:ext>
                </a:extLst>
              </p:cNvPr>
              <p:cNvSpPr txBox="1"/>
              <p:nvPr/>
            </p:nvSpPr>
            <p:spPr>
              <a:xfrm>
                <a:off x="816690" y="2704856"/>
                <a:ext cx="4193263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+3=5</m:t>
                      </m:r>
                    </m:oMath>
                  </m:oMathPara>
                </a14:m>
                <a:endParaRPr lang="en-GB" sz="4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7BD86D-0C5C-2B8D-8D47-156616BA13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690" y="2704856"/>
                <a:ext cx="4193263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4216135-2212-3643-7D13-233672C9A101}"/>
                  </a:ext>
                </a:extLst>
              </p:cNvPr>
              <p:cNvSpPr txBox="1"/>
              <p:nvPr/>
            </p:nvSpPr>
            <p:spPr>
              <a:xfrm>
                <a:off x="816690" y="3848563"/>
                <a:ext cx="3977239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80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+3</m:t>
                    </m:r>
                    <m:r>
                      <a:rPr lang="en-GB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  <a:endParaRPr lang="en-GB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4216135-2212-3643-7D13-233672C9A1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690" y="3848563"/>
                <a:ext cx="3977239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9C69633-AC7A-09DD-7D02-3B7F5EF37428}"/>
                  </a:ext>
                </a:extLst>
              </p:cNvPr>
              <p:cNvSpPr txBox="1"/>
              <p:nvPr/>
            </p:nvSpPr>
            <p:spPr>
              <a:xfrm>
                <a:off x="1495994" y="4937946"/>
                <a:ext cx="3977239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sz="4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9C69633-AC7A-09DD-7D02-3B7F5EF374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5994" y="4937946"/>
                <a:ext cx="3977239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074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6567FE9-F72D-4F2B-B932-CC98E384A357}"/>
                  </a:ext>
                </a:extLst>
              </p:cNvPr>
              <p:cNvSpPr txBox="1"/>
              <p:nvPr/>
            </p:nvSpPr>
            <p:spPr>
              <a:xfrm>
                <a:off x="2927648" y="362148"/>
                <a:ext cx="6480720" cy="10484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Solve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−5</m:t>
                        </m:r>
                      </m:e>
                    </m:d>
                    <m:r>
                      <a:rPr lang="en-GB" sz="4400" i="1">
                        <a:latin typeface="Cambria Math" panose="02040503050406030204" pitchFamily="18" charset="0"/>
                      </a:rPr>
                      <m:t>=2−</m:t>
                    </m:r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6567FE9-F72D-4F2B-B932-CC98E384A3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362148"/>
                <a:ext cx="6480720" cy="1048429"/>
              </a:xfrm>
              <a:prstGeom prst="rect">
                <a:avLst/>
              </a:prstGeom>
              <a:blipFill>
                <a:blip r:embed="rId3"/>
                <a:stretch>
                  <a:fillRect b="-555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3DAF45F-9F64-1016-BC55-90A7E89D730B}"/>
              </a:ext>
            </a:extLst>
          </p:cNvPr>
          <p:cNvSpPr txBox="1"/>
          <p:nvPr/>
        </p:nvSpPr>
        <p:spPr>
          <a:xfrm>
            <a:off x="7284191" y="4057776"/>
            <a:ext cx="637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F10D0B-6A86-13B4-E4AD-9D9A42E0C7B1}"/>
              </a:ext>
            </a:extLst>
          </p:cNvPr>
          <p:cNvSpPr txBox="1"/>
          <p:nvPr/>
        </p:nvSpPr>
        <p:spPr>
          <a:xfrm>
            <a:off x="8527381" y="4648636"/>
            <a:ext cx="637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A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F99EB3F-9EF6-CFD2-F442-15478815B7F4}"/>
              </a:ext>
            </a:extLst>
          </p:cNvPr>
          <p:cNvCxnSpPr>
            <a:cxnSpLocks/>
          </p:cNvCxnSpPr>
          <p:nvPr/>
        </p:nvCxnSpPr>
        <p:spPr>
          <a:xfrm>
            <a:off x="6041360" y="2474299"/>
            <a:ext cx="2091231" cy="3091414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DC1683E-697A-14C6-C0E3-19466A49381E}"/>
              </a:ext>
            </a:extLst>
          </p:cNvPr>
          <p:cNvCxnSpPr>
            <a:cxnSpLocks/>
          </p:cNvCxnSpPr>
          <p:nvPr/>
        </p:nvCxnSpPr>
        <p:spPr>
          <a:xfrm flipV="1">
            <a:off x="8121089" y="2492896"/>
            <a:ext cx="2181734" cy="30510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9CE4A9D-4CD4-2841-ACDF-708C01ABBBF6}"/>
              </a:ext>
            </a:extLst>
          </p:cNvPr>
          <p:cNvCxnSpPr>
            <a:cxnSpLocks/>
          </p:cNvCxnSpPr>
          <p:nvPr/>
        </p:nvCxnSpPr>
        <p:spPr>
          <a:xfrm flipH="1" flipV="1">
            <a:off x="5745354" y="3591349"/>
            <a:ext cx="4557469" cy="243498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09B4B46-721A-2A79-2D7C-E80619B59250}"/>
              </a:ext>
            </a:extLst>
          </p:cNvPr>
          <p:cNvGrpSpPr/>
          <p:nvPr/>
        </p:nvGrpSpPr>
        <p:grpSpPr>
          <a:xfrm>
            <a:off x="5375920" y="1556792"/>
            <a:ext cx="5688632" cy="5064564"/>
            <a:chOff x="1415480" y="1521597"/>
            <a:chExt cx="3907621" cy="334756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6A28425-A1AA-E199-8401-D22F478CF641}"/>
                </a:ext>
              </a:extLst>
            </p:cNvPr>
            <p:cNvGrpSpPr/>
            <p:nvPr/>
          </p:nvGrpSpPr>
          <p:grpSpPr>
            <a:xfrm>
              <a:off x="1415480" y="1826059"/>
              <a:ext cx="3563253" cy="3043101"/>
              <a:chOff x="5154314" y="2745884"/>
              <a:chExt cx="2992770" cy="2249856"/>
            </a:xfrm>
          </p:grpSpPr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2A2A5888-4EDD-DF61-A033-3A58EEEA5F6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23143" y="2745884"/>
                <a:ext cx="18349" cy="2249856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6DE14E09-422E-B0DE-9FB3-E6C06EA3D9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54314" y="4479868"/>
                <a:ext cx="2992770" cy="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A575C6E-3F33-7765-BABF-4324A318D67F}"/>
                </a:ext>
              </a:extLst>
            </p:cNvPr>
            <p:cNvSpPr txBox="1"/>
            <p:nvPr/>
          </p:nvSpPr>
          <p:spPr>
            <a:xfrm>
              <a:off x="4925913" y="3996579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02C5BBE-143E-23E8-EF75-D3672E5F864D}"/>
                </a:ext>
              </a:extLst>
            </p:cNvPr>
            <p:cNvSpPr txBox="1"/>
            <p:nvPr/>
          </p:nvSpPr>
          <p:spPr>
            <a:xfrm>
              <a:off x="2370394" y="1521597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275E953-288E-EDF1-B7B8-F250A9AF56AF}"/>
                  </a:ext>
                </a:extLst>
              </p:cNvPr>
              <p:cNvSpPr txBox="1"/>
              <p:nvPr/>
            </p:nvSpPr>
            <p:spPr>
              <a:xfrm>
                <a:off x="6940467" y="3470437"/>
                <a:ext cx="6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275E953-288E-EDF1-B7B8-F250A9AF56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0467" y="3470437"/>
                <a:ext cx="65497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A305521-0B64-A77B-45DA-1FE95457356E}"/>
                  </a:ext>
                </a:extLst>
              </p:cNvPr>
              <p:cNvSpPr txBox="1"/>
              <p:nvPr/>
            </p:nvSpPr>
            <p:spPr>
              <a:xfrm>
                <a:off x="6561913" y="4208859"/>
                <a:ext cx="6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A305521-0B64-A77B-45DA-1FE9545735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913" y="4208859"/>
                <a:ext cx="65497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216FE56-6E24-857E-7DA0-7ADDC602C9B8}"/>
                  </a:ext>
                </a:extLst>
              </p:cNvPr>
              <p:cNvSpPr txBox="1"/>
              <p:nvPr/>
            </p:nvSpPr>
            <p:spPr>
              <a:xfrm>
                <a:off x="441135" y="1725307"/>
                <a:ext cx="4383224" cy="30835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/>
                  <a:t>Sketch the graphs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2−</m:t>
                      </m:r>
                      <m:f>
                        <m:fPr>
                          <m:ctrlPr>
                            <a:rPr lang="en-GB" sz="4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  <a:p>
                <a:endParaRPr lang="en-GB" sz="2400" dirty="0">
                  <a:solidFill>
                    <a:srgbClr val="00B05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GB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−5</m:t>
                        </m:r>
                      </m:e>
                    </m:d>
                  </m:oMath>
                </a14:m>
                <a:r>
                  <a:rPr lang="en-GB" sz="44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216FE56-6E24-857E-7DA0-7ADDC602C9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35" y="1725307"/>
                <a:ext cx="4383224" cy="3083536"/>
              </a:xfrm>
              <a:prstGeom prst="rect">
                <a:avLst/>
              </a:prstGeom>
              <a:blipFill>
                <a:blip r:embed="rId6"/>
                <a:stretch>
                  <a:fillRect l="-5563" t="-3953" r="-139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542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8" grpId="0"/>
      <p:bldP spid="22" grpId="0"/>
      <p:bldP spid="2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6567FE9-F72D-4F2B-B932-CC98E384A357}"/>
                  </a:ext>
                </a:extLst>
              </p:cNvPr>
              <p:cNvSpPr txBox="1"/>
              <p:nvPr/>
            </p:nvSpPr>
            <p:spPr>
              <a:xfrm>
                <a:off x="2927648" y="362148"/>
                <a:ext cx="6480720" cy="96154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Solve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−5</m:t>
                        </m:r>
                      </m:e>
                    </m:d>
                    <m:r>
                      <a:rPr lang="en-GB" sz="4000" i="1">
                        <a:latin typeface="Cambria Math" panose="02040503050406030204" pitchFamily="18" charset="0"/>
                      </a:rPr>
                      <m:t>=2−</m:t>
                    </m:r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6567FE9-F72D-4F2B-B932-CC98E384A3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362148"/>
                <a:ext cx="6480720" cy="961545"/>
              </a:xfrm>
              <a:prstGeom prst="rect">
                <a:avLst/>
              </a:prstGeom>
              <a:blipFill>
                <a:blip r:embed="rId3"/>
                <a:stretch>
                  <a:fillRect b="-49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3DAF45F-9F64-1016-BC55-90A7E89D730B}"/>
              </a:ext>
            </a:extLst>
          </p:cNvPr>
          <p:cNvSpPr txBox="1"/>
          <p:nvPr/>
        </p:nvSpPr>
        <p:spPr>
          <a:xfrm>
            <a:off x="7994944" y="4057776"/>
            <a:ext cx="637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F10D0B-6A86-13B4-E4AD-9D9A42E0C7B1}"/>
              </a:ext>
            </a:extLst>
          </p:cNvPr>
          <p:cNvSpPr txBox="1"/>
          <p:nvPr/>
        </p:nvSpPr>
        <p:spPr>
          <a:xfrm>
            <a:off x="9238134" y="4648636"/>
            <a:ext cx="637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A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F99EB3F-9EF6-CFD2-F442-15478815B7F4}"/>
              </a:ext>
            </a:extLst>
          </p:cNvPr>
          <p:cNvCxnSpPr>
            <a:cxnSpLocks/>
          </p:cNvCxnSpPr>
          <p:nvPr/>
        </p:nvCxnSpPr>
        <p:spPr>
          <a:xfrm>
            <a:off x="6752113" y="2474299"/>
            <a:ext cx="2091231" cy="3091414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DC1683E-697A-14C6-C0E3-19466A49381E}"/>
              </a:ext>
            </a:extLst>
          </p:cNvPr>
          <p:cNvCxnSpPr>
            <a:cxnSpLocks/>
          </p:cNvCxnSpPr>
          <p:nvPr/>
        </p:nvCxnSpPr>
        <p:spPr>
          <a:xfrm flipV="1">
            <a:off x="8831842" y="2492896"/>
            <a:ext cx="2181734" cy="30510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9CE4A9D-4CD4-2841-ACDF-708C01ABBBF6}"/>
              </a:ext>
            </a:extLst>
          </p:cNvPr>
          <p:cNvCxnSpPr>
            <a:cxnSpLocks/>
          </p:cNvCxnSpPr>
          <p:nvPr/>
        </p:nvCxnSpPr>
        <p:spPr>
          <a:xfrm flipH="1" flipV="1">
            <a:off x="6456107" y="3591349"/>
            <a:ext cx="4557469" cy="243498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09B4B46-721A-2A79-2D7C-E80619B59250}"/>
              </a:ext>
            </a:extLst>
          </p:cNvPr>
          <p:cNvGrpSpPr/>
          <p:nvPr/>
        </p:nvGrpSpPr>
        <p:grpSpPr>
          <a:xfrm>
            <a:off x="6086673" y="1556792"/>
            <a:ext cx="5680567" cy="5064564"/>
            <a:chOff x="1415480" y="1521597"/>
            <a:chExt cx="3902081" cy="334756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6A28425-A1AA-E199-8401-D22F478CF641}"/>
                </a:ext>
              </a:extLst>
            </p:cNvPr>
            <p:cNvGrpSpPr/>
            <p:nvPr/>
          </p:nvGrpSpPr>
          <p:grpSpPr>
            <a:xfrm>
              <a:off x="1415480" y="1826059"/>
              <a:ext cx="3563253" cy="3043101"/>
              <a:chOff x="5154314" y="2745884"/>
              <a:chExt cx="2992770" cy="2249856"/>
            </a:xfrm>
          </p:grpSpPr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2A2A5888-4EDD-DF61-A033-3A58EEEA5F6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23143" y="2745884"/>
                <a:ext cx="18349" cy="2249856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6DE14E09-422E-B0DE-9FB3-E6C06EA3D9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54314" y="4479868"/>
                <a:ext cx="2992770" cy="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A575C6E-3F33-7765-BABF-4324A318D67F}"/>
                </a:ext>
              </a:extLst>
            </p:cNvPr>
            <p:cNvSpPr txBox="1"/>
            <p:nvPr/>
          </p:nvSpPr>
          <p:spPr>
            <a:xfrm>
              <a:off x="5003188" y="3978142"/>
              <a:ext cx="314373" cy="3865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02C5BBE-143E-23E8-EF75-D3672E5F864D}"/>
                </a:ext>
              </a:extLst>
            </p:cNvPr>
            <p:cNvSpPr txBox="1"/>
            <p:nvPr/>
          </p:nvSpPr>
          <p:spPr>
            <a:xfrm>
              <a:off x="2370394" y="1521597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275E953-288E-EDF1-B7B8-F250A9AF56AF}"/>
                  </a:ext>
                </a:extLst>
              </p:cNvPr>
              <p:cNvSpPr txBox="1"/>
              <p:nvPr/>
            </p:nvSpPr>
            <p:spPr>
              <a:xfrm>
                <a:off x="7651220" y="3470437"/>
                <a:ext cx="6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275E953-288E-EDF1-B7B8-F250A9AF56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1220" y="3470437"/>
                <a:ext cx="65497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A305521-0B64-A77B-45DA-1FE95457356E}"/>
                  </a:ext>
                </a:extLst>
              </p:cNvPr>
              <p:cNvSpPr txBox="1"/>
              <p:nvPr/>
            </p:nvSpPr>
            <p:spPr>
              <a:xfrm>
                <a:off x="7272666" y="4208859"/>
                <a:ext cx="6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A305521-0B64-A77B-45DA-1FE9545735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666" y="4208859"/>
                <a:ext cx="65497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8DD37719-1A90-01CF-92B7-CBE6AFE064C2}"/>
              </a:ext>
            </a:extLst>
          </p:cNvPr>
          <p:cNvSpPr txBox="1"/>
          <p:nvPr/>
        </p:nvSpPr>
        <p:spPr>
          <a:xfrm>
            <a:off x="416695" y="1783426"/>
            <a:ext cx="5048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Solve for solution</a:t>
            </a:r>
            <a:r>
              <a:rPr lang="en-GB" sz="4800" b="1" dirty="0"/>
              <a:t> </a:t>
            </a:r>
            <a:r>
              <a:rPr lang="en-GB" sz="4800" b="1" dirty="0">
                <a:solidFill>
                  <a:srgbClr val="FF0000"/>
                </a:solidFill>
              </a:rPr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4FF74E1-2046-95B4-088D-E33AFA96C5FE}"/>
                  </a:ext>
                </a:extLst>
              </p:cNvPr>
              <p:cNvSpPr txBox="1"/>
              <p:nvPr/>
            </p:nvSpPr>
            <p:spPr>
              <a:xfrm>
                <a:off x="561348" y="2644319"/>
                <a:ext cx="4855230" cy="14752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2−</m:t>
                      </m:r>
                      <m:f>
                        <m:fPr>
                          <m:ctrlPr>
                            <a:rPr lang="en-GB" sz="4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8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4FF74E1-2046-95B4-088D-E33AFA96C5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348" y="2644319"/>
                <a:ext cx="4855230" cy="14752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43F5D3A-A007-9065-A77F-CBD86A0A2AD9}"/>
                  </a:ext>
                </a:extLst>
              </p:cNvPr>
              <p:cNvSpPr txBox="1"/>
              <p:nvPr/>
            </p:nvSpPr>
            <p:spPr>
              <a:xfrm>
                <a:off x="1088777" y="4325852"/>
                <a:ext cx="3279636" cy="11326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=7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  <a:endParaRPr lang="en-GB" sz="4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43F5D3A-A007-9065-A77F-CBD86A0A2A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777" y="4325852"/>
                <a:ext cx="3279636" cy="113268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58EA8DA-67F0-3CB7-87B4-13597E39A193}"/>
                  </a:ext>
                </a:extLst>
              </p:cNvPr>
              <p:cNvSpPr txBox="1"/>
              <p:nvPr/>
            </p:nvSpPr>
            <p:spPr>
              <a:xfrm>
                <a:off x="1972402" y="5664855"/>
                <a:ext cx="193661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58EA8DA-67F0-3CB7-87B4-13597E39A1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402" y="5664855"/>
                <a:ext cx="1936615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050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6567FE9-F72D-4F2B-B932-CC98E384A357}"/>
                  </a:ext>
                </a:extLst>
              </p:cNvPr>
              <p:cNvSpPr txBox="1"/>
              <p:nvPr/>
            </p:nvSpPr>
            <p:spPr>
              <a:xfrm>
                <a:off x="2927648" y="362148"/>
                <a:ext cx="6480720" cy="96154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Solve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−5</m:t>
                        </m:r>
                      </m:e>
                    </m:d>
                    <m:r>
                      <a:rPr lang="en-GB" sz="4000" i="1">
                        <a:latin typeface="Cambria Math" panose="02040503050406030204" pitchFamily="18" charset="0"/>
                      </a:rPr>
                      <m:t>=2−</m:t>
                    </m:r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6567FE9-F72D-4F2B-B932-CC98E384A3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362148"/>
                <a:ext cx="6480720" cy="961545"/>
              </a:xfrm>
              <a:prstGeom prst="rect">
                <a:avLst/>
              </a:prstGeom>
              <a:blipFill>
                <a:blip r:embed="rId3"/>
                <a:stretch>
                  <a:fillRect b="-49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3DAF45F-9F64-1016-BC55-90A7E89D730B}"/>
              </a:ext>
            </a:extLst>
          </p:cNvPr>
          <p:cNvSpPr txBox="1"/>
          <p:nvPr/>
        </p:nvSpPr>
        <p:spPr>
          <a:xfrm>
            <a:off x="7994944" y="4057776"/>
            <a:ext cx="637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F10D0B-6A86-13B4-E4AD-9D9A42E0C7B1}"/>
              </a:ext>
            </a:extLst>
          </p:cNvPr>
          <p:cNvSpPr txBox="1"/>
          <p:nvPr/>
        </p:nvSpPr>
        <p:spPr>
          <a:xfrm>
            <a:off x="9238134" y="4648636"/>
            <a:ext cx="637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A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F99EB3F-9EF6-CFD2-F442-15478815B7F4}"/>
              </a:ext>
            </a:extLst>
          </p:cNvPr>
          <p:cNvCxnSpPr>
            <a:cxnSpLocks/>
          </p:cNvCxnSpPr>
          <p:nvPr/>
        </p:nvCxnSpPr>
        <p:spPr>
          <a:xfrm>
            <a:off x="6752113" y="2474299"/>
            <a:ext cx="2091231" cy="3091414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DC1683E-697A-14C6-C0E3-19466A49381E}"/>
              </a:ext>
            </a:extLst>
          </p:cNvPr>
          <p:cNvCxnSpPr>
            <a:cxnSpLocks/>
          </p:cNvCxnSpPr>
          <p:nvPr/>
        </p:nvCxnSpPr>
        <p:spPr>
          <a:xfrm flipV="1">
            <a:off x="8831842" y="2492896"/>
            <a:ext cx="2181734" cy="30510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9CE4A9D-4CD4-2841-ACDF-708C01ABBBF6}"/>
              </a:ext>
            </a:extLst>
          </p:cNvPr>
          <p:cNvCxnSpPr>
            <a:cxnSpLocks/>
          </p:cNvCxnSpPr>
          <p:nvPr/>
        </p:nvCxnSpPr>
        <p:spPr>
          <a:xfrm flipH="1" flipV="1">
            <a:off x="6456107" y="3591349"/>
            <a:ext cx="4557469" cy="243498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09B4B46-721A-2A79-2D7C-E80619B59250}"/>
              </a:ext>
            </a:extLst>
          </p:cNvPr>
          <p:cNvGrpSpPr/>
          <p:nvPr/>
        </p:nvGrpSpPr>
        <p:grpSpPr>
          <a:xfrm>
            <a:off x="6086673" y="1556792"/>
            <a:ext cx="5680567" cy="5064564"/>
            <a:chOff x="1415480" y="1521597"/>
            <a:chExt cx="3902081" cy="334756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6A28425-A1AA-E199-8401-D22F478CF641}"/>
                </a:ext>
              </a:extLst>
            </p:cNvPr>
            <p:cNvGrpSpPr/>
            <p:nvPr/>
          </p:nvGrpSpPr>
          <p:grpSpPr>
            <a:xfrm>
              <a:off x="1415480" y="1826059"/>
              <a:ext cx="3563253" cy="3043101"/>
              <a:chOff x="5154314" y="2745884"/>
              <a:chExt cx="2992770" cy="2249856"/>
            </a:xfrm>
          </p:grpSpPr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2A2A5888-4EDD-DF61-A033-3A58EEEA5F6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23143" y="2745884"/>
                <a:ext cx="18349" cy="2249856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6DE14E09-422E-B0DE-9FB3-E6C06EA3D9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54314" y="4479868"/>
                <a:ext cx="2992770" cy="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A575C6E-3F33-7765-BABF-4324A318D67F}"/>
                </a:ext>
              </a:extLst>
            </p:cNvPr>
            <p:cNvSpPr txBox="1"/>
            <p:nvPr/>
          </p:nvSpPr>
          <p:spPr>
            <a:xfrm>
              <a:off x="5003188" y="3978142"/>
              <a:ext cx="314373" cy="3865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02C5BBE-143E-23E8-EF75-D3672E5F864D}"/>
                </a:ext>
              </a:extLst>
            </p:cNvPr>
            <p:cNvSpPr txBox="1"/>
            <p:nvPr/>
          </p:nvSpPr>
          <p:spPr>
            <a:xfrm>
              <a:off x="2370394" y="1521597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275E953-288E-EDF1-B7B8-F250A9AF56AF}"/>
                  </a:ext>
                </a:extLst>
              </p:cNvPr>
              <p:cNvSpPr txBox="1"/>
              <p:nvPr/>
            </p:nvSpPr>
            <p:spPr>
              <a:xfrm>
                <a:off x="7651220" y="3470437"/>
                <a:ext cx="6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275E953-288E-EDF1-B7B8-F250A9AF56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1220" y="3470437"/>
                <a:ext cx="65497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A305521-0B64-A77B-45DA-1FE95457356E}"/>
                  </a:ext>
                </a:extLst>
              </p:cNvPr>
              <p:cNvSpPr txBox="1"/>
              <p:nvPr/>
            </p:nvSpPr>
            <p:spPr>
              <a:xfrm>
                <a:off x="7272666" y="4208859"/>
                <a:ext cx="6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A305521-0B64-A77B-45DA-1FE9545735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666" y="4208859"/>
                <a:ext cx="65497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8DD37719-1A90-01CF-92B7-CBE6AFE064C2}"/>
              </a:ext>
            </a:extLst>
          </p:cNvPr>
          <p:cNvSpPr txBox="1"/>
          <p:nvPr/>
        </p:nvSpPr>
        <p:spPr>
          <a:xfrm>
            <a:off x="590133" y="1511834"/>
            <a:ext cx="5048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Solve for solution</a:t>
            </a:r>
            <a:r>
              <a:rPr lang="en-GB" sz="4800" b="1" dirty="0"/>
              <a:t> </a:t>
            </a:r>
            <a:r>
              <a:rPr lang="en-GB" sz="4800" b="1" dirty="0">
                <a:solidFill>
                  <a:srgbClr val="0000FF"/>
                </a:solidFill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4FF74E1-2046-95B4-088D-E33AFA96C5FE}"/>
                  </a:ext>
                </a:extLst>
              </p:cNvPr>
              <p:cNvSpPr txBox="1"/>
              <p:nvPr/>
            </p:nvSpPr>
            <p:spPr>
              <a:xfrm>
                <a:off x="592634" y="2419633"/>
                <a:ext cx="5386293" cy="1359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2−</m:t>
                      </m:r>
                      <m:f>
                        <m:fPr>
                          <m:ctrlPr>
                            <a:rPr lang="en-GB" sz="4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4FF74E1-2046-95B4-088D-E33AFA96C5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634" y="2419633"/>
                <a:ext cx="5386293" cy="13599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43F5D3A-A007-9065-A77F-CBD86A0A2AD9}"/>
                  </a:ext>
                </a:extLst>
              </p:cNvPr>
              <p:cNvSpPr txBox="1"/>
              <p:nvPr/>
            </p:nvSpPr>
            <p:spPr>
              <a:xfrm>
                <a:off x="1201738" y="4058850"/>
                <a:ext cx="3884269" cy="10595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=−3</m:t>
                    </m:r>
                  </m:oMath>
                </a14:m>
                <a:r>
                  <a:rPr lang="en-GB" sz="4400" dirty="0">
                    <a:solidFill>
                      <a:schemeClr val="tx1"/>
                    </a:solidFill>
                  </a:rPr>
                  <a:t> </a:t>
                </a:r>
                <a:endParaRPr lang="en-GB" sz="4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43F5D3A-A007-9065-A77F-CBD86A0A2A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1738" y="4058850"/>
                <a:ext cx="3884269" cy="105952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58EA8DA-67F0-3CB7-87B4-13597E39A193}"/>
                  </a:ext>
                </a:extLst>
              </p:cNvPr>
              <p:cNvSpPr txBox="1"/>
              <p:nvPr/>
            </p:nvSpPr>
            <p:spPr>
              <a:xfrm>
                <a:off x="2397717" y="5261368"/>
                <a:ext cx="1936615" cy="1359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58EA8DA-67F0-3CB7-87B4-13597E39A1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7717" y="5261368"/>
                <a:ext cx="1936615" cy="135998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16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4B311-8058-C99E-FF64-939DB5ED3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5CEA045-C8C9-2F08-1EB7-21D3D00FC8AD}"/>
                  </a:ext>
                </a:extLst>
              </p:cNvPr>
              <p:cNvSpPr txBox="1"/>
              <p:nvPr/>
            </p:nvSpPr>
            <p:spPr>
              <a:xfrm>
                <a:off x="1271464" y="1268760"/>
                <a:ext cx="9433048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Solve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7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7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72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endParaRPr lang="en-GB" sz="72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5CEA045-C8C9-2F08-1EB7-21D3D00FC8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1268760"/>
                <a:ext cx="9433048" cy="1200329"/>
              </a:xfrm>
              <a:prstGeom prst="rect">
                <a:avLst/>
              </a:prstGeom>
              <a:blipFill>
                <a:blip r:embed="rId2"/>
                <a:stretch>
                  <a:fillRect l="-188" t="-11211" b="-3049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44A1E7E-5BD3-EE70-49E6-0FDEA9839615}"/>
                  </a:ext>
                </a:extLst>
              </p:cNvPr>
              <p:cNvSpPr txBox="1"/>
              <p:nvPr/>
            </p:nvSpPr>
            <p:spPr>
              <a:xfrm>
                <a:off x="1314409" y="4293096"/>
                <a:ext cx="9433047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Solve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7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7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7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72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&lt;2</m:t>
                    </m:r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7200" b="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44A1E7E-5BD3-EE70-49E6-0FDEA98396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4409" y="4293096"/>
                <a:ext cx="9433047" cy="1200329"/>
              </a:xfrm>
              <a:prstGeom prst="rect">
                <a:avLst/>
              </a:prstGeom>
              <a:blipFill>
                <a:blip r:embed="rId3"/>
                <a:stretch>
                  <a:fillRect t="-11211" b="-3049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A0774C1B-805C-A0BE-F4CB-8117F32E0961}"/>
              </a:ext>
            </a:extLst>
          </p:cNvPr>
          <p:cNvSpPr txBox="1"/>
          <p:nvPr/>
        </p:nvSpPr>
        <p:spPr>
          <a:xfrm>
            <a:off x="1242401" y="3605600"/>
            <a:ext cx="2376264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</a:rPr>
              <a:t>Inequality</a:t>
            </a:r>
          </a:p>
        </p:txBody>
      </p:sp>
    </p:spTree>
    <p:extLst>
      <p:ext uri="{BB962C8B-B14F-4D97-AF65-F5344CB8AC3E}">
        <p14:creationId xmlns:p14="http://schemas.microsoft.com/office/powerpoint/2010/main" val="12507304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B014266-843C-092E-03F8-59DC2B2E9940}"/>
                  </a:ext>
                </a:extLst>
              </p:cNvPr>
              <p:cNvSpPr txBox="1"/>
              <p:nvPr/>
            </p:nvSpPr>
            <p:spPr>
              <a:xfrm>
                <a:off x="2719775" y="216834"/>
                <a:ext cx="6091975" cy="76944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Solve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4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B014266-843C-092E-03F8-59DC2B2E99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775" y="216834"/>
                <a:ext cx="6091975" cy="769441"/>
              </a:xfrm>
              <a:prstGeom prst="rect">
                <a:avLst/>
              </a:prstGeom>
              <a:blipFill>
                <a:blip r:embed="rId2"/>
                <a:stretch>
                  <a:fillRect t="-6000" b="-2333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E7EC773-8AA3-4286-C7BA-9A84A127C293}"/>
              </a:ext>
            </a:extLst>
          </p:cNvPr>
          <p:cNvCxnSpPr>
            <a:cxnSpLocks/>
          </p:cNvCxnSpPr>
          <p:nvPr/>
        </p:nvCxnSpPr>
        <p:spPr>
          <a:xfrm flipH="1" flipV="1">
            <a:off x="2885838" y="1545698"/>
            <a:ext cx="31860" cy="43423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2564F43-F34A-BCBF-E68E-CE1FEB82C404}"/>
              </a:ext>
            </a:extLst>
          </p:cNvPr>
          <p:cNvCxnSpPr>
            <a:cxnSpLocks/>
          </p:cNvCxnSpPr>
          <p:nvPr/>
        </p:nvCxnSpPr>
        <p:spPr>
          <a:xfrm>
            <a:off x="470875" y="5110528"/>
            <a:ext cx="47928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6A18EDF-03E1-57C7-8EFD-26C22E608FB2}"/>
                  </a:ext>
                </a:extLst>
              </p:cNvPr>
              <p:cNvSpPr txBox="1"/>
              <p:nvPr/>
            </p:nvSpPr>
            <p:spPr>
              <a:xfrm>
                <a:off x="5177481" y="4643661"/>
                <a:ext cx="64008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6A18EDF-03E1-57C7-8EFD-26C22E608F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7481" y="4643661"/>
                <a:ext cx="640087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FF0363D-5F21-6F31-3535-6442D5CD83D6}"/>
                  </a:ext>
                </a:extLst>
              </p:cNvPr>
              <p:cNvSpPr txBox="1"/>
              <p:nvPr/>
            </p:nvSpPr>
            <p:spPr>
              <a:xfrm>
                <a:off x="2832921" y="1268760"/>
                <a:ext cx="64008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FF0363D-5F21-6F31-3535-6442D5CD83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2921" y="1268760"/>
                <a:ext cx="640087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A84CB12-83FA-1751-BEBB-AE4C5441F1B3}"/>
              </a:ext>
            </a:extLst>
          </p:cNvPr>
          <p:cNvCxnSpPr>
            <a:cxnSpLocks/>
          </p:cNvCxnSpPr>
          <p:nvPr/>
        </p:nvCxnSpPr>
        <p:spPr>
          <a:xfrm flipV="1">
            <a:off x="2076056" y="2339286"/>
            <a:ext cx="2997664" cy="2755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6C1EFA-755B-0659-5B5B-51305EBF5CF8}"/>
              </a:ext>
            </a:extLst>
          </p:cNvPr>
          <p:cNvCxnSpPr>
            <a:cxnSpLocks/>
          </p:cNvCxnSpPr>
          <p:nvPr/>
        </p:nvCxnSpPr>
        <p:spPr>
          <a:xfrm flipH="1" flipV="1">
            <a:off x="263352" y="2981699"/>
            <a:ext cx="1815980" cy="2125841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77B214A-EF62-3AAA-D52A-AFA5C81C7CF7}"/>
                  </a:ext>
                </a:extLst>
              </p:cNvPr>
              <p:cNvSpPr txBox="1"/>
              <p:nvPr/>
            </p:nvSpPr>
            <p:spPr>
              <a:xfrm>
                <a:off x="2271624" y="2478957"/>
                <a:ext cx="861797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77B214A-EF62-3AAA-D52A-AFA5C81C7C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1624" y="2478957"/>
                <a:ext cx="861797" cy="5232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24E3BDC-8BA2-991B-ACA4-3D22F6842114}"/>
              </a:ext>
            </a:extLst>
          </p:cNvPr>
          <p:cNvCxnSpPr>
            <a:cxnSpLocks/>
          </p:cNvCxnSpPr>
          <p:nvPr/>
        </p:nvCxnSpPr>
        <p:spPr>
          <a:xfrm flipV="1">
            <a:off x="1195025" y="2183921"/>
            <a:ext cx="1966864" cy="41484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407CAF0-CF4D-0243-C854-D853709C2AC8}"/>
                  </a:ext>
                </a:extLst>
              </p:cNvPr>
              <p:cNvSpPr txBox="1"/>
              <p:nvPr/>
            </p:nvSpPr>
            <p:spPr>
              <a:xfrm>
                <a:off x="2288877" y="3997965"/>
                <a:ext cx="861797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407CAF0-CF4D-0243-C854-D853709C2A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8877" y="3997965"/>
                <a:ext cx="861797" cy="5232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355B1E3-9E06-3CD9-A503-6B3E9C88DB7B}"/>
                  </a:ext>
                </a:extLst>
              </p:cNvPr>
              <p:cNvSpPr txBox="1"/>
              <p:nvPr/>
            </p:nvSpPr>
            <p:spPr>
              <a:xfrm>
                <a:off x="6471479" y="1863492"/>
                <a:ext cx="4896544" cy="769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−1=2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+5</m:t>
                      </m:r>
                    </m:oMath>
                  </m:oMathPara>
                </a14:m>
                <a:br>
                  <a:rPr lang="en-GB" sz="4400" i="1" dirty="0">
                    <a:latin typeface="Cambria Math" panose="02040503050406030204" pitchFamily="18" charset="0"/>
                  </a:rPr>
                </a:br>
                <a:endParaRPr lang="en-GB" sz="4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355B1E3-9E06-3CD9-A503-6B3E9C88DB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1479" y="1863492"/>
                <a:ext cx="4896544" cy="7695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830408D-BC5F-364E-0F15-68F23A97BB0A}"/>
                  </a:ext>
                </a:extLst>
              </p:cNvPr>
              <p:cNvSpPr txBox="1"/>
              <p:nvPr/>
            </p:nvSpPr>
            <p:spPr>
              <a:xfrm>
                <a:off x="7820765" y="3271586"/>
                <a:ext cx="2760253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830408D-BC5F-364E-0F15-68F23A97BB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0765" y="3271586"/>
                <a:ext cx="2760253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3A0E71B-515A-532F-4B01-121A5ED35B4E}"/>
                  </a:ext>
                </a:extLst>
              </p:cNvPr>
              <p:cNvSpPr txBox="1"/>
              <p:nvPr/>
            </p:nvSpPr>
            <p:spPr>
              <a:xfrm>
                <a:off x="7532733" y="2567539"/>
                <a:ext cx="299766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=−6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3A0E71B-515A-532F-4B01-121A5ED35B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2733" y="2567539"/>
                <a:ext cx="2997664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447AEC3C-DE07-D650-F5EE-EDBB71C2DD61}"/>
              </a:ext>
            </a:extLst>
          </p:cNvPr>
          <p:cNvSpPr txBox="1"/>
          <p:nvPr/>
        </p:nvSpPr>
        <p:spPr>
          <a:xfrm>
            <a:off x="5492290" y="1124744"/>
            <a:ext cx="66011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There is only one point of intersection.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48C2313-7B59-E557-B261-17CA2A529AA4}"/>
              </a:ext>
            </a:extLst>
          </p:cNvPr>
          <p:cNvCxnSpPr>
            <a:cxnSpLocks/>
          </p:cNvCxnSpPr>
          <p:nvPr/>
        </p:nvCxnSpPr>
        <p:spPr>
          <a:xfrm flipV="1">
            <a:off x="755117" y="3558448"/>
            <a:ext cx="2997664" cy="27552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A89057C-C8BF-9CBA-DD5A-D5B556772010}"/>
              </a:ext>
            </a:extLst>
          </p:cNvPr>
          <p:cNvSpPr txBox="1"/>
          <p:nvPr/>
        </p:nvSpPr>
        <p:spPr>
          <a:xfrm>
            <a:off x="1616290" y="4196388"/>
            <a:ext cx="453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97C6B8-5306-13B4-8741-00745A2AD341}"/>
              </a:ext>
            </a:extLst>
          </p:cNvPr>
          <p:cNvSpPr txBox="1"/>
          <p:nvPr/>
        </p:nvSpPr>
        <p:spPr>
          <a:xfrm>
            <a:off x="1487791" y="5453401"/>
            <a:ext cx="453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2C7B85-2992-090E-DAFF-282ADF32ED50}"/>
              </a:ext>
            </a:extLst>
          </p:cNvPr>
          <p:cNvSpPr txBox="1"/>
          <p:nvPr/>
        </p:nvSpPr>
        <p:spPr>
          <a:xfrm>
            <a:off x="6096000" y="1982764"/>
            <a:ext cx="51344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D74C45B-466E-E5B6-0784-C2E5E38F9511}"/>
                  </a:ext>
                </a:extLst>
              </p:cNvPr>
              <p:cNvSpPr txBox="1"/>
              <p:nvPr/>
            </p:nvSpPr>
            <p:spPr>
              <a:xfrm>
                <a:off x="6605975" y="4314272"/>
                <a:ext cx="4896544" cy="769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+1=2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+5</m:t>
                      </m:r>
                    </m:oMath>
                  </m:oMathPara>
                </a14:m>
                <a:br>
                  <a:rPr lang="en-GB" sz="4400" i="1" dirty="0">
                    <a:latin typeface="Cambria Math" panose="02040503050406030204" pitchFamily="18" charset="0"/>
                  </a:rPr>
                </a:br>
                <a:endParaRPr lang="en-GB" sz="4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D74C45B-466E-E5B6-0784-C2E5E38F95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5975" y="4314272"/>
                <a:ext cx="4896544" cy="7695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D31D23E-EB60-2081-9CE4-12588918D16A}"/>
                  </a:ext>
                </a:extLst>
              </p:cNvPr>
              <p:cNvSpPr txBox="1"/>
              <p:nvPr/>
            </p:nvSpPr>
            <p:spPr>
              <a:xfrm>
                <a:off x="7667229" y="5018319"/>
                <a:ext cx="299766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=−4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D31D23E-EB60-2081-9CE4-12588918D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7229" y="5018319"/>
                <a:ext cx="2997664" cy="76944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80C01FE6-2C39-53E6-8BCA-92D3F4F93A5C}"/>
              </a:ext>
            </a:extLst>
          </p:cNvPr>
          <p:cNvSpPr txBox="1"/>
          <p:nvPr/>
        </p:nvSpPr>
        <p:spPr>
          <a:xfrm>
            <a:off x="6149431" y="4424305"/>
            <a:ext cx="51344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D762844-95E5-40BF-6766-1969E10E7C0F}"/>
              </a:ext>
            </a:extLst>
          </p:cNvPr>
          <p:cNvSpPr txBox="1"/>
          <p:nvPr/>
        </p:nvSpPr>
        <p:spPr>
          <a:xfrm>
            <a:off x="6966721" y="5626404"/>
            <a:ext cx="4320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This point of intersection </a:t>
            </a:r>
          </a:p>
          <a:p>
            <a:pPr algn="ctr"/>
            <a:r>
              <a:rPr lang="en-GB" sz="3200" dirty="0"/>
              <a:t>does not happen. </a:t>
            </a:r>
          </a:p>
        </p:txBody>
      </p:sp>
    </p:spTree>
    <p:extLst>
      <p:ext uri="{BB962C8B-B14F-4D97-AF65-F5344CB8AC3E}">
        <p14:creationId xmlns:p14="http://schemas.microsoft.com/office/powerpoint/2010/main" val="175558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/>
      <p:bldP spid="21" grpId="0"/>
      <p:bldP spid="13" grpId="0"/>
      <p:bldP spid="15" grpId="0"/>
      <p:bldP spid="18" grpId="0"/>
      <p:bldP spid="20" grpId="0" animBg="1"/>
      <p:bldP spid="22" grpId="0"/>
      <p:bldP spid="24" grpId="0"/>
      <p:bldP spid="25" grpId="0" animBg="1"/>
      <p:bldP spid="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EFB043A-7FEC-D967-4492-173F8A713C22}"/>
                  </a:ext>
                </a:extLst>
              </p:cNvPr>
              <p:cNvSpPr txBox="1"/>
              <p:nvPr/>
            </p:nvSpPr>
            <p:spPr>
              <a:xfrm>
                <a:off x="3594472" y="322486"/>
                <a:ext cx="5093816" cy="76944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Solve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4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&lt;2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400" b="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EFB043A-7FEC-D967-4492-173F8A713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472" y="322486"/>
                <a:ext cx="5093816" cy="769441"/>
              </a:xfrm>
              <a:prstGeom prst="rect">
                <a:avLst/>
              </a:prstGeom>
              <a:blipFill>
                <a:blip r:embed="rId2"/>
                <a:stretch>
                  <a:fillRect t="-6000" b="-2333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7893D3F-791F-37E8-6718-7C854486EE40}"/>
              </a:ext>
            </a:extLst>
          </p:cNvPr>
          <p:cNvCxnSpPr>
            <a:cxnSpLocks/>
          </p:cNvCxnSpPr>
          <p:nvPr/>
        </p:nvCxnSpPr>
        <p:spPr>
          <a:xfrm flipH="1" flipV="1">
            <a:off x="3380985" y="1683424"/>
            <a:ext cx="37330" cy="42437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76778ED-B61E-EBB6-95F4-10EA4E1EF05D}"/>
              </a:ext>
            </a:extLst>
          </p:cNvPr>
          <p:cNvCxnSpPr>
            <a:cxnSpLocks/>
          </p:cNvCxnSpPr>
          <p:nvPr/>
        </p:nvCxnSpPr>
        <p:spPr>
          <a:xfrm>
            <a:off x="551384" y="5167288"/>
            <a:ext cx="56157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6403E24-93BA-1AE7-A3D7-D2D701B46D59}"/>
                  </a:ext>
                </a:extLst>
              </p:cNvPr>
              <p:cNvSpPr txBox="1"/>
              <p:nvPr/>
            </p:nvSpPr>
            <p:spPr>
              <a:xfrm>
                <a:off x="6066093" y="4794491"/>
                <a:ext cx="749987" cy="646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6403E24-93BA-1AE7-A3D7-D2D701B46D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6093" y="4794491"/>
                <a:ext cx="749987" cy="646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F115A59-AF28-0D73-1AEF-EA180DEE37ED}"/>
                  </a:ext>
                </a:extLst>
              </p:cNvPr>
              <p:cNvSpPr txBox="1"/>
              <p:nvPr/>
            </p:nvSpPr>
            <p:spPr>
              <a:xfrm>
                <a:off x="3318983" y="1412776"/>
                <a:ext cx="749987" cy="646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F115A59-AF28-0D73-1AEF-EA180DEE37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8983" y="1412776"/>
                <a:ext cx="749987" cy="646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264F7C-67A9-7CC5-79CB-1936D8159229}"/>
              </a:ext>
            </a:extLst>
          </p:cNvPr>
          <p:cNvCxnSpPr>
            <a:cxnSpLocks/>
          </p:cNvCxnSpPr>
          <p:nvPr/>
        </p:nvCxnSpPr>
        <p:spPr>
          <a:xfrm flipV="1">
            <a:off x="3971636" y="1746213"/>
            <a:ext cx="2169744" cy="341097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EE48EC9-4BEC-D2DF-BFC2-649B24E0E8C4}"/>
              </a:ext>
            </a:extLst>
          </p:cNvPr>
          <p:cNvCxnSpPr>
            <a:cxnSpLocks/>
          </p:cNvCxnSpPr>
          <p:nvPr/>
        </p:nvCxnSpPr>
        <p:spPr>
          <a:xfrm flipH="1" flipV="1">
            <a:off x="1764525" y="1746213"/>
            <a:ext cx="2187646" cy="343259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9576D9C-CEA1-B30E-01F5-B901095B6673}"/>
                  </a:ext>
                </a:extLst>
              </p:cNvPr>
              <p:cNvSpPr txBox="1"/>
              <p:nvPr/>
            </p:nvSpPr>
            <p:spPr>
              <a:xfrm>
                <a:off x="2695006" y="3923795"/>
                <a:ext cx="899466" cy="584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9576D9C-CEA1-B30E-01F5-B901095B66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5006" y="3923795"/>
                <a:ext cx="899466" cy="5847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DB0E5BC-F1EF-5C6D-F280-C421ED3A5E70}"/>
              </a:ext>
            </a:extLst>
          </p:cNvPr>
          <p:cNvCxnSpPr>
            <a:cxnSpLocks/>
          </p:cNvCxnSpPr>
          <p:nvPr/>
        </p:nvCxnSpPr>
        <p:spPr>
          <a:xfrm flipV="1">
            <a:off x="2255032" y="2139701"/>
            <a:ext cx="4176155" cy="3787474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82366BE-FE4D-A474-4217-7B18EFC95166}"/>
                  </a:ext>
                </a:extLst>
              </p:cNvPr>
              <p:cNvSpPr txBox="1"/>
              <p:nvPr/>
            </p:nvSpPr>
            <p:spPr>
              <a:xfrm>
                <a:off x="3456456" y="5162855"/>
                <a:ext cx="1072616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82366BE-FE4D-A474-4217-7B18EFC951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6456" y="5162855"/>
                <a:ext cx="1072616" cy="8989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2C9DC03-0265-EFDC-1653-B9B8C7C7A106}"/>
                  </a:ext>
                </a:extLst>
              </p:cNvPr>
              <p:cNvSpPr txBox="1"/>
              <p:nvPr/>
            </p:nvSpPr>
            <p:spPr>
              <a:xfrm>
                <a:off x="7968208" y="1344059"/>
                <a:ext cx="3203182" cy="646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−1=2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br>
                  <a:rPr lang="en-GB" sz="360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2C9DC03-0265-EFDC-1653-B9B8C7C7A1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1344059"/>
                <a:ext cx="3203182" cy="64639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02FFF2BB-07D2-2036-1906-F136D95B2BE0}"/>
              </a:ext>
            </a:extLst>
          </p:cNvPr>
          <p:cNvSpPr txBox="1"/>
          <p:nvPr/>
        </p:nvSpPr>
        <p:spPr>
          <a:xfrm>
            <a:off x="582553" y="361555"/>
            <a:ext cx="2376264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</a:rPr>
              <a:t>Inequality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7D1458C-7E02-48DE-A9C0-C11D81285DC8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3630219" y="4669088"/>
            <a:ext cx="362545" cy="49376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9E2443C-27C8-FDDB-495B-C36A88604ED8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3992764" y="3269101"/>
            <a:ext cx="1203031" cy="18937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7421B38-A6AB-9312-6368-89D14B332F10}"/>
                  </a:ext>
                </a:extLst>
              </p:cNvPr>
              <p:cNvSpPr txBox="1"/>
              <p:nvPr/>
            </p:nvSpPr>
            <p:spPr>
              <a:xfrm>
                <a:off x="8184232" y="5302773"/>
                <a:ext cx="2884710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</m:t>
                          </m:r>
                        </m:den>
                      </m:f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&lt;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&lt;</m:t>
                      </m:r>
                      <m:f>
                        <m:f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7421B38-A6AB-9312-6368-89D14B332F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4232" y="5302773"/>
                <a:ext cx="2884710" cy="12488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65A2E0E-BED8-1C66-0BF2-4000B7AB33D6}"/>
                  </a:ext>
                </a:extLst>
              </p:cNvPr>
              <p:cNvSpPr txBox="1"/>
              <p:nvPr/>
            </p:nvSpPr>
            <p:spPr>
              <a:xfrm>
                <a:off x="7968208" y="3349882"/>
                <a:ext cx="3291874" cy="646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1−4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br>
                  <a:rPr kumimoji="0" lang="en-GB" sz="360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36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65A2E0E-BED8-1C66-0BF2-4000B7AB33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3349882"/>
                <a:ext cx="3291874" cy="64639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5EECF07-7868-9B4F-6444-BA0BC9A67516}"/>
                  </a:ext>
                </a:extLst>
              </p:cNvPr>
              <p:cNvSpPr txBox="1"/>
              <p:nvPr/>
            </p:nvSpPr>
            <p:spPr>
              <a:xfrm>
                <a:off x="9314134" y="3946729"/>
                <a:ext cx="1389972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5EECF07-7868-9B4F-6444-BA0BC9A675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4134" y="3946729"/>
                <a:ext cx="1389972" cy="113306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3AB0232-C1AA-E093-2CB7-A1807ABBDE45}"/>
                  </a:ext>
                </a:extLst>
              </p:cNvPr>
              <p:cNvSpPr txBox="1"/>
              <p:nvPr/>
            </p:nvSpPr>
            <p:spPr>
              <a:xfrm>
                <a:off x="9253036" y="1970316"/>
                <a:ext cx="1512168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3AB0232-C1AA-E093-2CB7-A1807ABBDE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3036" y="1970316"/>
                <a:ext cx="1512168" cy="112947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2ABFA8CD-70E8-905B-13DE-B1DAD0592733}"/>
              </a:ext>
            </a:extLst>
          </p:cNvPr>
          <p:cNvSpPr txBox="1"/>
          <p:nvPr/>
        </p:nvSpPr>
        <p:spPr>
          <a:xfrm>
            <a:off x="7557140" y="1439527"/>
            <a:ext cx="51344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75BB5A-68A9-F5AD-4414-51E39B039149}"/>
              </a:ext>
            </a:extLst>
          </p:cNvPr>
          <p:cNvSpPr txBox="1"/>
          <p:nvPr/>
        </p:nvSpPr>
        <p:spPr>
          <a:xfrm>
            <a:off x="7614793" y="3411502"/>
            <a:ext cx="51344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5F5286-3ABF-9EBD-C87E-A49B125F237D}"/>
              </a:ext>
            </a:extLst>
          </p:cNvPr>
          <p:cNvSpPr txBox="1"/>
          <p:nvPr/>
        </p:nvSpPr>
        <p:spPr>
          <a:xfrm>
            <a:off x="5161452" y="3119114"/>
            <a:ext cx="453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35808EC-33E3-961F-4CA2-7EEA3957FF2F}"/>
              </a:ext>
            </a:extLst>
          </p:cNvPr>
          <p:cNvSpPr txBox="1"/>
          <p:nvPr/>
        </p:nvSpPr>
        <p:spPr>
          <a:xfrm>
            <a:off x="3481420" y="4013116"/>
            <a:ext cx="453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4185447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26" grpId="0"/>
      <p:bldP spid="28" grpId="0"/>
      <p:bldP spid="30" grpId="0"/>
      <p:bldP spid="16" grpId="0" animBg="1"/>
      <p:bldP spid="17" grpId="0" animBg="1"/>
      <p:bldP spid="18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79376" y="260648"/>
                <a:ext cx="11305256" cy="63094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  <a:r>
                  <a:rPr lang="en-GB" sz="5400" dirty="0">
                    <a:solidFill>
                      <a:schemeClr val="tx1"/>
                    </a:solidFill>
                  </a:rPr>
                  <a:t>Modulus of a number is </a:t>
                </a:r>
              </a:p>
              <a:p>
                <a:pPr algn="ctr"/>
                <a:r>
                  <a:rPr lang="en-GB" sz="5400" dirty="0">
                    <a:solidFill>
                      <a:schemeClr val="tx1"/>
                    </a:solidFill>
                  </a:rPr>
                  <a:t>its </a:t>
                </a:r>
                <a:r>
                  <a:rPr lang="en-GB" sz="5400" b="1" dirty="0">
                    <a:solidFill>
                      <a:schemeClr val="tx1"/>
                    </a:solidFill>
                  </a:rPr>
                  <a:t>non-negative</a:t>
                </a:r>
                <a:r>
                  <a:rPr lang="en-GB" sz="5400" dirty="0">
                    <a:solidFill>
                      <a:schemeClr val="tx1"/>
                    </a:solidFill>
                  </a:rPr>
                  <a:t> numerical value.</a:t>
                </a:r>
              </a:p>
              <a:p>
                <a:pPr algn="ctr"/>
                <a:br>
                  <a:rPr lang="en-GB" sz="4000" dirty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d>
                    <m:r>
                      <a:rPr lang="en-GB" sz="5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r>
                  <a:rPr lang="en-GB" sz="54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endParaRPr lang="en-GB" sz="40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GB" sz="5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−7</m:t>
                        </m:r>
                      </m:e>
                    </m:d>
                    <m:r>
                      <a:rPr lang="en-GB" sz="5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=7</m:t>
                    </m:r>
                  </m:oMath>
                </a14:m>
                <a:endParaRPr lang="en-GB" sz="54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54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GB" sz="5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−75.5</m:t>
                        </m:r>
                      </m:e>
                    </m:d>
                    <m:r>
                      <a:rPr lang="en-GB" sz="5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=75.5</m:t>
                    </m:r>
                  </m:oMath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60648"/>
                <a:ext cx="11305256" cy="6309420"/>
              </a:xfrm>
              <a:prstGeom prst="rect">
                <a:avLst/>
              </a:prstGeom>
              <a:blipFill>
                <a:blip r:embed="rId2"/>
                <a:stretch>
                  <a:fillRect t="-27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7830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F51C32-CD22-2A30-2468-5D686634E996}"/>
              </a:ext>
            </a:extLst>
          </p:cNvPr>
          <p:cNvSpPr txBox="1"/>
          <p:nvPr/>
        </p:nvSpPr>
        <p:spPr>
          <a:xfrm>
            <a:off x="407368" y="1052736"/>
            <a:ext cx="1101722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dirty="0"/>
              <a:t>The modulus function is particularly useful in expressing a </a:t>
            </a:r>
            <a:r>
              <a:rPr lang="en-GB" sz="4800" b="1" dirty="0"/>
              <a:t>difference</a:t>
            </a:r>
            <a:r>
              <a:rPr lang="en-GB" sz="4800" dirty="0"/>
              <a:t>. </a:t>
            </a:r>
          </a:p>
          <a:p>
            <a:pPr algn="ctr"/>
            <a:endParaRPr lang="en-GB" sz="4800" dirty="0"/>
          </a:p>
          <a:p>
            <a:pPr algn="ctr"/>
            <a:r>
              <a:rPr lang="en-GB" sz="4800" dirty="0"/>
              <a:t>The modulus of a value gives us the ‘</a:t>
            </a:r>
            <a:r>
              <a:rPr lang="en-GB" sz="4800" b="1" dirty="0"/>
              <a:t>magnitude</a:t>
            </a:r>
            <a:r>
              <a:rPr lang="en-GB" sz="4800" dirty="0"/>
              <a:t>’ </a:t>
            </a:r>
          </a:p>
          <a:p>
            <a:pPr algn="ctr"/>
            <a:r>
              <a:rPr lang="en-GB" sz="4800" dirty="0"/>
              <a:t>i.e. size such as distances and speeds.</a:t>
            </a:r>
          </a:p>
        </p:txBody>
      </p:sp>
    </p:spTree>
    <p:extLst>
      <p:ext uri="{BB962C8B-B14F-4D97-AF65-F5344CB8AC3E}">
        <p14:creationId xmlns:p14="http://schemas.microsoft.com/office/powerpoint/2010/main" val="3536792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58F956F-8986-4125-9980-707BA716A949}"/>
                  </a:ext>
                </a:extLst>
              </p:cNvPr>
              <p:cNvSpPr txBox="1"/>
              <p:nvPr/>
            </p:nvSpPr>
            <p:spPr>
              <a:xfrm>
                <a:off x="2208140" y="2929338"/>
                <a:ext cx="316778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−5</m:t>
                          </m:r>
                        </m:e>
                      </m:d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58F956F-8986-4125-9980-707BA716A9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8140" y="2929338"/>
                <a:ext cx="3167780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855640" y="1340768"/>
                <a:ext cx="6336704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en-GB" sz="5400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1340768"/>
                <a:ext cx="6336704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35360" y="213515"/>
            <a:ext cx="11593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Functions can contain a modulus.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368380" y="4335255"/>
                <a:ext cx="3977948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−13</m:t>
                          </m:r>
                        </m:e>
                      </m:d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5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8380" y="4335255"/>
                <a:ext cx="3977948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390982" y="5644173"/>
                <a:ext cx="1813317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=14</m:t>
                      </m:r>
                    </m:oMath>
                  </m:oMathPara>
                </a14:m>
                <a:endParaRPr lang="en-GB" sz="5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982" y="5644173"/>
                <a:ext cx="1813317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1A04A92-2FC3-2720-AB5D-28772E727A85}"/>
                  </a:ext>
                </a:extLst>
              </p:cNvPr>
              <p:cNvSpPr txBox="1"/>
              <p:nvPr/>
            </p:nvSpPr>
            <p:spPr>
              <a:xfrm>
                <a:off x="4583832" y="2929338"/>
                <a:ext cx="60960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d>
                            <m:dPr>
                              <m:ctrlPr>
                                <a:rPr kumimoji="0" lang="en-GB" sz="5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5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−5</m:t>
                              </m:r>
                            </m:e>
                          </m:d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−3</m:t>
                          </m:r>
                        </m:e>
                      </m:d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1A04A92-2FC3-2720-AB5D-28772E727A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2929338"/>
                <a:ext cx="6096000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8939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58F956F-8986-4125-9980-707BA716A949}"/>
                  </a:ext>
                </a:extLst>
              </p:cNvPr>
              <p:cNvSpPr txBox="1"/>
              <p:nvPr/>
            </p:nvSpPr>
            <p:spPr>
              <a:xfrm>
                <a:off x="2423592" y="3705804"/>
                <a:ext cx="568863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5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r>
                        <a:rPr lang="en-GB" sz="5400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5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58F956F-8986-4125-9980-707BA716A9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3705804"/>
                <a:ext cx="5688632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639616" y="656860"/>
                <a:ext cx="6911892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656860"/>
                <a:ext cx="6911892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243064" y="2290253"/>
                <a:ext cx="3060848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3064" y="2290253"/>
                <a:ext cx="3060848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943872" y="2276872"/>
                <a:ext cx="5454352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5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2276872"/>
                <a:ext cx="5454352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8F956F-8986-4125-9980-707BA716A949}"/>
                  </a:ext>
                </a:extLst>
              </p:cNvPr>
              <p:cNvSpPr txBox="1"/>
              <p:nvPr/>
            </p:nvSpPr>
            <p:spPr>
              <a:xfrm>
                <a:off x="2083503" y="5121355"/>
                <a:ext cx="403952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5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GB" sz="5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8F956F-8986-4125-9980-707BA716A9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3503" y="5121355"/>
                <a:ext cx="4039523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845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95600" y="2276872"/>
                <a:ext cx="688007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7200" i="1"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2276872"/>
                <a:ext cx="6880078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495600" y="4437112"/>
                <a:ext cx="692171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>
                          <a:latin typeface="Cambria Math"/>
                        </a:rPr>
                        <m:t>𝑓</m:t>
                      </m:r>
                      <m:r>
                        <a:rPr lang="en-GB" sz="7200" i="1">
                          <a:latin typeface="Cambria Math"/>
                        </a:rPr>
                        <m:t>:</m:t>
                      </m:r>
                      <m:r>
                        <a:rPr lang="en-GB" sz="7200" i="1">
                          <a:latin typeface="Cambria Math"/>
                        </a:rPr>
                        <m:t>𝑥</m:t>
                      </m:r>
                      <m:r>
                        <a:rPr lang="en-GB" sz="7200" i="1">
                          <a:latin typeface="Cambria Math"/>
                        </a:rPr>
                        <m:t>→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4437112"/>
                <a:ext cx="6921718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11696" y="404664"/>
            <a:ext cx="115686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Possible Notation</a:t>
            </a:r>
          </a:p>
        </p:txBody>
      </p:sp>
    </p:spTree>
    <p:extLst>
      <p:ext uri="{BB962C8B-B14F-4D97-AF65-F5344CB8AC3E}">
        <p14:creationId xmlns:p14="http://schemas.microsoft.com/office/powerpoint/2010/main" val="2154942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CBF6F8DE-012C-4139-9FBA-929BB0332D85}"/>
              </a:ext>
            </a:extLst>
          </p:cNvPr>
          <p:cNvSpPr txBox="1"/>
          <p:nvPr/>
        </p:nvSpPr>
        <p:spPr>
          <a:xfrm>
            <a:off x="407368" y="272330"/>
            <a:ext cx="3707268" cy="64633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dirty="0">
                <a:latin typeface="+mj-lt"/>
              </a:rPr>
              <a:t>Modulus Graphs</a:t>
            </a:r>
            <a:endParaRPr lang="en-GB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BA7B8654-B267-4DF0-898C-DB935259AA7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02394816"/>
                  </p:ext>
                </p:extLst>
              </p:nvPr>
            </p:nvGraphicFramePr>
            <p:xfrm>
              <a:off x="1415480" y="1308926"/>
              <a:ext cx="9577056" cy="914400"/>
            </p:xfrm>
            <a:graphic>
              <a:graphicData uri="http://schemas.openxmlformats.org/drawingml/2006/table">
                <a:tbl>
                  <a:tblPr firstCol="1" bandRow="1">
                    <a:tableStyleId>{073A0DAA-6AF3-43AB-8588-CEC1D06C72B9}</a:tableStyleId>
                  </a:tblPr>
                  <a:tblGrid>
                    <a:gridCol w="1596176">
                      <a:extLst>
                        <a:ext uri="{9D8B030D-6E8A-4147-A177-3AD203B41FA5}">
                          <a16:colId xmlns:a16="http://schemas.microsoft.com/office/drawing/2014/main" val="1021349808"/>
                        </a:ext>
                      </a:extLst>
                    </a:gridCol>
                    <a:gridCol w="1596176">
                      <a:extLst>
                        <a:ext uri="{9D8B030D-6E8A-4147-A177-3AD203B41FA5}">
                          <a16:colId xmlns:a16="http://schemas.microsoft.com/office/drawing/2014/main" val="4176485099"/>
                        </a:ext>
                      </a:extLst>
                    </a:gridCol>
                    <a:gridCol w="1596176">
                      <a:extLst>
                        <a:ext uri="{9D8B030D-6E8A-4147-A177-3AD203B41FA5}">
                          <a16:colId xmlns:a16="http://schemas.microsoft.com/office/drawing/2014/main" val="2182290520"/>
                        </a:ext>
                      </a:extLst>
                    </a:gridCol>
                    <a:gridCol w="1596176">
                      <a:extLst>
                        <a:ext uri="{9D8B030D-6E8A-4147-A177-3AD203B41FA5}">
                          <a16:colId xmlns:a16="http://schemas.microsoft.com/office/drawing/2014/main" val="2707728332"/>
                        </a:ext>
                      </a:extLst>
                    </a:gridCol>
                    <a:gridCol w="1596176">
                      <a:extLst>
                        <a:ext uri="{9D8B030D-6E8A-4147-A177-3AD203B41FA5}">
                          <a16:colId xmlns:a16="http://schemas.microsoft.com/office/drawing/2014/main" val="1574551671"/>
                        </a:ext>
                      </a:extLst>
                    </a:gridCol>
                    <a:gridCol w="1596176">
                      <a:extLst>
                        <a:ext uri="{9D8B030D-6E8A-4147-A177-3AD203B41FA5}">
                          <a16:colId xmlns:a16="http://schemas.microsoft.com/office/drawing/2014/main" val="3452892351"/>
                        </a:ext>
                      </a:extLst>
                    </a:gridCol>
                  </a:tblGrid>
                  <a:tr h="44907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-2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-1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61796289"/>
                      </a:ext>
                    </a:extLst>
                  </a:tr>
                  <a:tr h="44907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en-GB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7912864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BA7B8654-B267-4DF0-898C-DB935259AA7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02394816"/>
                  </p:ext>
                </p:extLst>
              </p:nvPr>
            </p:nvGraphicFramePr>
            <p:xfrm>
              <a:off x="1415480" y="1308926"/>
              <a:ext cx="9577056" cy="914400"/>
            </p:xfrm>
            <a:graphic>
              <a:graphicData uri="http://schemas.openxmlformats.org/drawingml/2006/table">
                <a:tbl>
                  <a:tblPr firstCol="1" bandRow="1">
                    <a:tableStyleId>{073A0DAA-6AF3-43AB-8588-CEC1D06C72B9}</a:tableStyleId>
                  </a:tblPr>
                  <a:tblGrid>
                    <a:gridCol w="1596176">
                      <a:extLst>
                        <a:ext uri="{9D8B030D-6E8A-4147-A177-3AD203B41FA5}">
                          <a16:colId xmlns:a16="http://schemas.microsoft.com/office/drawing/2014/main" val="1021349808"/>
                        </a:ext>
                      </a:extLst>
                    </a:gridCol>
                    <a:gridCol w="1596176">
                      <a:extLst>
                        <a:ext uri="{9D8B030D-6E8A-4147-A177-3AD203B41FA5}">
                          <a16:colId xmlns:a16="http://schemas.microsoft.com/office/drawing/2014/main" val="4176485099"/>
                        </a:ext>
                      </a:extLst>
                    </a:gridCol>
                    <a:gridCol w="1596176">
                      <a:extLst>
                        <a:ext uri="{9D8B030D-6E8A-4147-A177-3AD203B41FA5}">
                          <a16:colId xmlns:a16="http://schemas.microsoft.com/office/drawing/2014/main" val="2182290520"/>
                        </a:ext>
                      </a:extLst>
                    </a:gridCol>
                    <a:gridCol w="1596176">
                      <a:extLst>
                        <a:ext uri="{9D8B030D-6E8A-4147-A177-3AD203B41FA5}">
                          <a16:colId xmlns:a16="http://schemas.microsoft.com/office/drawing/2014/main" val="2707728332"/>
                        </a:ext>
                      </a:extLst>
                    </a:gridCol>
                    <a:gridCol w="1596176">
                      <a:extLst>
                        <a:ext uri="{9D8B030D-6E8A-4147-A177-3AD203B41FA5}">
                          <a16:colId xmlns:a16="http://schemas.microsoft.com/office/drawing/2014/main" val="1574551671"/>
                        </a:ext>
                      </a:extLst>
                    </a:gridCol>
                    <a:gridCol w="1596176">
                      <a:extLst>
                        <a:ext uri="{9D8B030D-6E8A-4147-A177-3AD203B41FA5}">
                          <a16:colId xmlns:a16="http://schemas.microsoft.com/office/drawing/2014/main" val="3452892351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82" t="-9211" r="-500763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-2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-1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61796289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82" t="-110667" r="-500763" b="-1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79128645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FEEC8CD-0327-4C0C-B622-2801F8AD2428}"/>
              </a:ext>
            </a:extLst>
          </p:cNvPr>
          <p:cNvCxnSpPr/>
          <p:nvPr/>
        </p:nvCxnSpPr>
        <p:spPr>
          <a:xfrm flipV="1">
            <a:off x="6141492" y="2745884"/>
            <a:ext cx="0" cy="31683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BE5F4FF-8E5C-480D-BD80-ACA44429F358}"/>
              </a:ext>
            </a:extLst>
          </p:cNvPr>
          <p:cNvCxnSpPr>
            <a:cxnSpLocks/>
          </p:cNvCxnSpPr>
          <p:nvPr/>
        </p:nvCxnSpPr>
        <p:spPr>
          <a:xfrm>
            <a:off x="4186644" y="4479868"/>
            <a:ext cx="39604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D4DB53-66D2-4641-8684-BAC607DD10B9}"/>
              </a:ext>
            </a:extLst>
          </p:cNvPr>
          <p:cNvGrpSpPr/>
          <p:nvPr/>
        </p:nvGrpSpPr>
        <p:grpSpPr>
          <a:xfrm>
            <a:off x="4838080" y="3052585"/>
            <a:ext cx="862216" cy="451389"/>
            <a:chOff x="3124572" y="3087628"/>
            <a:chExt cx="862216" cy="451389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D38D082-4D12-4967-9A45-A77C36BC80E1}"/>
                </a:ext>
              </a:extLst>
            </p:cNvPr>
            <p:cNvSpPr/>
            <p:nvPr/>
          </p:nvSpPr>
          <p:spPr>
            <a:xfrm>
              <a:off x="3124572" y="3370871"/>
              <a:ext cx="170635" cy="16814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EFA37958-BF5D-40E2-9465-A7816B39F94B}"/>
                    </a:ext>
                  </a:extLst>
                </p:cNvPr>
                <p:cNvSpPr txBox="1"/>
                <p:nvPr/>
              </p:nvSpPr>
              <p:spPr>
                <a:xfrm>
                  <a:off x="3194700" y="3087628"/>
                  <a:ext cx="79208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(−2,2)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EFA37958-BF5D-40E2-9465-A7816B39F9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94700" y="3087628"/>
                  <a:ext cx="792088" cy="307777"/>
                </a:xfrm>
                <a:prstGeom prst="rect">
                  <a:avLst/>
                </a:prstGeom>
                <a:blipFill>
                  <a:blip r:embed="rId4"/>
                  <a:stretch>
                    <a:fillRect b="-6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7E5A2AC-69B7-46A5-B3E8-413153A9705F}"/>
              </a:ext>
            </a:extLst>
          </p:cNvPr>
          <p:cNvGrpSpPr/>
          <p:nvPr/>
        </p:nvGrpSpPr>
        <p:grpSpPr>
          <a:xfrm>
            <a:off x="5422720" y="3559241"/>
            <a:ext cx="862216" cy="451389"/>
            <a:chOff x="3124572" y="3087628"/>
            <a:chExt cx="862216" cy="45138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3CFC938-B5B4-4C7C-8133-50FC2460B71B}"/>
                </a:ext>
              </a:extLst>
            </p:cNvPr>
            <p:cNvSpPr/>
            <p:nvPr/>
          </p:nvSpPr>
          <p:spPr>
            <a:xfrm>
              <a:off x="3124572" y="3370871"/>
              <a:ext cx="170635" cy="16814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A98AC4AA-5459-40D2-87AE-9F832B224F81}"/>
                    </a:ext>
                  </a:extLst>
                </p:cNvPr>
                <p:cNvSpPr txBox="1"/>
                <p:nvPr/>
              </p:nvSpPr>
              <p:spPr>
                <a:xfrm>
                  <a:off x="3194700" y="3087628"/>
                  <a:ext cx="79208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(−1,1)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A98AC4AA-5459-40D2-87AE-9F832B224F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94700" y="3087628"/>
                  <a:ext cx="792088" cy="307777"/>
                </a:xfrm>
                <a:prstGeom prst="rect">
                  <a:avLst/>
                </a:prstGeom>
                <a:blipFill>
                  <a:blip r:embed="rId5"/>
                  <a:stretch>
                    <a:fillRect b="-8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864F957-53A4-4F1B-97DB-D0A8EFE2F89A}"/>
              </a:ext>
            </a:extLst>
          </p:cNvPr>
          <p:cNvGrpSpPr/>
          <p:nvPr/>
        </p:nvGrpSpPr>
        <p:grpSpPr>
          <a:xfrm>
            <a:off x="6063412" y="4133087"/>
            <a:ext cx="792088" cy="432339"/>
            <a:chOff x="3118500" y="3106678"/>
            <a:chExt cx="792088" cy="43233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370B86F-25E4-43BA-9B7B-AF5DCFD98DE0}"/>
                </a:ext>
              </a:extLst>
            </p:cNvPr>
            <p:cNvSpPr/>
            <p:nvPr/>
          </p:nvSpPr>
          <p:spPr>
            <a:xfrm>
              <a:off x="3124572" y="3370871"/>
              <a:ext cx="170635" cy="16814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C7663684-3CF4-49E1-97B8-8229CFEE46F5}"/>
                    </a:ext>
                  </a:extLst>
                </p:cNvPr>
                <p:cNvSpPr txBox="1"/>
                <p:nvPr/>
              </p:nvSpPr>
              <p:spPr>
                <a:xfrm>
                  <a:off x="3118500" y="3106678"/>
                  <a:ext cx="79208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(0,0)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C7663684-3CF4-49E1-97B8-8229CFEE46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18500" y="3106678"/>
                  <a:ext cx="792088" cy="307777"/>
                </a:xfrm>
                <a:prstGeom prst="rect">
                  <a:avLst/>
                </a:prstGeom>
                <a:blipFill>
                  <a:blip r:embed="rId6"/>
                  <a:stretch>
                    <a:fillRect b="-8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7455BEA-AC79-40A7-8B5A-3349DDE314D0}"/>
              </a:ext>
            </a:extLst>
          </p:cNvPr>
          <p:cNvGrpSpPr/>
          <p:nvPr/>
        </p:nvGrpSpPr>
        <p:grpSpPr>
          <a:xfrm>
            <a:off x="6720030" y="3578291"/>
            <a:ext cx="792088" cy="432339"/>
            <a:chOff x="3118500" y="3106678"/>
            <a:chExt cx="792088" cy="43233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E08DD93-2B56-40F8-A0CF-9D9A03355775}"/>
                </a:ext>
              </a:extLst>
            </p:cNvPr>
            <p:cNvSpPr/>
            <p:nvPr/>
          </p:nvSpPr>
          <p:spPr>
            <a:xfrm>
              <a:off x="3124572" y="3370871"/>
              <a:ext cx="170635" cy="16814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A2D7064F-C3A0-4EFF-B363-588DE7A5200D}"/>
                    </a:ext>
                  </a:extLst>
                </p:cNvPr>
                <p:cNvSpPr txBox="1"/>
                <p:nvPr/>
              </p:nvSpPr>
              <p:spPr>
                <a:xfrm>
                  <a:off x="3118500" y="3106678"/>
                  <a:ext cx="79208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(1,1)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A2D7064F-C3A0-4EFF-B363-588DE7A520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18500" y="3106678"/>
                  <a:ext cx="792088" cy="307777"/>
                </a:xfrm>
                <a:prstGeom prst="rect">
                  <a:avLst/>
                </a:prstGeom>
                <a:blipFill>
                  <a:blip r:embed="rId7"/>
                  <a:stretch>
                    <a:fillRect b="-8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5510D7C-E91D-4B59-9B80-E2745EE089B1}"/>
              </a:ext>
            </a:extLst>
          </p:cNvPr>
          <p:cNvGrpSpPr/>
          <p:nvPr/>
        </p:nvGrpSpPr>
        <p:grpSpPr>
          <a:xfrm>
            <a:off x="7274270" y="3071635"/>
            <a:ext cx="792088" cy="432339"/>
            <a:chOff x="3118500" y="3106678"/>
            <a:chExt cx="792088" cy="43233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7A70BE1-18CB-446E-937A-A0870EA808CE}"/>
                </a:ext>
              </a:extLst>
            </p:cNvPr>
            <p:cNvSpPr/>
            <p:nvPr/>
          </p:nvSpPr>
          <p:spPr>
            <a:xfrm>
              <a:off x="3124572" y="3370871"/>
              <a:ext cx="170635" cy="16814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71A4A8E-29E0-4E6F-BE96-5FBD00FE0A0F}"/>
                    </a:ext>
                  </a:extLst>
                </p:cNvPr>
                <p:cNvSpPr txBox="1"/>
                <p:nvPr/>
              </p:nvSpPr>
              <p:spPr>
                <a:xfrm>
                  <a:off x="3118500" y="3106678"/>
                  <a:ext cx="79208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(2,2)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71A4A8E-29E0-4E6F-BE96-5FBD00FE0A0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18500" y="3106678"/>
                  <a:ext cx="792088" cy="307777"/>
                </a:xfrm>
                <a:prstGeom prst="rect">
                  <a:avLst/>
                </a:prstGeom>
                <a:blipFill>
                  <a:blip r:embed="rId8"/>
                  <a:stretch>
                    <a:fillRect b="-8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9C92551-9614-448D-8F76-A5BC92FF5EDC}"/>
              </a:ext>
            </a:extLst>
          </p:cNvPr>
          <p:cNvGrpSpPr/>
          <p:nvPr/>
        </p:nvGrpSpPr>
        <p:grpSpPr>
          <a:xfrm>
            <a:off x="4367808" y="2852936"/>
            <a:ext cx="3609340" cy="1638300"/>
            <a:chOff x="2654300" y="2887980"/>
            <a:chExt cx="3609340" cy="1638300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F0A5AC1-43ED-4E57-8FAF-1C02077E1C56}"/>
                </a:ext>
              </a:extLst>
            </p:cNvPr>
            <p:cNvCxnSpPr>
              <a:cxnSpLocks/>
            </p:cNvCxnSpPr>
            <p:nvPr/>
          </p:nvCxnSpPr>
          <p:spPr>
            <a:xfrm>
              <a:off x="2654300" y="2971800"/>
              <a:ext cx="1778000" cy="15494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096D1856-BA53-4394-8AF2-756463E618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42460" y="2887980"/>
              <a:ext cx="1821180" cy="16383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F13541A-DDF1-4B71-A8A0-AFCDA0D827BD}"/>
                  </a:ext>
                </a:extLst>
              </p:cNvPr>
              <p:cNvSpPr txBox="1"/>
              <p:nvPr/>
            </p:nvSpPr>
            <p:spPr>
              <a:xfrm>
                <a:off x="554800" y="5927965"/>
                <a:ext cx="11017224" cy="76944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b="1" dirty="0">
                    <a:solidFill>
                      <a:schemeClr val="tx1"/>
                    </a:solidFill>
                  </a:rPr>
                  <a:t>Reflect up any section below the </a:t>
                </a:r>
                <a14:m>
                  <m:oMath xmlns:m="http://schemas.openxmlformats.org/officeDocument/2006/math">
                    <m:r>
                      <a:rPr lang="en-GB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4400" b="1" dirty="0">
                    <a:solidFill>
                      <a:schemeClr val="tx1"/>
                    </a:solidFill>
                  </a:rPr>
                  <a:t>-axis.</a:t>
                </a: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F13541A-DDF1-4B71-A8A0-AFCDA0D827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800" y="5927965"/>
                <a:ext cx="11017224" cy="769441"/>
              </a:xfrm>
              <a:prstGeom prst="rect">
                <a:avLst/>
              </a:prstGeom>
              <a:blipFill>
                <a:blip r:embed="rId9"/>
                <a:stretch>
                  <a:fillRect t="-15748" b="-3622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5BD8AB3-F319-5952-17AF-D9FC88D8B3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135056"/>
              </p:ext>
            </p:extLst>
          </p:nvPr>
        </p:nvGraphicFramePr>
        <p:xfrm>
          <a:off x="3015808" y="1766126"/>
          <a:ext cx="7980880" cy="457200"/>
        </p:xfrm>
        <a:graphic>
          <a:graphicData uri="http://schemas.openxmlformats.org/drawingml/2006/table">
            <a:tbl>
              <a:tblPr firstCol="1" bandRow="1">
                <a:tableStyleId>{073A0DAA-6AF3-43AB-8588-CEC1D06C72B9}</a:tableStyleId>
              </a:tblPr>
              <a:tblGrid>
                <a:gridCol w="1596176">
                  <a:extLst>
                    <a:ext uri="{9D8B030D-6E8A-4147-A177-3AD203B41FA5}">
                      <a16:colId xmlns:a16="http://schemas.microsoft.com/office/drawing/2014/main" val="1479384422"/>
                    </a:ext>
                  </a:extLst>
                </a:gridCol>
                <a:gridCol w="1596176">
                  <a:extLst>
                    <a:ext uri="{9D8B030D-6E8A-4147-A177-3AD203B41FA5}">
                      <a16:colId xmlns:a16="http://schemas.microsoft.com/office/drawing/2014/main" val="3756523999"/>
                    </a:ext>
                  </a:extLst>
                </a:gridCol>
                <a:gridCol w="1596176">
                  <a:extLst>
                    <a:ext uri="{9D8B030D-6E8A-4147-A177-3AD203B41FA5}">
                      <a16:colId xmlns:a16="http://schemas.microsoft.com/office/drawing/2014/main" val="989405420"/>
                    </a:ext>
                  </a:extLst>
                </a:gridCol>
                <a:gridCol w="1596176">
                  <a:extLst>
                    <a:ext uri="{9D8B030D-6E8A-4147-A177-3AD203B41FA5}">
                      <a16:colId xmlns:a16="http://schemas.microsoft.com/office/drawing/2014/main" val="620467822"/>
                    </a:ext>
                  </a:extLst>
                </a:gridCol>
                <a:gridCol w="1596176">
                  <a:extLst>
                    <a:ext uri="{9D8B030D-6E8A-4147-A177-3AD203B41FA5}">
                      <a16:colId xmlns:a16="http://schemas.microsoft.com/office/drawing/2014/main" val="2715089565"/>
                    </a:ext>
                  </a:extLst>
                </a:gridCol>
              </a:tblGrid>
              <a:tr h="449075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42725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849499B-6F38-CD17-9824-ACA470057C04}"/>
                  </a:ext>
                </a:extLst>
              </p:cNvPr>
              <p:cNvSpPr txBox="1"/>
              <p:nvPr/>
            </p:nvSpPr>
            <p:spPr>
              <a:xfrm>
                <a:off x="804460" y="3429000"/>
                <a:ext cx="242608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5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4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849499B-6F38-CD17-9824-ACA470057C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460" y="3429000"/>
                <a:ext cx="2426088" cy="923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B0B50DE-0D67-0569-E41A-2BB54E25BD00}"/>
              </a:ext>
            </a:extLst>
          </p:cNvPr>
          <p:cNvCxnSpPr>
            <a:cxnSpLocks/>
          </p:cNvCxnSpPr>
          <p:nvPr/>
        </p:nvCxnSpPr>
        <p:spPr>
          <a:xfrm flipH="1">
            <a:off x="4490234" y="2852936"/>
            <a:ext cx="3486914" cy="309634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3404909-17A2-FA5F-84A9-FCE15D9A78F6}"/>
                  </a:ext>
                </a:extLst>
              </p:cNvPr>
              <p:cNvSpPr txBox="1"/>
              <p:nvPr/>
            </p:nvSpPr>
            <p:spPr>
              <a:xfrm>
                <a:off x="4861736" y="233912"/>
                <a:ext cx="4070002" cy="76944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Sketch </a:t>
                </a:r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=|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3404909-17A2-FA5F-84A9-FCE15D9A78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1736" y="233912"/>
                <a:ext cx="4070002" cy="769441"/>
              </a:xfrm>
              <a:prstGeom prst="rect">
                <a:avLst/>
              </a:prstGeom>
              <a:blipFill>
                <a:blip r:embed="rId11"/>
                <a:stretch>
                  <a:fillRect t="-5298" b="-2251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198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4258BA-03B8-42D6-9BA4-4BF343B2F8C6}"/>
                  </a:ext>
                </a:extLst>
              </p:cNvPr>
              <p:cNvSpPr txBox="1"/>
              <p:nvPr/>
            </p:nvSpPr>
            <p:spPr>
              <a:xfrm>
                <a:off x="2927648" y="411706"/>
                <a:ext cx="5832648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Sketch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=|2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−3|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4258BA-03B8-42D6-9BA4-4BF343B2F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411706"/>
                <a:ext cx="5832648" cy="830997"/>
              </a:xfrm>
              <a:prstGeom prst="rect">
                <a:avLst/>
              </a:prstGeom>
              <a:blipFill>
                <a:blip r:embed="rId2"/>
                <a:stretch>
                  <a:fillRect t="-6250" b="-256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C52F8A0-E744-B77B-A10F-10EA6144C84C}"/>
              </a:ext>
            </a:extLst>
          </p:cNvPr>
          <p:cNvCxnSpPr>
            <a:cxnSpLocks/>
          </p:cNvCxnSpPr>
          <p:nvPr/>
        </p:nvCxnSpPr>
        <p:spPr>
          <a:xfrm>
            <a:off x="4871864" y="2276872"/>
            <a:ext cx="1436503" cy="204335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EB96684-F85D-4DB1-D172-482E6C5ACF96}"/>
              </a:ext>
            </a:extLst>
          </p:cNvPr>
          <p:cNvCxnSpPr>
            <a:cxnSpLocks/>
          </p:cNvCxnSpPr>
          <p:nvPr/>
        </p:nvCxnSpPr>
        <p:spPr>
          <a:xfrm flipV="1">
            <a:off x="6315425" y="2316056"/>
            <a:ext cx="1498671" cy="201666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D134761-477F-A004-4D61-A212761C347F}"/>
              </a:ext>
            </a:extLst>
          </p:cNvPr>
          <p:cNvCxnSpPr>
            <a:cxnSpLocks/>
          </p:cNvCxnSpPr>
          <p:nvPr/>
        </p:nvCxnSpPr>
        <p:spPr>
          <a:xfrm flipH="1">
            <a:off x="5077792" y="1999877"/>
            <a:ext cx="2987188" cy="3988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449BECD-2AFE-419C-3CEF-8B5E4C94D695}"/>
              </a:ext>
            </a:extLst>
          </p:cNvPr>
          <p:cNvGrpSpPr/>
          <p:nvPr/>
        </p:nvGrpSpPr>
        <p:grpSpPr>
          <a:xfrm>
            <a:off x="3349600" y="1586594"/>
            <a:ext cx="5059749" cy="4698719"/>
            <a:chOff x="263352" y="1412776"/>
            <a:chExt cx="5059749" cy="4698719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C5E8AA2-8ADB-7AC7-DD90-667977C9AC49}"/>
                </a:ext>
              </a:extLst>
            </p:cNvPr>
            <p:cNvGrpSpPr/>
            <p:nvPr/>
          </p:nvGrpSpPr>
          <p:grpSpPr>
            <a:xfrm>
              <a:off x="263352" y="1826059"/>
              <a:ext cx="4715380" cy="4285436"/>
              <a:chOff x="4186644" y="2745884"/>
              <a:chExt cx="3960440" cy="3168352"/>
            </a:xfrm>
          </p:grpSpPr>
          <p:cxnSp>
            <p:nvCxnSpPr>
              <p:cNvPr id="2" name="Straight Arrow Connector 1">
                <a:extLst>
                  <a:ext uri="{FF2B5EF4-FFF2-40B4-BE49-F238E27FC236}">
                    <a16:creationId xmlns:a16="http://schemas.microsoft.com/office/drawing/2014/main" id="{4FDFDFA5-3745-2D7A-343A-A838C2C5231F}"/>
                  </a:ext>
                </a:extLst>
              </p:cNvPr>
              <p:cNvCxnSpPr/>
              <p:nvPr/>
            </p:nvCxnSpPr>
            <p:spPr>
              <a:xfrm flipV="1">
                <a:off x="6141492" y="2745884"/>
                <a:ext cx="0" cy="3168352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" name="Straight Arrow Connector 2">
                <a:extLst>
                  <a:ext uri="{FF2B5EF4-FFF2-40B4-BE49-F238E27FC236}">
                    <a16:creationId xmlns:a16="http://schemas.microsoft.com/office/drawing/2014/main" id="{C27235A6-FEBD-7845-733E-0E598636C9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86644" y="4479868"/>
                <a:ext cx="3960440" cy="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CC6C635-9FEF-9B74-B30B-C7F79D6A1C99}"/>
                </a:ext>
              </a:extLst>
            </p:cNvPr>
            <p:cNvSpPr txBox="1"/>
            <p:nvPr/>
          </p:nvSpPr>
          <p:spPr>
            <a:xfrm>
              <a:off x="4925913" y="3996579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5672D76-A19B-BF63-C3C9-2A80B426236F}"/>
                </a:ext>
              </a:extLst>
            </p:cNvPr>
            <p:cNvSpPr txBox="1"/>
            <p:nvPr/>
          </p:nvSpPr>
          <p:spPr>
            <a:xfrm>
              <a:off x="2171799" y="1412776"/>
              <a:ext cx="3971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0DA8E498-7527-5D92-DCA4-50B465048C67}"/>
              </a:ext>
            </a:extLst>
          </p:cNvPr>
          <p:cNvSpPr txBox="1"/>
          <p:nvPr/>
        </p:nvSpPr>
        <p:spPr>
          <a:xfrm>
            <a:off x="5257376" y="3231013"/>
            <a:ext cx="524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D810EB1-7835-25E5-0745-8D503D0CB446}"/>
                  </a:ext>
                </a:extLst>
              </p:cNvPr>
              <p:cNvSpPr txBox="1"/>
              <p:nvPr/>
            </p:nvSpPr>
            <p:spPr>
              <a:xfrm>
                <a:off x="6126996" y="4382734"/>
                <a:ext cx="524864" cy="667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32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D810EB1-7835-25E5-0745-8D503D0CB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6996" y="4382734"/>
                <a:ext cx="524864" cy="6679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D3B545D-57E4-48D1-E45F-38A4EE4C900D}"/>
                  </a:ext>
                </a:extLst>
              </p:cNvPr>
              <p:cNvSpPr txBox="1"/>
              <p:nvPr/>
            </p:nvSpPr>
            <p:spPr>
              <a:xfrm>
                <a:off x="4987214" y="4985369"/>
                <a:ext cx="72007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800" dirty="0"/>
                  <a:t>3</a:t>
                </a: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D3B545D-57E4-48D1-E45F-38A4EE4C90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214" y="4985369"/>
                <a:ext cx="720076" cy="523220"/>
              </a:xfrm>
              <a:prstGeom prst="rect">
                <a:avLst/>
              </a:prstGeom>
              <a:blipFill>
                <a:blip r:embed="rId4"/>
                <a:stretch>
                  <a:fillRect t="-11628" r="-4237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5FA4B23-F33A-CE09-4284-495CB76CDC23}"/>
                  </a:ext>
                </a:extLst>
              </p:cNvPr>
              <p:cNvSpPr txBox="1"/>
              <p:nvPr/>
            </p:nvSpPr>
            <p:spPr>
              <a:xfrm>
                <a:off x="735928" y="2861681"/>
                <a:ext cx="283979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5FA4B23-F33A-CE09-4284-495CB76CD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928" y="2861681"/>
                <a:ext cx="2839791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546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4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21970</TotalTime>
  <Words>677</Words>
  <Application>Microsoft Office PowerPoint</Application>
  <PresentationFormat>Widescreen</PresentationFormat>
  <Paragraphs>218</Paragraphs>
  <Slides>26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846</cp:revision>
  <dcterms:created xsi:type="dcterms:W3CDTF">2013-02-28T07:36:55Z</dcterms:created>
  <dcterms:modified xsi:type="dcterms:W3CDTF">2025-08-26T06:59:48Z</dcterms:modified>
</cp:coreProperties>
</file>