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"/>
  </p:notesMasterIdLst>
  <p:sldIdLst>
    <p:sldId id="631" r:id="rId2"/>
    <p:sldId id="624" r:id="rId3"/>
    <p:sldId id="626" r:id="rId4"/>
    <p:sldId id="627" r:id="rId5"/>
    <p:sldId id="628" r:id="rId6"/>
    <p:sldId id="629" r:id="rId7"/>
    <p:sldId id="63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1C1C"/>
    <a:srgbClr val="EDF0F0"/>
    <a:srgbClr val="4CA198"/>
    <a:srgbClr val="000000"/>
    <a:srgbClr val="ADA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074686-9C36-4196-9C45-1D8825028FB9}" v="351" dt="2023-03-02T04:36:56.3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03" autoAdjust="0"/>
    <p:restoredTop sz="88534" autoAdjust="0"/>
  </p:normalViewPr>
  <p:slideViewPr>
    <p:cSldViewPr>
      <p:cViewPr varScale="1">
        <p:scale>
          <a:sx n="85" d="100"/>
          <a:sy n="85" d="100"/>
        </p:scale>
        <p:origin x="69" y="225"/>
      </p:cViewPr>
      <p:guideLst>
        <p:guide orient="horz" pos="2160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B074686-9C36-4196-9C45-1D8825028FB9}"/>
    <pc:docChg chg="undo custSel modSld">
      <pc:chgData name="Stewart Gale" userId="3647ddd2-6040-41ae-a96d-232c23482af8" providerId="ADAL" clId="{AB074686-9C36-4196-9C45-1D8825028FB9}" dt="2023-03-02T04:38:13.290" v="516" actId="20577"/>
      <pc:docMkLst>
        <pc:docMk/>
      </pc:docMkLst>
      <pc:sldChg chg="addSp delSp modSp mod delAnim modAnim">
        <pc:chgData name="Stewart Gale" userId="3647ddd2-6040-41ae-a96d-232c23482af8" providerId="ADAL" clId="{AB074686-9C36-4196-9C45-1D8825028FB9}" dt="2023-03-02T04:32:35.673" v="411" actId="113"/>
        <pc:sldMkLst>
          <pc:docMk/>
          <pc:sldMk cId="3503613934" sldId="627"/>
        </pc:sldMkLst>
        <pc:spChg chg="del mod topLvl">
          <ac:chgData name="Stewart Gale" userId="3647ddd2-6040-41ae-a96d-232c23482af8" providerId="ADAL" clId="{AB074686-9C36-4196-9C45-1D8825028FB9}" dt="2023-03-02T04:13:37.196" v="1" actId="478"/>
          <ac:spMkLst>
            <pc:docMk/>
            <pc:sldMk cId="3503613934" sldId="627"/>
            <ac:spMk id="3" creationId="{C9FEB766-8847-4500-A377-E22BF892E352}"/>
          </ac:spMkLst>
        </pc:spChg>
        <pc:spChg chg="mod">
          <ac:chgData name="Stewart Gale" userId="3647ddd2-6040-41ae-a96d-232c23482af8" providerId="ADAL" clId="{AB074686-9C36-4196-9C45-1D8825028FB9}" dt="2023-03-02T04:32:35.673" v="411" actId="113"/>
          <ac:spMkLst>
            <pc:docMk/>
            <pc:sldMk cId="3503613934" sldId="627"/>
            <ac:spMk id="5" creationId="{282936AB-172B-43C9-BCDE-CFDA78961B7B}"/>
          </ac:spMkLst>
        </pc:spChg>
        <pc:spChg chg="mod">
          <ac:chgData name="Stewart Gale" userId="3647ddd2-6040-41ae-a96d-232c23482af8" providerId="ADAL" clId="{AB074686-9C36-4196-9C45-1D8825028FB9}" dt="2023-03-02T04:20:34.666" v="154" actId="1076"/>
          <ac:spMkLst>
            <pc:docMk/>
            <pc:sldMk cId="3503613934" sldId="627"/>
            <ac:spMk id="7" creationId="{D9CCBE43-C993-4BBE-9C87-B442A6431820}"/>
          </ac:spMkLst>
        </pc:spChg>
        <pc:spChg chg="del">
          <ac:chgData name="Stewart Gale" userId="3647ddd2-6040-41ae-a96d-232c23482af8" providerId="ADAL" clId="{AB074686-9C36-4196-9C45-1D8825028FB9}" dt="2023-03-02T04:13:56.598" v="7" actId="478"/>
          <ac:spMkLst>
            <pc:docMk/>
            <pc:sldMk cId="3503613934" sldId="627"/>
            <ac:spMk id="8" creationId="{D0590E7E-5EB5-4B7F-AEDC-18F908F8B8C0}"/>
          </ac:spMkLst>
        </pc:spChg>
        <pc:spChg chg="del mod">
          <ac:chgData name="Stewart Gale" userId="3647ddd2-6040-41ae-a96d-232c23482af8" providerId="ADAL" clId="{AB074686-9C36-4196-9C45-1D8825028FB9}" dt="2023-03-02T04:14:21.930" v="16" actId="478"/>
          <ac:spMkLst>
            <pc:docMk/>
            <pc:sldMk cId="3503613934" sldId="627"/>
            <ac:spMk id="9" creationId="{C543A2BF-8CDB-4D86-A6A4-834B186ED9F1}"/>
          </ac:spMkLst>
        </pc:spChg>
        <pc:spChg chg="mod">
          <ac:chgData name="Stewart Gale" userId="3647ddd2-6040-41ae-a96d-232c23482af8" providerId="ADAL" clId="{AB074686-9C36-4196-9C45-1D8825028FB9}" dt="2023-03-02T04:20:34.666" v="154" actId="1076"/>
          <ac:spMkLst>
            <pc:docMk/>
            <pc:sldMk cId="3503613934" sldId="627"/>
            <ac:spMk id="11" creationId="{76207CBD-D88E-41AE-A52E-E24E037A65EB}"/>
          </ac:spMkLst>
        </pc:spChg>
        <pc:spChg chg="mod">
          <ac:chgData name="Stewart Gale" userId="3647ddd2-6040-41ae-a96d-232c23482af8" providerId="ADAL" clId="{AB074686-9C36-4196-9C45-1D8825028FB9}" dt="2023-03-02T04:20:34.666" v="154" actId="1076"/>
          <ac:spMkLst>
            <pc:docMk/>
            <pc:sldMk cId="3503613934" sldId="627"/>
            <ac:spMk id="12" creationId="{6F3F5BA4-09A3-4316-BD3E-82A57CEF2458}"/>
          </ac:spMkLst>
        </pc:spChg>
        <pc:spChg chg="mod">
          <ac:chgData name="Stewart Gale" userId="3647ddd2-6040-41ae-a96d-232c23482af8" providerId="ADAL" clId="{AB074686-9C36-4196-9C45-1D8825028FB9}" dt="2023-03-02T04:20:34.666" v="154" actId="1076"/>
          <ac:spMkLst>
            <pc:docMk/>
            <pc:sldMk cId="3503613934" sldId="627"/>
            <ac:spMk id="13" creationId="{CF2E57C2-8592-4DBA-845E-1AAA9D65D078}"/>
          </ac:spMkLst>
        </pc:spChg>
        <pc:spChg chg="mod">
          <ac:chgData name="Stewart Gale" userId="3647ddd2-6040-41ae-a96d-232c23482af8" providerId="ADAL" clId="{AB074686-9C36-4196-9C45-1D8825028FB9}" dt="2023-03-02T04:20:34.666" v="154" actId="1076"/>
          <ac:spMkLst>
            <pc:docMk/>
            <pc:sldMk cId="3503613934" sldId="627"/>
            <ac:spMk id="14" creationId="{C84121D1-52D6-4644-B55A-48192787C155}"/>
          </ac:spMkLst>
        </pc:spChg>
        <pc:spChg chg="del">
          <ac:chgData name="Stewart Gale" userId="3647ddd2-6040-41ae-a96d-232c23482af8" providerId="ADAL" clId="{AB074686-9C36-4196-9C45-1D8825028FB9}" dt="2023-03-02T04:17:33.802" v="87" actId="478"/>
          <ac:spMkLst>
            <pc:docMk/>
            <pc:sldMk cId="3503613934" sldId="627"/>
            <ac:spMk id="15" creationId="{650D1AAF-A9DF-4612-900A-B4673C45DFAB}"/>
          </ac:spMkLst>
        </pc:spChg>
        <pc:spChg chg="mod">
          <ac:chgData name="Stewart Gale" userId="3647ddd2-6040-41ae-a96d-232c23482af8" providerId="ADAL" clId="{AB074686-9C36-4196-9C45-1D8825028FB9}" dt="2023-03-02T04:20:34.666" v="154" actId="1076"/>
          <ac:spMkLst>
            <pc:docMk/>
            <pc:sldMk cId="3503613934" sldId="627"/>
            <ac:spMk id="18" creationId="{DE4D16AF-8888-4F6E-A9FE-5EB02DFFBDB0}"/>
          </ac:spMkLst>
        </pc:spChg>
        <pc:spChg chg="del">
          <ac:chgData name="Stewart Gale" userId="3647ddd2-6040-41ae-a96d-232c23482af8" providerId="ADAL" clId="{AB074686-9C36-4196-9C45-1D8825028FB9}" dt="2023-03-02T04:14:15.571" v="14" actId="478"/>
          <ac:spMkLst>
            <pc:docMk/>
            <pc:sldMk cId="3503613934" sldId="627"/>
            <ac:spMk id="19" creationId="{7C50CD74-13DA-41D6-BDE9-1E59C0B72064}"/>
          </ac:spMkLst>
        </pc:spChg>
        <pc:spChg chg="del">
          <ac:chgData name="Stewart Gale" userId="3647ddd2-6040-41ae-a96d-232c23482af8" providerId="ADAL" clId="{AB074686-9C36-4196-9C45-1D8825028FB9}" dt="2023-03-02T04:14:16.989" v="15" actId="478"/>
          <ac:spMkLst>
            <pc:docMk/>
            <pc:sldMk cId="3503613934" sldId="627"/>
            <ac:spMk id="20" creationId="{A537341E-094C-43CB-A9CB-AC190893AE06}"/>
          </ac:spMkLst>
        </pc:spChg>
        <pc:spChg chg="add mod">
          <ac:chgData name="Stewart Gale" userId="3647ddd2-6040-41ae-a96d-232c23482af8" providerId="ADAL" clId="{AB074686-9C36-4196-9C45-1D8825028FB9}" dt="2023-03-02T04:20:15.870" v="150" actId="1076"/>
          <ac:spMkLst>
            <pc:docMk/>
            <pc:sldMk cId="3503613934" sldId="627"/>
            <ac:spMk id="21" creationId="{DF499A90-28E8-F01B-E73F-A4A647AA66FA}"/>
          </ac:spMkLst>
        </pc:spChg>
        <pc:spChg chg="add mod">
          <ac:chgData name="Stewart Gale" userId="3647ddd2-6040-41ae-a96d-232c23482af8" providerId="ADAL" clId="{AB074686-9C36-4196-9C45-1D8825028FB9}" dt="2023-03-02T04:20:34.666" v="154" actId="1076"/>
          <ac:spMkLst>
            <pc:docMk/>
            <pc:sldMk cId="3503613934" sldId="627"/>
            <ac:spMk id="23" creationId="{569A9D60-ACF1-4D56-ECF1-0D72D77E9E0E}"/>
          </ac:spMkLst>
        </pc:spChg>
        <pc:spChg chg="add mod">
          <ac:chgData name="Stewart Gale" userId="3647ddd2-6040-41ae-a96d-232c23482af8" providerId="ADAL" clId="{AB074686-9C36-4196-9C45-1D8825028FB9}" dt="2023-03-02T04:20:04.740" v="145" actId="1036"/>
          <ac:spMkLst>
            <pc:docMk/>
            <pc:sldMk cId="3503613934" sldId="627"/>
            <ac:spMk id="25" creationId="{6ADBF627-FD4F-AF5B-1E5C-2EC58CCF1000}"/>
          </ac:spMkLst>
        </pc:spChg>
        <pc:spChg chg="add mod">
          <ac:chgData name="Stewart Gale" userId="3647ddd2-6040-41ae-a96d-232c23482af8" providerId="ADAL" clId="{AB074686-9C36-4196-9C45-1D8825028FB9}" dt="2023-03-02T04:20:24.268" v="153" actId="1076"/>
          <ac:spMkLst>
            <pc:docMk/>
            <pc:sldMk cId="3503613934" sldId="627"/>
            <ac:spMk id="27" creationId="{2A29E091-DFCA-B7CE-01C1-E3A331388E97}"/>
          </ac:spMkLst>
        </pc:spChg>
        <pc:grpChg chg="del">
          <ac:chgData name="Stewart Gale" userId="3647ddd2-6040-41ae-a96d-232c23482af8" providerId="ADAL" clId="{AB074686-9C36-4196-9C45-1D8825028FB9}" dt="2023-03-02T04:13:37.196" v="1" actId="478"/>
          <ac:grpSpMkLst>
            <pc:docMk/>
            <pc:sldMk cId="3503613934" sldId="627"/>
            <ac:grpSpMk id="2" creationId="{697BBA67-9EA3-4D58-B4C0-FF74234ADE5C}"/>
          </ac:grpSpMkLst>
        </pc:grpChg>
        <pc:cxnChg chg="del topLvl">
          <ac:chgData name="Stewart Gale" userId="3647ddd2-6040-41ae-a96d-232c23482af8" providerId="ADAL" clId="{AB074686-9C36-4196-9C45-1D8825028FB9}" dt="2023-03-02T04:13:59.567" v="8" actId="478"/>
          <ac:cxnSpMkLst>
            <pc:docMk/>
            <pc:sldMk cId="3503613934" sldId="627"/>
            <ac:cxnSpMk id="4" creationId="{2C0CB424-1B91-4B2A-8014-E4ACD1A4C230}"/>
          </ac:cxnSpMkLst>
        </pc:cxnChg>
        <pc:cxnChg chg="del mod">
          <ac:chgData name="Stewart Gale" userId="3647ddd2-6040-41ae-a96d-232c23482af8" providerId="ADAL" clId="{AB074686-9C36-4196-9C45-1D8825028FB9}" dt="2023-03-02T04:14:25.068" v="18" actId="478"/>
          <ac:cxnSpMkLst>
            <pc:docMk/>
            <pc:sldMk cId="3503613934" sldId="627"/>
            <ac:cxnSpMk id="10" creationId="{25EF2D56-B231-4D7A-891A-EF2AC19884A0}"/>
          </ac:cxnSpMkLst>
        </pc:cxnChg>
        <pc:cxnChg chg="mod">
          <ac:chgData name="Stewart Gale" userId="3647ddd2-6040-41ae-a96d-232c23482af8" providerId="ADAL" clId="{AB074686-9C36-4196-9C45-1D8825028FB9}" dt="2023-03-02T04:20:04.740" v="145" actId="1036"/>
          <ac:cxnSpMkLst>
            <pc:docMk/>
            <pc:sldMk cId="3503613934" sldId="627"/>
            <ac:cxnSpMk id="17" creationId="{2B5338F2-A142-466B-84F0-0BD8B97EC518}"/>
          </ac:cxnSpMkLst>
        </pc:cxnChg>
      </pc:sldChg>
      <pc:sldChg chg="addSp delSp modSp mod delAnim modAnim">
        <pc:chgData name="Stewart Gale" userId="3647ddd2-6040-41ae-a96d-232c23482af8" providerId="ADAL" clId="{AB074686-9C36-4196-9C45-1D8825028FB9}" dt="2023-03-02T04:35:56.851" v="491"/>
        <pc:sldMkLst>
          <pc:docMk/>
          <pc:sldMk cId="493134356" sldId="628"/>
        </pc:sldMkLst>
        <pc:spChg chg="mod">
          <ac:chgData name="Stewart Gale" userId="3647ddd2-6040-41ae-a96d-232c23482af8" providerId="ADAL" clId="{AB074686-9C36-4196-9C45-1D8825028FB9}" dt="2023-03-02T04:32:31.226" v="410" actId="113"/>
          <ac:spMkLst>
            <pc:docMk/>
            <pc:sldMk cId="493134356" sldId="628"/>
            <ac:spMk id="6" creationId="{499C4E66-B507-4419-9667-A9A8BE93670B}"/>
          </ac:spMkLst>
        </pc:spChg>
        <pc:spChg chg="del">
          <ac:chgData name="Stewart Gale" userId="3647ddd2-6040-41ae-a96d-232c23482af8" providerId="ADAL" clId="{AB074686-9C36-4196-9C45-1D8825028FB9}" dt="2023-03-02T04:24:30.113" v="204" actId="478"/>
          <ac:spMkLst>
            <pc:docMk/>
            <pc:sldMk cId="493134356" sldId="628"/>
            <ac:spMk id="7" creationId="{8074506C-E0D6-4B34-A12B-9B7C20D98BE8}"/>
          </ac:spMkLst>
        </pc:spChg>
        <pc:spChg chg="add del mod">
          <ac:chgData name="Stewart Gale" userId="3647ddd2-6040-41ae-a96d-232c23482af8" providerId="ADAL" clId="{AB074686-9C36-4196-9C45-1D8825028FB9}" dt="2023-03-02T04:24:01.774" v="200" actId="22"/>
          <ac:spMkLst>
            <pc:docMk/>
            <pc:sldMk cId="493134356" sldId="628"/>
            <ac:spMk id="9" creationId="{FAD8DFF2-E0D4-D6A7-B8ED-DCFC5DF46CBE}"/>
          </ac:spMkLst>
        </pc:spChg>
        <pc:spChg chg="add mod">
          <ac:chgData name="Stewart Gale" userId="3647ddd2-6040-41ae-a96d-232c23482af8" providerId="ADAL" clId="{AB074686-9C36-4196-9C45-1D8825028FB9}" dt="2023-03-02T04:33:58.979" v="434" actId="1076"/>
          <ac:spMkLst>
            <pc:docMk/>
            <pc:sldMk cId="493134356" sldId="628"/>
            <ac:spMk id="11" creationId="{07173553-BF50-748E-1427-FA24A7B0B178}"/>
          </ac:spMkLst>
        </pc:spChg>
        <pc:spChg chg="add mod">
          <ac:chgData name="Stewart Gale" userId="3647ddd2-6040-41ae-a96d-232c23482af8" providerId="ADAL" clId="{AB074686-9C36-4196-9C45-1D8825028FB9}" dt="2023-03-02T04:33:58.979" v="434" actId="1076"/>
          <ac:spMkLst>
            <pc:docMk/>
            <pc:sldMk cId="493134356" sldId="628"/>
            <ac:spMk id="12" creationId="{2A11501D-AC5B-0401-601C-02866C1FBB0A}"/>
          </ac:spMkLst>
        </pc:spChg>
        <pc:spChg chg="mod">
          <ac:chgData name="Stewart Gale" userId="3647ddd2-6040-41ae-a96d-232c23482af8" providerId="ADAL" clId="{AB074686-9C36-4196-9C45-1D8825028FB9}" dt="2023-03-02T04:33:58.979" v="434" actId="1076"/>
          <ac:spMkLst>
            <pc:docMk/>
            <pc:sldMk cId="493134356" sldId="628"/>
            <ac:spMk id="16" creationId="{132DEAF5-930E-4497-BACF-E80203A89967}"/>
          </ac:spMkLst>
        </pc:spChg>
        <pc:spChg chg="mod">
          <ac:chgData name="Stewart Gale" userId="3647ddd2-6040-41ae-a96d-232c23482af8" providerId="ADAL" clId="{AB074686-9C36-4196-9C45-1D8825028FB9}" dt="2023-03-02T04:33:58.979" v="434" actId="1076"/>
          <ac:spMkLst>
            <pc:docMk/>
            <pc:sldMk cId="493134356" sldId="628"/>
            <ac:spMk id="17" creationId="{54D75879-0F24-4289-817B-0DAB55F07789}"/>
          </ac:spMkLst>
        </pc:spChg>
        <pc:spChg chg="add mod">
          <ac:chgData name="Stewart Gale" userId="3647ddd2-6040-41ae-a96d-232c23482af8" providerId="ADAL" clId="{AB074686-9C36-4196-9C45-1D8825028FB9}" dt="2023-03-02T04:35:39.752" v="487" actId="1076"/>
          <ac:spMkLst>
            <pc:docMk/>
            <pc:sldMk cId="493134356" sldId="628"/>
            <ac:spMk id="18" creationId="{746CEF1F-E5DD-9F40-A117-3553E9088D72}"/>
          </ac:spMkLst>
        </pc:spChg>
        <pc:spChg chg="del mod">
          <ac:chgData name="Stewart Gale" userId="3647ddd2-6040-41ae-a96d-232c23482af8" providerId="ADAL" clId="{AB074686-9C36-4196-9C45-1D8825028FB9}" dt="2023-03-02T04:33:50.780" v="432" actId="478"/>
          <ac:spMkLst>
            <pc:docMk/>
            <pc:sldMk cId="493134356" sldId="628"/>
            <ac:spMk id="23" creationId="{AAD577C2-04D9-4E58-967A-56C561274E6E}"/>
          </ac:spMkLst>
        </pc:spChg>
        <pc:spChg chg="del mod">
          <ac:chgData name="Stewart Gale" userId="3647ddd2-6040-41ae-a96d-232c23482af8" providerId="ADAL" clId="{AB074686-9C36-4196-9C45-1D8825028FB9}" dt="2023-03-02T04:33:50.780" v="432" actId="478"/>
          <ac:spMkLst>
            <pc:docMk/>
            <pc:sldMk cId="493134356" sldId="628"/>
            <ac:spMk id="24" creationId="{28EAD7F1-E499-4AFA-B017-22719064C877}"/>
          </ac:spMkLst>
        </pc:spChg>
        <pc:spChg chg="del">
          <ac:chgData name="Stewart Gale" userId="3647ddd2-6040-41ae-a96d-232c23482af8" providerId="ADAL" clId="{AB074686-9C36-4196-9C45-1D8825028FB9}" dt="2023-03-02T04:21:22.844" v="159" actId="478"/>
          <ac:spMkLst>
            <pc:docMk/>
            <pc:sldMk cId="493134356" sldId="628"/>
            <ac:spMk id="25" creationId="{792F44E6-0AFC-47EF-A7FA-BF1EAEE3DA06}"/>
          </ac:spMkLst>
        </pc:spChg>
        <pc:spChg chg="del mod">
          <ac:chgData name="Stewart Gale" userId="3647ddd2-6040-41ae-a96d-232c23482af8" providerId="ADAL" clId="{AB074686-9C36-4196-9C45-1D8825028FB9}" dt="2023-03-02T04:33:50.780" v="432" actId="478"/>
          <ac:spMkLst>
            <pc:docMk/>
            <pc:sldMk cId="493134356" sldId="628"/>
            <ac:spMk id="26" creationId="{DCD821B2-85CF-4A9F-90C1-949FD56811C3}"/>
          </ac:spMkLst>
        </pc:spChg>
        <pc:spChg chg="del mod">
          <ac:chgData name="Stewart Gale" userId="3647ddd2-6040-41ae-a96d-232c23482af8" providerId="ADAL" clId="{AB074686-9C36-4196-9C45-1D8825028FB9}" dt="2023-03-02T04:33:50.780" v="432" actId="478"/>
          <ac:spMkLst>
            <pc:docMk/>
            <pc:sldMk cId="493134356" sldId="628"/>
            <ac:spMk id="27" creationId="{8601A250-AD0B-4ED6-A51B-AFB5E9BCDD37}"/>
          </ac:spMkLst>
        </pc:spChg>
        <pc:spChg chg="del">
          <ac:chgData name="Stewart Gale" userId="3647ddd2-6040-41ae-a96d-232c23482af8" providerId="ADAL" clId="{AB074686-9C36-4196-9C45-1D8825028FB9}" dt="2023-03-02T04:21:22.844" v="159" actId="478"/>
          <ac:spMkLst>
            <pc:docMk/>
            <pc:sldMk cId="493134356" sldId="628"/>
            <ac:spMk id="28" creationId="{C8CA9BC9-B6C7-411C-B941-AFC6DE14DAEE}"/>
          </ac:spMkLst>
        </pc:spChg>
        <pc:spChg chg="mod">
          <ac:chgData name="Stewart Gale" userId="3647ddd2-6040-41ae-a96d-232c23482af8" providerId="ADAL" clId="{AB074686-9C36-4196-9C45-1D8825028FB9}" dt="2023-03-02T04:33:58.979" v="434" actId="1076"/>
          <ac:spMkLst>
            <pc:docMk/>
            <pc:sldMk cId="493134356" sldId="628"/>
            <ac:spMk id="29" creationId="{F3D9CAE6-AE67-4835-9CE3-2763A949DADF}"/>
          </ac:spMkLst>
        </pc:spChg>
        <pc:spChg chg="del">
          <ac:chgData name="Stewart Gale" userId="3647ddd2-6040-41ae-a96d-232c23482af8" providerId="ADAL" clId="{AB074686-9C36-4196-9C45-1D8825028FB9}" dt="2023-03-02T04:21:22.844" v="159" actId="478"/>
          <ac:spMkLst>
            <pc:docMk/>
            <pc:sldMk cId="493134356" sldId="628"/>
            <ac:spMk id="30" creationId="{2D7D27C3-E003-4000-8600-60274B4E89E8}"/>
          </ac:spMkLst>
        </pc:spChg>
        <pc:spChg chg="del">
          <ac:chgData name="Stewart Gale" userId="3647ddd2-6040-41ae-a96d-232c23482af8" providerId="ADAL" clId="{AB074686-9C36-4196-9C45-1D8825028FB9}" dt="2023-03-02T04:21:07.876" v="157" actId="478"/>
          <ac:spMkLst>
            <pc:docMk/>
            <pc:sldMk cId="493134356" sldId="628"/>
            <ac:spMk id="31" creationId="{46F11E83-C6FF-4963-A9A2-26F22106AB40}"/>
          </ac:spMkLst>
        </pc:spChg>
        <pc:spChg chg="mod">
          <ac:chgData name="Stewart Gale" userId="3647ddd2-6040-41ae-a96d-232c23482af8" providerId="ADAL" clId="{AB074686-9C36-4196-9C45-1D8825028FB9}" dt="2023-03-02T04:33:47.859" v="431" actId="1076"/>
          <ac:spMkLst>
            <pc:docMk/>
            <pc:sldMk cId="493134356" sldId="628"/>
            <ac:spMk id="35" creationId="{95F4E72E-9479-4595-A13E-FF752BB5B0E1}"/>
          </ac:spMkLst>
        </pc:spChg>
        <pc:spChg chg="mod">
          <ac:chgData name="Stewart Gale" userId="3647ddd2-6040-41ae-a96d-232c23482af8" providerId="ADAL" clId="{AB074686-9C36-4196-9C45-1D8825028FB9}" dt="2023-03-02T04:35:34.960" v="485" actId="1076"/>
          <ac:spMkLst>
            <pc:docMk/>
            <pc:sldMk cId="493134356" sldId="628"/>
            <ac:spMk id="36" creationId="{C052780C-32ED-4C7C-8612-0ECCCF339E62}"/>
          </ac:spMkLst>
        </pc:spChg>
        <pc:spChg chg="mod">
          <ac:chgData name="Stewart Gale" userId="3647ddd2-6040-41ae-a96d-232c23482af8" providerId="ADAL" clId="{AB074686-9C36-4196-9C45-1D8825028FB9}" dt="2023-03-02T04:35:41.924" v="488" actId="1076"/>
          <ac:spMkLst>
            <pc:docMk/>
            <pc:sldMk cId="493134356" sldId="628"/>
            <ac:spMk id="37" creationId="{B6E1BDBC-5A0C-4550-A080-6BBDA93B0BE8}"/>
          </ac:spMkLst>
        </pc:spChg>
        <pc:spChg chg="mod">
          <ac:chgData name="Stewart Gale" userId="3647ddd2-6040-41ae-a96d-232c23482af8" providerId="ADAL" clId="{AB074686-9C36-4196-9C45-1D8825028FB9}" dt="2023-03-02T04:35:44.635" v="489" actId="1076"/>
          <ac:spMkLst>
            <pc:docMk/>
            <pc:sldMk cId="493134356" sldId="628"/>
            <ac:spMk id="38" creationId="{DB6E1D0F-F86D-4B3A-9DEC-2104DEDA090A}"/>
          </ac:spMkLst>
        </pc:spChg>
        <pc:spChg chg="del">
          <ac:chgData name="Stewart Gale" userId="3647ddd2-6040-41ae-a96d-232c23482af8" providerId="ADAL" clId="{AB074686-9C36-4196-9C45-1D8825028FB9}" dt="2023-03-02T04:21:18.490" v="158" actId="478"/>
          <ac:spMkLst>
            <pc:docMk/>
            <pc:sldMk cId="493134356" sldId="628"/>
            <ac:spMk id="39" creationId="{1DBC4A95-12CA-40A2-8B94-A18F98F19B6F}"/>
          </ac:spMkLst>
        </pc:spChg>
        <pc:spChg chg="del">
          <ac:chgData name="Stewart Gale" userId="3647ddd2-6040-41ae-a96d-232c23482af8" providerId="ADAL" clId="{AB074686-9C36-4196-9C45-1D8825028FB9}" dt="2023-03-02T04:33:30.303" v="426" actId="478"/>
          <ac:spMkLst>
            <pc:docMk/>
            <pc:sldMk cId="493134356" sldId="628"/>
            <ac:spMk id="40" creationId="{1C43655F-2257-4E71-8315-5B2C98491E78}"/>
          </ac:spMkLst>
        </pc:spChg>
        <pc:spChg chg="del">
          <ac:chgData name="Stewart Gale" userId="3647ddd2-6040-41ae-a96d-232c23482af8" providerId="ADAL" clId="{AB074686-9C36-4196-9C45-1D8825028FB9}" dt="2023-03-02T04:33:30.303" v="426" actId="478"/>
          <ac:spMkLst>
            <pc:docMk/>
            <pc:sldMk cId="493134356" sldId="628"/>
            <ac:spMk id="41" creationId="{29D45BF1-83CC-417D-B89C-28B4A88D6CCB}"/>
          </ac:spMkLst>
        </pc:spChg>
        <pc:spChg chg="del">
          <ac:chgData name="Stewart Gale" userId="3647ddd2-6040-41ae-a96d-232c23482af8" providerId="ADAL" clId="{AB074686-9C36-4196-9C45-1D8825028FB9}" dt="2023-03-02T04:21:18.490" v="158" actId="478"/>
          <ac:spMkLst>
            <pc:docMk/>
            <pc:sldMk cId="493134356" sldId="628"/>
            <ac:spMk id="42" creationId="{3DDAE346-83DF-4E33-BC4D-3867FA905802}"/>
          </ac:spMkLst>
        </pc:spChg>
        <pc:spChg chg="del">
          <ac:chgData name="Stewart Gale" userId="3647ddd2-6040-41ae-a96d-232c23482af8" providerId="ADAL" clId="{AB074686-9C36-4196-9C45-1D8825028FB9}" dt="2023-03-02T04:21:18.490" v="158" actId="478"/>
          <ac:spMkLst>
            <pc:docMk/>
            <pc:sldMk cId="493134356" sldId="628"/>
            <ac:spMk id="43" creationId="{5CF24D1C-E3B0-44EB-AB78-F871B18CD887}"/>
          </ac:spMkLst>
        </pc:spChg>
        <pc:grpChg chg="del">
          <ac:chgData name="Stewart Gale" userId="3647ddd2-6040-41ae-a96d-232c23482af8" providerId="ADAL" clId="{AB074686-9C36-4196-9C45-1D8825028FB9}" dt="2023-03-02T04:21:26.137" v="160" actId="478"/>
          <ac:grpSpMkLst>
            <pc:docMk/>
            <pc:sldMk cId="493134356" sldId="628"/>
            <ac:grpSpMk id="3" creationId="{7F0AFE09-4E5E-4824-8A89-BDDCD6BB3819}"/>
          </ac:grpSpMkLst>
        </pc:grpChg>
        <pc:cxnChg chg="add mod">
          <ac:chgData name="Stewart Gale" userId="3647ddd2-6040-41ae-a96d-232c23482af8" providerId="ADAL" clId="{AB074686-9C36-4196-9C45-1D8825028FB9}" dt="2023-03-02T04:33:53.585" v="433" actId="1076"/>
          <ac:cxnSpMkLst>
            <pc:docMk/>
            <pc:sldMk cId="493134356" sldId="628"/>
            <ac:cxnSpMk id="13" creationId="{D9DDCBDE-8FE2-4EA5-C219-29EA8494AF66}"/>
          </ac:cxnSpMkLst>
        </pc:cxnChg>
        <pc:cxnChg chg="del mod">
          <ac:chgData name="Stewart Gale" userId="3647ddd2-6040-41ae-a96d-232c23482af8" providerId="ADAL" clId="{AB074686-9C36-4196-9C45-1D8825028FB9}" dt="2023-03-02T04:21:07.876" v="157" actId="478"/>
          <ac:cxnSpMkLst>
            <pc:docMk/>
            <pc:sldMk cId="493134356" sldId="628"/>
            <ac:cxnSpMk id="32" creationId="{4B5DBEA4-9869-43AC-999E-A9964D19C29B}"/>
          </ac:cxnSpMkLst>
        </pc:cxnChg>
      </pc:sldChg>
      <pc:sldChg chg="delSp modSp mod delAnim modAnim">
        <pc:chgData name="Stewart Gale" userId="3647ddd2-6040-41ae-a96d-232c23482af8" providerId="ADAL" clId="{AB074686-9C36-4196-9C45-1D8825028FB9}" dt="2023-03-02T04:36:58.976" v="512" actId="1076"/>
        <pc:sldMkLst>
          <pc:docMk/>
          <pc:sldMk cId="1212024666" sldId="629"/>
        </pc:sldMkLst>
        <pc:spChg chg="mod">
          <ac:chgData name="Stewart Gale" userId="3647ddd2-6040-41ae-a96d-232c23482af8" providerId="ADAL" clId="{AB074686-9C36-4196-9C45-1D8825028FB9}" dt="2023-03-02T04:36:56.337" v="511" actId="403"/>
          <ac:spMkLst>
            <pc:docMk/>
            <pc:sldMk cId="1212024666" sldId="629"/>
            <ac:spMk id="5" creationId="{A13B54DB-2299-40D6-946A-F9000AB66084}"/>
          </ac:spMkLst>
        </pc:spChg>
        <pc:spChg chg="mod">
          <ac:chgData name="Stewart Gale" userId="3647ddd2-6040-41ae-a96d-232c23482af8" providerId="ADAL" clId="{AB074686-9C36-4196-9C45-1D8825028FB9}" dt="2023-03-02T04:36:58.976" v="512" actId="1076"/>
          <ac:spMkLst>
            <pc:docMk/>
            <pc:sldMk cId="1212024666" sldId="629"/>
            <ac:spMk id="9" creationId="{3B6B5AB6-785E-43E2-B6E5-8F9E6D8EAFD8}"/>
          </ac:spMkLst>
        </pc:spChg>
        <pc:spChg chg="del">
          <ac:chgData name="Stewart Gale" userId="3647ddd2-6040-41ae-a96d-232c23482af8" providerId="ADAL" clId="{AB074686-9C36-4196-9C45-1D8825028FB9}" dt="2023-03-02T04:36:13.963" v="493" actId="478"/>
          <ac:spMkLst>
            <pc:docMk/>
            <pc:sldMk cId="1212024666" sldId="629"/>
            <ac:spMk id="10" creationId="{CCBEEF67-B339-4212-8F79-2C6C72F60F6A}"/>
          </ac:spMkLst>
        </pc:spChg>
        <pc:grpChg chg="del">
          <ac:chgData name="Stewart Gale" userId="3647ddd2-6040-41ae-a96d-232c23482af8" providerId="ADAL" clId="{AB074686-9C36-4196-9C45-1D8825028FB9}" dt="2023-03-02T04:36:11.944" v="492" actId="478"/>
          <ac:grpSpMkLst>
            <pc:docMk/>
            <pc:sldMk cId="1212024666" sldId="629"/>
            <ac:grpSpMk id="2" creationId="{A7295AD0-713A-4368-9F2D-0FC09977A65F}"/>
          </ac:grpSpMkLst>
        </pc:grpChg>
      </pc:sldChg>
      <pc:sldChg chg="modSp mod">
        <pc:chgData name="Stewart Gale" userId="3647ddd2-6040-41ae-a96d-232c23482af8" providerId="ADAL" clId="{AB074686-9C36-4196-9C45-1D8825028FB9}" dt="2023-03-02T04:38:13.290" v="516" actId="20577"/>
        <pc:sldMkLst>
          <pc:docMk/>
          <pc:sldMk cId="4292899613" sldId="631"/>
        </pc:sldMkLst>
        <pc:spChg chg="mod">
          <ac:chgData name="Stewart Gale" userId="3647ddd2-6040-41ae-a96d-232c23482af8" providerId="ADAL" clId="{AB074686-9C36-4196-9C45-1D8825028FB9}" dt="2023-03-02T04:38:13.290" v="516" actId="20577"/>
          <ac:spMkLst>
            <pc:docMk/>
            <pc:sldMk cId="4292899613" sldId="631"/>
            <ac:spMk id="2" creationId="{C0B663EF-76B5-0EFD-7B37-DB3A978E335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87F4A-DD11-41AF-8B76-F2E5B6202836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F2399-CD51-4C4C-BC34-03B9F40F9CF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7450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19624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3297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43134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5370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1651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530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7478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143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0669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9407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67211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AFE4D-3339-4F90-AB07-DAB31D79E32A}" type="datetimeFigureOut">
              <a:rPr lang="en-GB" smtClean="0"/>
              <a:pPr/>
              <a:t>02/03/2023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5090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B663EF-76B5-0EFD-7B37-DB3A978E335C}"/>
              </a:ext>
            </a:extLst>
          </p:cNvPr>
          <p:cNvSpPr txBox="1"/>
          <p:nvPr/>
        </p:nvSpPr>
        <p:spPr>
          <a:xfrm>
            <a:off x="623392" y="980728"/>
            <a:ext cx="106571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u="sng" dirty="0"/>
              <a:t>Simultaneous </a:t>
            </a:r>
          </a:p>
          <a:p>
            <a:pPr algn="ctr"/>
            <a:r>
              <a:rPr lang="en-US" sz="9600" b="1" u="sng" dirty="0"/>
              <a:t>Equations with </a:t>
            </a:r>
          </a:p>
          <a:p>
            <a:pPr algn="ctr"/>
            <a:r>
              <a:rPr lang="en-US" sz="9600" b="1" u="sng" dirty="0"/>
              <a:t>3 Unknowns</a:t>
            </a:r>
          </a:p>
        </p:txBody>
      </p:sp>
    </p:spTree>
    <p:extLst>
      <p:ext uri="{BB962C8B-B14F-4D97-AF65-F5344CB8AC3E}">
        <p14:creationId xmlns:p14="http://schemas.microsoft.com/office/powerpoint/2010/main" val="4292899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5650DFD-B3CF-4BDE-82D5-F052A832AD17}"/>
              </a:ext>
            </a:extLst>
          </p:cNvPr>
          <p:cNvSpPr txBox="1"/>
          <p:nvPr/>
        </p:nvSpPr>
        <p:spPr>
          <a:xfrm>
            <a:off x="623392" y="357198"/>
            <a:ext cx="10873208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Solve the following linear simultaneous equations by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3798B5C-BFDD-4B5A-8188-52A8650867A4}"/>
                  </a:ext>
                </a:extLst>
              </p:cNvPr>
              <p:cNvSpPr txBox="1"/>
              <p:nvPr/>
            </p:nvSpPr>
            <p:spPr>
              <a:xfrm>
                <a:off x="4505673" y="2543378"/>
                <a:ext cx="279499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3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>
                          <a:latin typeface="Cambria Math" panose="02040503050406030204" pitchFamily="18" charset="0"/>
                        </a:rPr>
                        <m:t>=2</m:t>
                      </m:r>
                    </m:oMath>
                    <m:oMath xmlns:m="http://schemas.openxmlformats.org/officeDocument/2006/math">
                      <m:r>
                        <a:rPr lang="en-GB" sz="3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3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3798B5C-BFDD-4B5A-8188-52A8650867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5673" y="2543378"/>
                <a:ext cx="2794998" cy="12003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812A3B0-8928-4F8F-BADD-F60F4EA6C749}"/>
                  </a:ext>
                </a:extLst>
              </p:cNvPr>
              <p:cNvSpPr txBox="1"/>
              <p:nvPr/>
            </p:nvSpPr>
            <p:spPr>
              <a:xfrm>
                <a:off x="5903172" y="3920460"/>
                <a:ext cx="187392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812A3B0-8928-4F8F-BADD-F60F4EA6C7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3172" y="3920460"/>
                <a:ext cx="1873922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B14D4B8-6872-4BDF-9244-1D83B98733D8}"/>
                  </a:ext>
                </a:extLst>
              </p:cNvPr>
              <p:cNvSpPr txBox="1"/>
              <p:nvPr/>
            </p:nvSpPr>
            <p:spPr>
              <a:xfrm>
                <a:off x="4583832" y="4996034"/>
                <a:ext cx="3193262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>
                          <a:latin typeface="Cambria Math" panose="02040503050406030204" pitchFamily="18" charset="0"/>
                        </a:rPr>
                        <m:t>+2</m:t>
                      </m:r>
                      <m:d>
                        <m:dPr>
                          <m:ctrlPr>
                            <a:rPr lang="en-GB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3600" i="1">
                          <a:latin typeface="Cambria Math" panose="02040503050406030204" pitchFamily="18" charset="0"/>
                        </a:rPr>
                        <m:t>=1</m:t>
                      </m:r>
                    </m:oMath>
                    <m:oMath xmlns:m="http://schemas.openxmlformats.org/officeDocument/2006/math">
                      <m:r>
                        <a:rPr lang="en-GB" sz="3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>
                          <a:latin typeface="Cambria Math" panose="02040503050406030204" pitchFamily="18" charset="0"/>
                        </a:rPr>
                        <m:t>−4=1</m:t>
                      </m:r>
                    </m:oMath>
                    <m:oMath xmlns:m="http://schemas.openxmlformats.org/officeDocument/2006/math">
                      <m:r>
                        <a:rPr lang="en-GB" sz="3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B14D4B8-6872-4BDF-9244-1D83B98733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3832" y="4996034"/>
                <a:ext cx="3193262" cy="17543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Oval 23">
            <a:extLst>
              <a:ext uri="{FF2B5EF4-FFF2-40B4-BE49-F238E27FC236}">
                <a16:creationId xmlns:a16="http://schemas.microsoft.com/office/drawing/2014/main" id="{1C77EF5A-D3FF-4588-800E-E48D607C8849}"/>
              </a:ext>
            </a:extLst>
          </p:cNvPr>
          <p:cNvSpPr/>
          <p:nvPr/>
        </p:nvSpPr>
        <p:spPr>
          <a:xfrm>
            <a:off x="3634788" y="3325618"/>
            <a:ext cx="423532" cy="417062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8820E4-D4B4-46DC-A33F-9A17A0F001C1}"/>
              </a:ext>
            </a:extLst>
          </p:cNvPr>
          <p:cNvSpPr/>
          <p:nvPr/>
        </p:nvSpPr>
        <p:spPr>
          <a:xfrm>
            <a:off x="3634788" y="3826564"/>
            <a:ext cx="423532" cy="417062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23DF019-55AC-4F4C-9276-6F748C57BE54}"/>
              </a:ext>
            </a:extLst>
          </p:cNvPr>
          <p:cNvSpPr/>
          <p:nvPr/>
        </p:nvSpPr>
        <p:spPr>
          <a:xfrm>
            <a:off x="3131390" y="4640607"/>
            <a:ext cx="423532" cy="417062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EF4790E-37A9-41C6-9BCC-A12CAE6E5BF8}"/>
              </a:ext>
            </a:extLst>
          </p:cNvPr>
          <p:cNvSpPr/>
          <p:nvPr/>
        </p:nvSpPr>
        <p:spPr>
          <a:xfrm>
            <a:off x="3750673" y="4640607"/>
            <a:ext cx="423532" cy="417062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0E8353A-3D3E-88E8-3289-A597B1E30AEB}"/>
                  </a:ext>
                </a:extLst>
              </p:cNvPr>
              <p:cNvSpPr txBox="1"/>
              <p:nvPr/>
            </p:nvSpPr>
            <p:spPr>
              <a:xfrm>
                <a:off x="2855640" y="1004332"/>
                <a:ext cx="6095064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</m:oMath>
                    <m:oMath xmlns:m="http://schemas.openxmlformats.org/officeDocument/2006/math">
                      <m:r>
                        <a:rPr kumimoji="0" lang="en-GB" sz="36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  <m:r>
                        <a:rPr kumimoji="0" lang="en-GB" sz="36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36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36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sz="36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GB" sz="36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36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</m:oMath>
                  </m:oMathPara>
                </a14:m>
                <a:endParaRPr kumimoji="0" lang="en-GB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0E8353A-3D3E-88E8-3289-A597B1E30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640" y="1004332"/>
                <a:ext cx="6095064" cy="12003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9715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CFEEAE4-C90E-44F8-8D5E-3EFB9E60844A}"/>
              </a:ext>
            </a:extLst>
          </p:cNvPr>
          <p:cNvSpPr txBox="1"/>
          <p:nvPr/>
        </p:nvSpPr>
        <p:spPr>
          <a:xfrm>
            <a:off x="508260" y="185879"/>
            <a:ext cx="111754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Sometimes you may have 3 equations </a:t>
            </a:r>
          </a:p>
          <a:p>
            <a:pPr algn="ctr"/>
            <a:r>
              <a:rPr lang="en-GB" sz="4800" dirty="0"/>
              <a:t>with 3 unknowns!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CCBE43-C993-4BBE-9C87-B442A6431820}"/>
              </a:ext>
            </a:extLst>
          </p:cNvPr>
          <p:cNvSpPr txBox="1"/>
          <p:nvPr/>
        </p:nvSpPr>
        <p:spPr>
          <a:xfrm>
            <a:off x="803411" y="5013176"/>
            <a:ext cx="105851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First eliminate one of the variables to leave </a:t>
            </a:r>
          </a:p>
          <a:p>
            <a:pPr algn="ctr"/>
            <a:r>
              <a:rPr lang="en-GB" sz="4000" dirty="0"/>
              <a:t>2 equations with two unknowns.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82936AB-172B-43C9-BCDE-CFDA78961B7B}"/>
                  </a:ext>
                </a:extLst>
              </p:cNvPr>
              <p:cNvSpPr txBox="1"/>
              <p:nvPr/>
            </p:nvSpPr>
            <p:spPr>
              <a:xfrm>
                <a:off x="3791744" y="2204864"/>
                <a:ext cx="5400600" cy="230832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𝟐𝟐</m:t>
                      </m:r>
                    </m:oMath>
                    <m:oMath xmlns:m="http://schemas.openxmlformats.org/officeDocument/2006/math"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𝟒</m:t>
                      </m:r>
                    </m:oMath>
                    <m:oMath xmlns:m="http://schemas.openxmlformats.org/officeDocument/2006/math"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4800" b="1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82936AB-172B-43C9-BCDE-CFDA78961B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744" y="2204864"/>
                <a:ext cx="5400600" cy="230832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6428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CCBE43-C993-4BBE-9C87-B442A6431820}"/>
              </a:ext>
            </a:extLst>
          </p:cNvPr>
          <p:cNvSpPr txBox="1"/>
          <p:nvPr/>
        </p:nvSpPr>
        <p:spPr>
          <a:xfrm>
            <a:off x="551383" y="2117898"/>
            <a:ext cx="5040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Let’s add the last two equations: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82936AB-172B-43C9-BCDE-CFDA78961B7B}"/>
                  </a:ext>
                </a:extLst>
              </p:cNvPr>
              <p:cNvSpPr txBox="1"/>
              <p:nvPr/>
            </p:nvSpPr>
            <p:spPr>
              <a:xfrm>
                <a:off x="4223792" y="14222"/>
                <a:ext cx="4176464" cy="206210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b="1" dirty="0"/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𝟐𝟐</m:t>
                      </m:r>
                    </m:oMath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2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GB" sz="32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32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GB" sz="32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32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3200" b="1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82936AB-172B-43C9-BCDE-CFDA78961B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792" y="14222"/>
                <a:ext cx="4176464" cy="2062103"/>
              </a:xfrm>
              <a:prstGeom prst="rect">
                <a:avLst/>
              </a:prstGeom>
              <a:blipFill>
                <a:blip r:embed="rId2"/>
                <a:stretch>
                  <a:fillRect t="-3519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6207CBD-D88E-41AE-A52E-E24E037A65EB}"/>
                  </a:ext>
                </a:extLst>
              </p:cNvPr>
              <p:cNvSpPr txBox="1"/>
              <p:nvPr/>
            </p:nvSpPr>
            <p:spPr>
              <a:xfrm>
                <a:off x="2110891" y="2588833"/>
                <a:ext cx="2397472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6207CBD-D88E-41AE-A52E-E24E037A65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0891" y="2588833"/>
                <a:ext cx="2397472" cy="13849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F3F5BA4-09A3-4316-BD3E-82A57CEF2458}"/>
                  </a:ext>
                </a:extLst>
              </p:cNvPr>
              <p:cNvSpPr txBox="1"/>
              <p:nvPr/>
            </p:nvSpPr>
            <p:spPr>
              <a:xfrm>
                <a:off x="407368" y="4702600"/>
                <a:ext cx="3310221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=22</m:t>
                      </m:r>
                    </m:oMath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28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F3F5BA4-09A3-4316-BD3E-82A57CEF24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368" y="4702600"/>
                <a:ext cx="3310221" cy="1384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F2E57C2-8592-4DBA-845E-1AAA9D65D078}"/>
                  </a:ext>
                </a:extLst>
              </p:cNvPr>
              <p:cNvSpPr txBox="1"/>
              <p:nvPr/>
            </p:nvSpPr>
            <p:spPr>
              <a:xfrm>
                <a:off x="216989" y="4081089"/>
                <a:ext cx="61852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Eliminate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by substituting into other equations: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F2E57C2-8592-4DBA-845E-1AAA9D65D0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989" y="4081089"/>
                <a:ext cx="6185277" cy="461665"/>
              </a:xfrm>
              <a:prstGeom prst="rect">
                <a:avLst/>
              </a:prstGeom>
              <a:blipFill>
                <a:blip r:embed="rId5"/>
                <a:stretch>
                  <a:fillRect l="-1578" t="-10526" r="-98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84121D1-52D6-4644-B55A-48192787C155}"/>
                  </a:ext>
                </a:extLst>
              </p:cNvPr>
              <p:cNvSpPr txBox="1"/>
              <p:nvPr/>
            </p:nvSpPr>
            <p:spPr>
              <a:xfrm>
                <a:off x="8028004" y="2699091"/>
                <a:ext cx="259316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=22</m:t>
                      </m:r>
                    </m:oMath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en-GB" sz="280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84121D1-52D6-4644-B55A-48192787C1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004" y="2699091"/>
                <a:ext cx="2593167" cy="9541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B5338F2-A142-466B-84F0-0BD8B97EC518}"/>
              </a:ext>
            </a:extLst>
          </p:cNvPr>
          <p:cNvCxnSpPr>
            <a:cxnSpLocks/>
          </p:cNvCxnSpPr>
          <p:nvPr/>
        </p:nvCxnSpPr>
        <p:spPr>
          <a:xfrm flipH="1">
            <a:off x="6675475" y="2277662"/>
            <a:ext cx="1073" cy="40492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E4D16AF-8888-4F6E-A9FE-5EB02DFFBDB0}"/>
              </a:ext>
            </a:extLst>
          </p:cNvPr>
          <p:cNvSpPr txBox="1"/>
          <p:nvPr/>
        </p:nvSpPr>
        <p:spPr>
          <a:xfrm>
            <a:off x="6888088" y="2157522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Solve these equations in normal way: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F499A90-28E8-F01B-E73F-A4A647AA66FA}"/>
                  </a:ext>
                </a:extLst>
              </p:cNvPr>
              <p:cNvSpPr txBox="1"/>
              <p:nvPr/>
            </p:nvSpPr>
            <p:spPr>
              <a:xfrm>
                <a:off x="9290715" y="5721211"/>
                <a:ext cx="1512168" cy="5232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𝒛</m:t>
                      </m:r>
                      <m:r>
                        <a:rPr kumimoji="0" lang="en-GB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  <m:r>
                        <a:rPr kumimoji="0" lang="en-GB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.</m:t>
                      </m:r>
                      <m:r>
                        <a:rPr kumimoji="0" lang="en-GB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𝟓</m:t>
                      </m:r>
                    </m:oMath>
                  </m:oMathPara>
                </a14:m>
                <a:br>
                  <a:rPr kumimoji="0" lang="en-GB" sz="28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</a:br>
                <a:endPara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F499A90-28E8-F01B-E73F-A4A647AA66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0715" y="5721211"/>
                <a:ext cx="1512168" cy="52328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69A9D60-ACF1-4D56-ECF1-0D72D77E9E0E}"/>
                  </a:ext>
                </a:extLst>
              </p:cNvPr>
              <p:cNvSpPr txBox="1"/>
              <p:nvPr/>
            </p:nvSpPr>
            <p:spPr>
              <a:xfrm>
                <a:off x="7964988" y="3717032"/>
                <a:ext cx="2664296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−5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+8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𝑧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=22</m:t>
                      </m:r>
                    </m:oMath>
                  </m:oMathPara>
                </a14:m>
                <a:b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</a:br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  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GB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en-GB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+8</m:t>
                    </m:r>
                    <m:r>
                      <a:rPr kumimoji="0" lang="en-GB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𝑧</m:t>
                    </m:r>
                    <m:r>
                      <a:rPr kumimoji="0" lang="en-GB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=8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69A9D60-ACF1-4D56-ECF1-0D72D77E9E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4988" y="3717032"/>
                <a:ext cx="2664296" cy="95410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ADBF627-FD4F-AF5B-1E5C-2EC58CCF1000}"/>
                  </a:ext>
                </a:extLst>
              </p:cNvPr>
              <p:cNvSpPr txBox="1"/>
              <p:nvPr/>
            </p:nvSpPr>
            <p:spPr>
              <a:xfrm>
                <a:off x="8469013" y="4786576"/>
                <a:ext cx="2510148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−7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=14</m:t>
                      </m:r>
                    </m:oMath>
                  </m:oMathPara>
                </a14:m>
                <a:b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</a:br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          </a:t>
                </a:r>
                <a14:m>
                  <m:oMath xmlns:m="http://schemas.openxmlformats.org/officeDocument/2006/math">
                    <m:r>
                      <a:rPr kumimoji="0" lang="en-GB" sz="2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𝒚</m:t>
                    </m:r>
                    <m:r>
                      <a:rPr kumimoji="0" lang="en-GB" sz="2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=−</m:t>
                    </m:r>
                    <m:r>
                      <a:rPr kumimoji="0" lang="en-GB" sz="2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𝟐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ADBF627-FD4F-AF5B-1E5C-2EC58CCF10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9013" y="4786576"/>
                <a:ext cx="2510148" cy="95410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A29E091-DFCA-B7CE-01C1-E3A331388E97}"/>
                  </a:ext>
                </a:extLst>
              </p:cNvPr>
              <p:cNvSpPr txBox="1"/>
              <p:nvPr/>
            </p:nvSpPr>
            <p:spPr>
              <a:xfrm>
                <a:off x="9079459" y="6244496"/>
                <a:ext cx="160723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A29E091-DFCA-B7CE-01C1-E3A331388E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9459" y="6244496"/>
                <a:ext cx="1607234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361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  <p:bldP spid="14" grpId="0"/>
      <p:bldP spid="18" grpId="0"/>
      <p:bldP spid="21" grpId="0"/>
      <p:bldP spid="23" grpId="0"/>
      <p:bldP spid="25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99C4E66-B507-4419-9667-A9A8BE93670B}"/>
                  </a:ext>
                </a:extLst>
              </p:cNvPr>
              <p:cNvSpPr txBox="1"/>
              <p:nvPr/>
            </p:nvSpPr>
            <p:spPr>
              <a:xfrm>
                <a:off x="3719736" y="86731"/>
                <a:ext cx="4993951" cy="2062103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b="1" dirty="0"/>
                  <a:t>Solve:</a:t>
                </a:r>
                <a:endParaRPr lang="en-US" sz="3200" b="1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2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32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GB" sz="32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32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2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32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32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GB" sz="32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3200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99C4E66-B507-4419-9667-A9A8BE9367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736" y="86731"/>
                <a:ext cx="4993951" cy="2062103"/>
              </a:xfrm>
              <a:prstGeom prst="rect">
                <a:avLst/>
              </a:prstGeom>
              <a:blipFill>
                <a:blip r:embed="rId2"/>
                <a:stretch>
                  <a:fillRect t="-3235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E847F6ED-6240-4272-B0B0-B9FF9BC4B0A2}"/>
              </a:ext>
            </a:extLst>
          </p:cNvPr>
          <p:cNvSpPr/>
          <p:nvPr/>
        </p:nvSpPr>
        <p:spPr>
          <a:xfrm>
            <a:off x="7419388" y="1590482"/>
            <a:ext cx="423532" cy="344998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0C57A1C-8291-4AE2-8F15-4A3DAAF4384B}"/>
              </a:ext>
            </a:extLst>
          </p:cNvPr>
          <p:cNvSpPr/>
          <p:nvPr/>
        </p:nvSpPr>
        <p:spPr>
          <a:xfrm>
            <a:off x="7419388" y="1988820"/>
            <a:ext cx="423532" cy="347488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32DEAF5-930E-4497-BACF-E80203A89967}"/>
                  </a:ext>
                </a:extLst>
              </p:cNvPr>
              <p:cNvSpPr txBox="1"/>
              <p:nvPr/>
            </p:nvSpPr>
            <p:spPr>
              <a:xfrm>
                <a:off x="551385" y="2337177"/>
                <a:ext cx="489654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Let’s attempt to </a:t>
                </a:r>
                <a:r>
                  <a:rPr lang="en-GB" sz="2400" b="1" dirty="0"/>
                  <a:t>eliminate </a:t>
                </a:r>
                <a14:m>
                  <m:oMath xmlns:m="http://schemas.openxmlformats.org/officeDocument/2006/math">
                    <m:r>
                      <a:rPr lang="en-GB" sz="2400" b="1" i="1">
                        <a:latin typeface="Cambria Math" panose="02040503050406030204" pitchFamily="18" charset="0"/>
                      </a:rPr>
                      <m:t>𝒛</m:t>
                    </m:r>
                  </m:oMath>
                </a14:m>
                <a:r>
                  <a:rPr lang="en-GB" sz="2400" b="1" dirty="0"/>
                  <a:t> </a:t>
                </a:r>
                <a:r>
                  <a:rPr lang="en-GB" sz="2400" dirty="0"/>
                  <a:t>to leave two equations in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: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32DEAF5-930E-4497-BACF-E80203A899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85" y="2337177"/>
                <a:ext cx="4896544" cy="830997"/>
              </a:xfrm>
              <a:prstGeom prst="rect">
                <a:avLst/>
              </a:prstGeom>
              <a:blipFill>
                <a:blip r:embed="rId3"/>
                <a:stretch>
                  <a:fillRect l="-1866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4D75879-0F24-4289-817B-0DAB55F07789}"/>
                  </a:ext>
                </a:extLst>
              </p:cNvPr>
              <p:cNvSpPr txBox="1"/>
              <p:nvPr/>
            </p:nvSpPr>
            <p:spPr>
              <a:xfrm>
                <a:off x="574689" y="4065651"/>
                <a:ext cx="240166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4D75879-0F24-4289-817B-0DAB55F077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689" y="4065651"/>
                <a:ext cx="2401664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3D9CAE6-AE67-4835-9CE3-2763A949DADF}"/>
                  </a:ext>
                </a:extLst>
              </p:cNvPr>
              <p:cNvSpPr txBox="1"/>
              <p:nvPr/>
            </p:nvSpPr>
            <p:spPr>
              <a:xfrm>
                <a:off x="551385" y="5818424"/>
                <a:ext cx="251341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=27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3D9CAE6-AE67-4835-9CE3-2763A949DA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85" y="5818424"/>
                <a:ext cx="2513410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95F4E72E-9479-4595-A13E-FF752BB5B0E1}"/>
              </a:ext>
            </a:extLst>
          </p:cNvPr>
          <p:cNvSpPr txBox="1"/>
          <p:nvPr/>
        </p:nvSpPr>
        <p:spPr>
          <a:xfrm>
            <a:off x="6744072" y="2237671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Solve in usual way: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052780C-32ED-4C7C-8612-0ECCCF339E62}"/>
                  </a:ext>
                </a:extLst>
              </p:cNvPr>
              <p:cNvSpPr txBox="1"/>
              <p:nvPr/>
            </p:nvSpPr>
            <p:spPr>
              <a:xfrm>
                <a:off x="8003264" y="2681949"/>
                <a:ext cx="2810207" cy="954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+20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=55</m:t>
                      </m:r>
                    </m:oMath>
                    <m:oMath xmlns:m="http://schemas.openxmlformats.org/officeDocument/2006/math">
                      <m:r>
                        <a:rPr lang="en-GB" sz="280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+33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81</m:t>
                      </m:r>
                    </m:oMath>
                  </m:oMathPara>
                </a14:m>
                <a:br>
                  <a:rPr lang="en-GB" sz="2800" i="1" dirty="0">
                    <a:latin typeface="Cambria Math" panose="02040503050406030204" pitchFamily="18" charset="0"/>
                  </a:rPr>
                </a:br>
                <a:endParaRPr lang="en-GB" sz="2800" b="1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052780C-32ED-4C7C-8612-0ECCCF339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3264" y="2681949"/>
                <a:ext cx="2810207" cy="95417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6E1BDBC-5A0C-4550-A080-6BBDA93B0BE8}"/>
                  </a:ext>
                </a:extLst>
              </p:cNvPr>
              <p:cNvSpPr txBox="1"/>
              <p:nvPr/>
            </p:nvSpPr>
            <p:spPr>
              <a:xfrm>
                <a:off x="8586636" y="4776921"/>
                <a:ext cx="240166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br>
                  <a:rPr lang="en-GB" sz="2800" i="1" dirty="0">
                    <a:latin typeface="Cambria Math" panose="02040503050406030204" pitchFamily="18" charset="0"/>
                  </a:rPr>
                </a:br>
                <a:r>
                  <a:rPr lang="en-GB" sz="2800" i="1" dirty="0">
                    <a:latin typeface="Cambria Math" panose="02040503050406030204" pitchFamily="18" charset="0"/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8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6E1BDBC-5A0C-4550-A080-6BBDA93B0B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6636" y="4776921"/>
                <a:ext cx="2401664" cy="95410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B6E1D0F-F86D-4B3A-9DEC-2104DEDA090A}"/>
                  </a:ext>
                </a:extLst>
              </p:cNvPr>
              <p:cNvSpPr txBox="1"/>
              <p:nvPr/>
            </p:nvSpPr>
            <p:spPr>
              <a:xfrm>
                <a:off x="8256240" y="5793788"/>
                <a:ext cx="260360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1+2−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br>
                  <a:rPr lang="en-GB" sz="2800" i="1" dirty="0">
                    <a:latin typeface="Cambria Math" panose="02040503050406030204" pitchFamily="18" charset="0"/>
                  </a:rPr>
                </a:br>
                <a:r>
                  <a:rPr lang="en-GB" sz="2800" i="1" dirty="0">
                    <a:latin typeface="Cambria Math" panose="02040503050406030204" pitchFamily="18" charset="0"/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en-GB" sz="2800" b="1" i="1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GB" sz="2800" b="1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2800" b="1" i="1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B6E1D0F-F86D-4B3A-9DEC-2104DEDA09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240" y="5793788"/>
                <a:ext cx="2603603" cy="95410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7173553-BF50-748E-1427-FA24A7B0B178}"/>
                  </a:ext>
                </a:extLst>
              </p:cNvPr>
              <p:cNvSpPr txBox="1"/>
              <p:nvPr/>
            </p:nvSpPr>
            <p:spPr>
              <a:xfrm>
                <a:off x="393869" y="3162970"/>
                <a:ext cx="3107800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𝒛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</m:oMath>
                    <m:oMath xmlns:m="http://schemas.openxmlformats.org/officeDocument/2006/math"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𝒛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𝟕</m:t>
                      </m:r>
                    </m:oMath>
                  </m:oMathPara>
                </a14:m>
                <a:endPara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7173553-BF50-748E-1427-FA24A7B0B1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869" y="3162970"/>
                <a:ext cx="3107800" cy="95410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A11501D-AC5B-0401-601C-02866C1FBB0A}"/>
                  </a:ext>
                </a:extLst>
              </p:cNvPr>
              <p:cNvSpPr txBox="1"/>
              <p:nvPr/>
            </p:nvSpPr>
            <p:spPr>
              <a:xfrm>
                <a:off x="352004" y="4905077"/>
                <a:ext cx="3537557" cy="954107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GB" sz="28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8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GB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A11501D-AC5B-0401-601C-02866C1FBB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004" y="4905077"/>
                <a:ext cx="3537557" cy="95410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9DDCBDE-8FE2-4EA5-C219-29EA8494AF66}"/>
              </a:ext>
            </a:extLst>
          </p:cNvPr>
          <p:cNvCxnSpPr>
            <a:cxnSpLocks/>
          </p:cNvCxnSpPr>
          <p:nvPr/>
        </p:nvCxnSpPr>
        <p:spPr>
          <a:xfrm flipH="1">
            <a:off x="6116280" y="2348880"/>
            <a:ext cx="1073" cy="40492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46CEF1F-E5DD-9F40-A117-3553E9088D72}"/>
                  </a:ext>
                </a:extLst>
              </p:cNvPr>
              <p:cNvSpPr txBox="1"/>
              <p:nvPr/>
            </p:nvSpPr>
            <p:spPr>
              <a:xfrm>
                <a:off x="8713687" y="3701624"/>
                <a:ext cx="2400591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   </a:t>
                </a:r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1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3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en-GB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26</m:t>
                    </m:r>
                  </m:oMath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GB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46CEF1F-E5DD-9F40-A117-3553E9088D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3687" y="3701624"/>
                <a:ext cx="2400591" cy="95410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313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9" grpId="0"/>
      <p:bldP spid="35" grpId="0"/>
      <p:bldP spid="36" grpId="0"/>
      <p:bldP spid="37" grpId="0"/>
      <p:bldP spid="38" grpId="0"/>
      <p:bldP spid="11" grpId="0"/>
      <p:bldP spid="12" grpId="0" animBg="1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B6B5AB6-785E-43E2-B6E5-8F9E6D8EAFD8}"/>
                  </a:ext>
                </a:extLst>
              </p:cNvPr>
              <p:cNvSpPr txBox="1"/>
              <p:nvPr/>
            </p:nvSpPr>
            <p:spPr>
              <a:xfrm>
                <a:off x="4367808" y="3717032"/>
                <a:ext cx="3456384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𝟒</m:t>
                      </m:r>
                    </m:oMath>
                    <m:oMath xmlns:m="http://schemas.openxmlformats.org/officeDocument/2006/math"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𝟐</m:t>
                      </m:r>
                    </m:oMath>
                    <m:oMath xmlns:m="http://schemas.openxmlformats.org/officeDocument/2006/math"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800" b="1" i="1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48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B6B5AB6-785E-43E2-B6E5-8F9E6D8EAF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808" y="3717032"/>
                <a:ext cx="3456384" cy="230832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13B54DB-2299-40D6-946A-F9000AB66084}"/>
                  </a:ext>
                </a:extLst>
              </p:cNvPr>
              <p:cNvSpPr txBox="1"/>
              <p:nvPr/>
            </p:nvSpPr>
            <p:spPr>
              <a:xfrm>
                <a:off x="2279576" y="173367"/>
                <a:ext cx="7403509" cy="3046988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b="1" dirty="0"/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4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8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4800" i="1">
                          <a:latin typeface="Cambria Math" panose="02040503050406030204" pitchFamily="18" charset="0"/>
                        </a:rPr>
                        <m:t>=3</m:t>
                      </m:r>
                    </m:oMath>
                    <m:oMath xmlns:m="http://schemas.openxmlformats.org/officeDocument/2006/math">
                      <m:r>
                        <a:rPr lang="en-GB" sz="48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4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4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48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4800" i="1">
                          <a:latin typeface="Cambria Math" panose="02040503050406030204" pitchFamily="18" charset="0"/>
                        </a:rPr>
                        <m:t>=13</m:t>
                      </m:r>
                    </m:oMath>
                    <m:oMath xmlns:m="http://schemas.openxmlformats.org/officeDocument/2006/math">
                      <m:r>
                        <a:rPr lang="en-GB" sz="48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4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8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4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48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48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4800" i="1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13B54DB-2299-40D6-946A-F9000AB660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576" y="173367"/>
                <a:ext cx="7403509" cy="3046988"/>
              </a:xfrm>
              <a:prstGeom prst="rect">
                <a:avLst/>
              </a:prstGeom>
              <a:blipFill>
                <a:blip r:embed="rId3"/>
                <a:stretch>
                  <a:fillRect t="-4183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4B379F1E-3C23-4099-AD40-210B23D3C5CC}"/>
              </a:ext>
            </a:extLst>
          </p:cNvPr>
          <p:cNvSpPr/>
          <p:nvPr/>
        </p:nvSpPr>
        <p:spPr>
          <a:xfrm>
            <a:off x="7419388" y="1153918"/>
            <a:ext cx="423532" cy="347222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2A49A84-2946-405C-8467-0FC7F5C5F9DF}"/>
              </a:ext>
            </a:extLst>
          </p:cNvPr>
          <p:cNvSpPr/>
          <p:nvPr/>
        </p:nvSpPr>
        <p:spPr>
          <a:xfrm>
            <a:off x="7419388" y="1590482"/>
            <a:ext cx="423532" cy="344998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E631D5A-0B10-47C9-B6EA-93C3A15B347D}"/>
              </a:ext>
            </a:extLst>
          </p:cNvPr>
          <p:cNvSpPr/>
          <p:nvPr/>
        </p:nvSpPr>
        <p:spPr>
          <a:xfrm>
            <a:off x="7419388" y="1988820"/>
            <a:ext cx="423532" cy="347488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212024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A0476D0-298B-4A2F-8B9A-6290E6784316}"/>
              </a:ext>
            </a:extLst>
          </p:cNvPr>
          <p:cNvCxnSpPr/>
          <p:nvPr/>
        </p:nvCxnSpPr>
        <p:spPr>
          <a:xfrm>
            <a:off x="7299000" y="1346703"/>
            <a:ext cx="0" cy="34502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8762A794-531E-4596-9FBE-4E57E4BDFD51}"/>
              </a:ext>
            </a:extLst>
          </p:cNvPr>
          <p:cNvGrpSpPr/>
          <p:nvPr/>
        </p:nvGrpSpPr>
        <p:grpSpPr>
          <a:xfrm>
            <a:off x="1524000" y="1"/>
            <a:ext cx="9143074" cy="599127"/>
            <a:chOff x="0" y="13335"/>
            <a:chExt cx="9144218" cy="599127"/>
          </a:xfrm>
          <a:pattFill prst="pct90">
            <a:fgClr>
              <a:schemeClr val="tx2">
                <a:lumMod val="10000"/>
              </a:schemeClr>
            </a:fgClr>
            <a:bgClr>
              <a:schemeClr val="bg1"/>
            </a:bgClr>
          </a:pattFill>
        </p:grpSpPr>
        <p:sp>
          <p:nvSpPr>
            <p:cNvPr id="3" name="TextBox 32">
              <a:extLst>
                <a:ext uri="{FF2B5EF4-FFF2-40B4-BE49-F238E27FC236}">
                  <a16:creationId xmlns:a16="http://schemas.microsoft.com/office/drawing/2014/main" id="{8341278F-1571-486D-A5F1-A8B1D158DC11}"/>
                </a:ext>
              </a:extLst>
            </p:cNvPr>
            <p:cNvSpPr txBox="1"/>
            <p:nvPr/>
          </p:nvSpPr>
          <p:spPr>
            <a:xfrm>
              <a:off x="0" y="13335"/>
              <a:ext cx="9144000" cy="5991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32400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3200" b="1" dirty="0">
                  <a:solidFill>
                    <a:schemeClr val="tx1"/>
                  </a:solidFill>
                </a:rPr>
                <a:t>Exercise</a:t>
              </a:r>
              <a:endParaRPr lang="en-GB" sz="3200" dirty="0">
                <a:solidFill>
                  <a:schemeClr val="tx1"/>
                </a:solidFill>
              </a:endParaRP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2F0B942-D988-41DB-9A7A-532A88A2C78C}"/>
                </a:ext>
              </a:extLst>
            </p:cNvPr>
            <p:cNvCxnSpPr/>
            <p:nvPr/>
          </p:nvCxnSpPr>
          <p:spPr>
            <a:xfrm>
              <a:off x="218" y="601079"/>
              <a:ext cx="9144000" cy="0"/>
            </a:xfrm>
            <a:prstGeom prst="line">
              <a:avLst/>
            </a:prstGeom>
            <a:grpFill/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E1EB2E3-5F43-44EE-B625-8BCB55C16500}"/>
              </a:ext>
            </a:extLst>
          </p:cNvPr>
          <p:cNvSpPr txBox="1"/>
          <p:nvPr/>
        </p:nvSpPr>
        <p:spPr>
          <a:xfrm>
            <a:off x="1783909" y="744433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Solve the following.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3373FEA-D0C4-4C9A-AD25-86F27A264624}"/>
                  </a:ext>
                </a:extLst>
              </p:cNvPr>
              <p:cNvSpPr txBox="1"/>
              <p:nvPr/>
            </p:nvSpPr>
            <p:spPr>
              <a:xfrm>
                <a:off x="2063552" y="1259071"/>
                <a:ext cx="237626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=9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=−1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dirty="0"/>
              </a:p>
              <a:p>
                <a:r>
                  <a:rPr lang="en-GB" sz="1200" b="1" dirty="0"/>
                  <a:t>Solution: </a:t>
                </a:r>
                <a14:m>
                  <m:oMath xmlns:m="http://schemas.openxmlformats.org/officeDocument/2006/math">
                    <m:r>
                      <a:rPr lang="en-GB" sz="12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3373FEA-D0C4-4C9A-AD25-86F27A264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552" y="1259071"/>
                <a:ext cx="2376264" cy="1107996"/>
              </a:xfrm>
              <a:prstGeom prst="rect">
                <a:avLst/>
              </a:prstGeom>
              <a:blipFill>
                <a:blip r:embed="rId2"/>
                <a:stretch>
                  <a:fillRect l="-257" b="-38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ED98CFC0-B363-4D79-99EC-ABDEEABD4C50}"/>
              </a:ext>
            </a:extLst>
          </p:cNvPr>
          <p:cNvSpPr/>
          <p:nvPr/>
        </p:nvSpPr>
        <p:spPr>
          <a:xfrm>
            <a:off x="1716141" y="1309363"/>
            <a:ext cx="319589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1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D96DBF-9611-404D-911F-B3372884D294}"/>
              </a:ext>
            </a:extLst>
          </p:cNvPr>
          <p:cNvSpPr txBox="1"/>
          <p:nvPr/>
        </p:nvSpPr>
        <p:spPr>
          <a:xfrm>
            <a:off x="6748251" y="6473608"/>
            <a:ext cx="3960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C000"/>
                </a:solidFill>
              </a:rPr>
              <a:t>(With thanks to my colleague Ms Sarma for the questions)</a:t>
            </a:r>
            <a:endParaRPr lang="en-GB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7B191EB-BC82-4819-BD37-8A5A68FCE2D8}"/>
                  </a:ext>
                </a:extLst>
              </p:cNvPr>
              <p:cNvSpPr txBox="1"/>
              <p:nvPr/>
            </p:nvSpPr>
            <p:spPr>
              <a:xfrm>
                <a:off x="2071165" y="2512373"/>
                <a:ext cx="237626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+3=21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=36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=−24</m:t>
                      </m:r>
                    </m:oMath>
                  </m:oMathPara>
                </a14:m>
                <a:endParaRPr lang="en-GB" dirty="0"/>
              </a:p>
              <a:p>
                <a:r>
                  <a:rPr lang="en-GB" sz="1200" b="1" dirty="0"/>
                  <a:t>Solution: </a:t>
                </a:r>
                <a14:m>
                  <m:oMath xmlns:m="http://schemas.openxmlformats.org/officeDocument/2006/math">
                    <m:r>
                      <a:rPr lang="en-GB" sz="12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7B191EB-BC82-4819-BD37-8A5A68FCE2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1165" y="2512373"/>
                <a:ext cx="2376264" cy="1107996"/>
              </a:xfrm>
              <a:prstGeom prst="rect">
                <a:avLst/>
              </a:prstGeom>
              <a:blipFill>
                <a:blip r:embed="rId3"/>
                <a:stretch>
                  <a:fillRect l="-256" b="-32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D91D655A-AD9B-4C3B-BE78-9D5F7AE69856}"/>
              </a:ext>
            </a:extLst>
          </p:cNvPr>
          <p:cNvSpPr/>
          <p:nvPr/>
        </p:nvSpPr>
        <p:spPr>
          <a:xfrm>
            <a:off x="1723754" y="2562665"/>
            <a:ext cx="319589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2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85E61A3-1ED9-4A4E-B773-8DCECB41F383}"/>
                  </a:ext>
                </a:extLst>
              </p:cNvPr>
              <p:cNvSpPr txBox="1"/>
              <p:nvPr/>
            </p:nvSpPr>
            <p:spPr>
              <a:xfrm>
                <a:off x="2045222" y="3726315"/>
                <a:ext cx="237626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=43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=−55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dirty="0"/>
              </a:p>
              <a:p>
                <a:r>
                  <a:rPr lang="en-GB" sz="1200" b="1" dirty="0"/>
                  <a:t>Solution: </a:t>
                </a:r>
                <a14:m>
                  <m:oMath xmlns:m="http://schemas.openxmlformats.org/officeDocument/2006/math">
                    <m:r>
                      <a:rPr lang="en-GB" sz="12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𝟗</m:t>
                    </m:r>
                  </m:oMath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85E61A3-1ED9-4A4E-B773-8DCECB41F3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5222" y="3726315"/>
                <a:ext cx="2376264" cy="1107996"/>
              </a:xfrm>
              <a:prstGeom prst="rect">
                <a:avLst/>
              </a:prstGeom>
              <a:blipFill>
                <a:blip r:embed="rId4"/>
                <a:stretch>
                  <a:fillRect l="-257" b="-32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E190047D-8AD2-45A9-8DC5-33719E761D12}"/>
              </a:ext>
            </a:extLst>
          </p:cNvPr>
          <p:cNvSpPr/>
          <p:nvPr/>
        </p:nvSpPr>
        <p:spPr>
          <a:xfrm>
            <a:off x="1697811" y="3776607"/>
            <a:ext cx="319589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3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CFD8007-51E4-43EC-8B2B-35E7889C7B6B}"/>
                  </a:ext>
                </a:extLst>
              </p:cNvPr>
              <p:cNvSpPr txBox="1"/>
              <p:nvPr/>
            </p:nvSpPr>
            <p:spPr>
              <a:xfrm>
                <a:off x="2035729" y="5029908"/>
                <a:ext cx="237626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=5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=12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dirty="0"/>
              </a:p>
              <a:p>
                <a:r>
                  <a:rPr lang="en-GB" sz="1200" b="1" dirty="0"/>
                  <a:t>Solution: </a:t>
                </a:r>
                <a14:m>
                  <m:oMath xmlns:m="http://schemas.openxmlformats.org/officeDocument/2006/math">
                    <m:r>
                      <a:rPr lang="en-GB" sz="12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CFD8007-51E4-43EC-8B2B-35E7889C7B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5729" y="5029908"/>
                <a:ext cx="2376264" cy="1107996"/>
              </a:xfrm>
              <a:prstGeom prst="rect">
                <a:avLst/>
              </a:prstGeom>
              <a:blipFill>
                <a:blip r:embed="rId5"/>
                <a:stretch>
                  <a:fillRect l="-256" b="-32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F5DD94F6-9436-4AAA-BBBB-86E676DBC8C4}"/>
              </a:ext>
            </a:extLst>
          </p:cNvPr>
          <p:cNvSpPr/>
          <p:nvPr/>
        </p:nvSpPr>
        <p:spPr>
          <a:xfrm>
            <a:off x="1688318" y="5080200"/>
            <a:ext cx="319589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4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DB6CD72-6666-4F7E-BA8C-29C48969C7B9}"/>
                  </a:ext>
                </a:extLst>
              </p:cNvPr>
              <p:cNvSpPr txBox="1"/>
              <p:nvPr/>
            </p:nvSpPr>
            <p:spPr>
              <a:xfrm>
                <a:off x="4907868" y="1259071"/>
                <a:ext cx="237626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=23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=−4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+15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=−15</m:t>
                      </m:r>
                    </m:oMath>
                  </m:oMathPara>
                </a14:m>
                <a:endParaRPr lang="en-GB" dirty="0"/>
              </a:p>
              <a:p>
                <a:r>
                  <a:rPr lang="en-GB" sz="1200" b="1" dirty="0"/>
                  <a:t>Solution: </a:t>
                </a:r>
                <a14:m>
                  <m:oMath xmlns:m="http://schemas.openxmlformats.org/officeDocument/2006/math">
                    <m:r>
                      <a:rPr lang="en-GB" sz="12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DB6CD72-6666-4F7E-BA8C-29C48969C7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7868" y="1259071"/>
                <a:ext cx="2376264" cy="1107996"/>
              </a:xfrm>
              <a:prstGeom prst="rect">
                <a:avLst/>
              </a:prstGeom>
              <a:blipFill>
                <a:blip r:embed="rId6"/>
                <a:stretch>
                  <a:fillRect b="-38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3E5D588F-8359-49EB-9B85-0A641FA325E8}"/>
              </a:ext>
            </a:extLst>
          </p:cNvPr>
          <p:cNvSpPr/>
          <p:nvPr/>
        </p:nvSpPr>
        <p:spPr>
          <a:xfrm>
            <a:off x="4560457" y="1309363"/>
            <a:ext cx="319589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5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B8D1C44-DBC1-4DAA-A597-95B4F36953BF}"/>
                  </a:ext>
                </a:extLst>
              </p:cNvPr>
              <p:cNvSpPr txBox="1"/>
              <p:nvPr/>
            </p:nvSpPr>
            <p:spPr>
              <a:xfrm>
                <a:off x="4907868" y="2473013"/>
                <a:ext cx="2508369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=375</m:t>
                      </m:r>
                    </m:oMath>
                    <m:oMath xmlns:m="http://schemas.openxmlformats.org/officeDocument/2006/math">
                      <m:r>
                        <a:rPr lang="en-GB" i="1" dirty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=550</m:t>
                      </m:r>
                    </m:oMath>
                    <m:oMath xmlns:m="http://schemas.openxmlformats.org/officeDocument/2006/math">
                      <m:r>
                        <a:rPr lang="en-GB" i="1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=50</m:t>
                      </m:r>
                    </m:oMath>
                  </m:oMathPara>
                </a14:m>
                <a:endParaRPr lang="en-GB" dirty="0"/>
              </a:p>
              <a:p>
                <a:r>
                  <a:rPr lang="en-GB" sz="1200" b="1" dirty="0"/>
                  <a:t>Solution: </a:t>
                </a:r>
                <a14:m>
                  <m:oMath xmlns:m="http://schemas.openxmlformats.org/officeDocument/2006/math">
                    <m:r>
                      <a:rPr lang="en-GB" sz="12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𝟕𝟓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𝟐𝟓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𝟓𝟎</m:t>
                    </m:r>
                  </m:oMath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B8D1C44-DBC1-4DAA-A597-95B4F36953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7868" y="2473013"/>
                <a:ext cx="2508369" cy="1107996"/>
              </a:xfrm>
              <a:prstGeom prst="rect">
                <a:avLst/>
              </a:prstGeom>
              <a:blipFill>
                <a:blip r:embed="rId7"/>
                <a:stretch>
                  <a:fillRect b="-38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2B233696-0430-4395-BFFA-3C6135446F36}"/>
              </a:ext>
            </a:extLst>
          </p:cNvPr>
          <p:cNvSpPr/>
          <p:nvPr/>
        </p:nvSpPr>
        <p:spPr>
          <a:xfrm>
            <a:off x="4560457" y="2523305"/>
            <a:ext cx="319589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6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FABCA28-8D53-4834-BB44-A6B454FA6836}"/>
                  </a:ext>
                </a:extLst>
              </p:cNvPr>
              <p:cNvSpPr txBox="1"/>
              <p:nvPr/>
            </p:nvSpPr>
            <p:spPr>
              <a:xfrm>
                <a:off x="4907868" y="3760674"/>
                <a:ext cx="237626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=21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=17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=37</m:t>
                      </m:r>
                    </m:oMath>
                  </m:oMathPara>
                </a14:m>
                <a:endParaRPr lang="en-GB" dirty="0"/>
              </a:p>
              <a:p>
                <a:r>
                  <a:rPr lang="en-GB" sz="1200" b="1" dirty="0"/>
                  <a:t>Solution: </a:t>
                </a:r>
                <a14:m>
                  <m:oMath xmlns:m="http://schemas.openxmlformats.org/officeDocument/2006/math">
                    <m:r>
                      <a:rPr lang="en-GB" sz="12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FABCA28-8D53-4834-BB44-A6B454FA68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7868" y="3760674"/>
                <a:ext cx="2376264" cy="1107996"/>
              </a:xfrm>
              <a:prstGeom prst="rect">
                <a:avLst/>
              </a:prstGeom>
              <a:blipFill>
                <a:blip r:embed="rId8"/>
                <a:stretch>
                  <a:fillRect b="-32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id="{EBCCA8AF-BC99-4F7F-B1C0-B96FF32F7ECA}"/>
              </a:ext>
            </a:extLst>
          </p:cNvPr>
          <p:cNvSpPr/>
          <p:nvPr/>
        </p:nvSpPr>
        <p:spPr>
          <a:xfrm>
            <a:off x="4560457" y="3810966"/>
            <a:ext cx="319589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7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6575ABC-A95C-4374-810E-E6926E6825B6}"/>
                  </a:ext>
                </a:extLst>
              </p:cNvPr>
              <p:cNvSpPr txBox="1"/>
              <p:nvPr/>
            </p:nvSpPr>
            <p:spPr>
              <a:xfrm>
                <a:off x="7791472" y="1268182"/>
                <a:ext cx="2376264" cy="1189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=7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=−2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/>
              </a:p>
              <a:p>
                <a:r>
                  <a:rPr lang="en-GB" sz="1200" b="1" dirty="0"/>
                  <a:t>Solution: </a:t>
                </a:r>
                <a14:m>
                  <m:oMath xmlns:m="http://schemas.openxmlformats.org/officeDocument/2006/math">
                    <m:r>
                      <a:rPr lang="en-GB" sz="12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2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1200" b="1" i="1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6575ABC-A95C-4374-810E-E6926E6825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1472" y="1268182"/>
                <a:ext cx="2376264" cy="1189172"/>
              </a:xfrm>
              <a:prstGeom prst="rect">
                <a:avLst/>
              </a:prstGeom>
              <a:blipFill>
                <a:blip r:embed="rId9"/>
                <a:stretch>
                  <a:fillRect b="-5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7E1BE999-9E7C-4262-9617-79461C40FA96}"/>
              </a:ext>
            </a:extLst>
          </p:cNvPr>
          <p:cNvSpPr/>
          <p:nvPr/>
        </p:nvSpPr>
        <p:spPr>
          <a:xfrm>
            <a:off x="7444061" y="1318474"/>
            <a:ext cx="319589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8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63CB845-1DDE-4229-814F-FA8AC811F1AD}"/>
                  </a:ext>
                </a:extLst>
              </p:cNvPr>
              <p:cNvSpPr txBox="1"/>
              <p:nvPr/>
            </p:nvSpPr>
            <p:spPr>
              <a:xfrm>
                <a:off x="7791472" y="2482125"/>
                <a:ext cx="2376264" cy="11919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=8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=2.5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=1.5</m:t>
                      </m:r>
                    </m:oMath>
                  </m:oMathPara>
                </a14:m>
                <a:endParaRPr lang="en-GB" dirty="0"/>
              </a:p>
              <a:p>
                <a:r>
                  <a:rPr lang="en-GB" sz="1200" b="1" dirty="0"/>
                  <a:t>Solution: </a:t>
                </a:r>
                <a14:m>
                  <m:oMath xmlns:m="http://schemas.openxmlformats.org/officeDocument/2006/math">
                    <m:r>
                      <a:rPr lang="en-GB" sz="12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200" b="1" i="1"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GB" sz="1200" b="1" i="1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GB" sz="1200" b="1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sz="1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200" b="1" i="1"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GB" sz="1200" b="1" i="1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63CB845-1DDE-4229-814F-FA8AC811F1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1472" y="2482125"/>
                <a:ext cx="2376264" cy="11919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>
            <a:extLst>
              <a:ext uri="{FF2B5EF4-FFF2-40B4-BE49-F238E27FC236}">
                <a16:creationId xmlns:a16="http://schemas.microsoft.com/office/drawing/2014/main" id="{B8C3F706-E53A-4F9E-BE9A-9731AA6C6C4E}"/>
              </a:ext>
            </a:extLst>
          </p:cNvPr>
          <p:cNvSpPr/>
          <p:nvPr/>
        </p:nvSpPr>
        <p:spPr>
          <a:xfrm>
            <a:off x="7444061" y="2532416"/>
            <a:ext cx="319589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9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8838BF1-BBD5-47C6-828C-E0844DFA4651}"/>
                  </a:ext>
                </a:extLst>
              </p:cNvPr>
              <p:cNvSpPr txBox="1"/>
              <p:nvPr/>
            </p:nvSpPr>
            <p:spPr>
              <a:xfrm>
                <a:off x="7791472" y="3769785"/>
                <a:ext cx="2376264" cy="11901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=2.1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+2.5=0</m:t>
                      </m:r>
                    </m:oMath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=4.5</m:t>
                      </m:r>
                    </m:oMath>
                  </m:oMathPara>
                </a14:m>
                <a:endParaRPr lang="en-GB" dirty="0"/>
              </a:p>
              <a:p>
                <a:r>
                  <a:rPr lang="en-GB" sz="1200" b="1" dirty="0"/>
                  <a:t>Solution: </a:t>
                </a:r>
                <a14:m>
                  <m:oMath xmlns:m="http://schemas.openxmlformats.org/officeDocument/2006/math">
                    <m:r>
                      <a:rPr lang="en-GB" sz="12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sz="1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2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1200" b="1" i="1"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  <m:r>
                      <a:rPr lang="en-GB" sz="1200" b="1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sz="1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200" b="1" i="1"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GB" sz="1200" b="1" i="1">
                            <a:latin typeface="Cambria Math" panose="02040503050406030204" pitchFamily="18" charset="0"/>
                          </a:rPr>
                          <m:t>𝟐𝟎</m:t>
                        </m:r>
                      </m:den>
                    </m:f>
                    <m:r>
                      <a:rPr lang="en-GB" sz="1200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GB" sz="1200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200" b="1" i="1">
                            <a:latin typeface="Cambria Math" panose="02040503050406030204" pitchFamily="18" charset="0"/>
                          </a:rPr>
                          <m:t>𝟗</m:t>
                        </m:r>
                      </m:num>
                      <m:den>
                        <m:r>
                          <a:rPr lang="en-GB" sz="1200" b="1" i="1"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8838BF1-BBD5-47C6-828C-E0844DFA46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1472" y="3769785"/>
                <a:ext cx="2376264" cy="119013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12B60ED2-B620-437A-9491-C029E61EBCCC}"/>
              </a:ext>
            </a:extLst>
          </p:cNvPr>
          <p:cNvSpPr/>
          <p:nvPr/>
        </p:nvSpPr>
        <p:spPr>
          <a:xfrm>
            <a:off x="7211737" y="3820077"/>
            <a:ext cx="551913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10</a:t>
            </a:r>
            <a:endParaRPr lang="en-GB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FA17E1F-81D9-44E7-BD38-30348C79DCC7}"/>
              </a:ext>
            </a:extLst>
          </p:cNvPr>
          <p:cNvSpPr/>
          <p:nvPr/>
        </p:nvSpPr>
        <p:spPr>
          <a:xfrm>
            <a:off x="4720250" y="5036816"/>
            <a:ext cx="574238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[Hamilton 2006 Q3] James, Alison and Vivek go into a shop to buy some sweets. James spends £1 on four Fudge Bars, a Sparkle and a </a:t>
            </a:r>
            <a:r>
              <a:rPr lang="en-GB" sz="1400" dirty="0" err="1"/>
              <a:t>Chomper</a:t>
            </a:r>
            <a:r>
              <a:rPr lang="en-GB" sz="1400" dirty="0"/>
              <a:t>. Alison spends 70p on three </a:t>
            </a:r>
            <a:r>
              <a:rPr lang="en-GB" sz="1400" dirty="0" err="1"/>
              <a:t>Chompers</a:t>
            </a:r>
            <a:r>
              <a:rPr lang="en-GB" sz="1400" dirty="0"/>
              <a:t>, two Fudge Bars and a Sparkle. Vivek spends 50p on two Sparkles and a Fudge Bar. What is the cost of a Sparkle?</a:t>
            </a:r>
          </a:p>
          <a:p>
            <a:r>
              <a:rPr lang="en-GB" sz="1400" b="1" dirty="0"/>
              <a:t>Solution: 15p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FF37367-163A-4C36-B2D3-8866712D2F1C}"/>
              </a:ext>
            </a:extLst>
          </p:cNvPr>
          <p:cNvSpPr/>
          <p:nvPr/>
        </p:nvSpPr>
        <p:spPr>
          <a:xfrm>
            <a:off x="4349181" y="5043809"/>
            <a:ext cx="319589" cy="37682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Wingdings" panose="05000000000000000000" pitchFamily="2" charset="2"/>
              </a:rPr>
              <a:t>N</a:t>
            </a:r>
            <a:endParaRPr lang="en-GB" dirty="0">
              <a:latin typeface="Wingdings" panose="05000000000000000000" pitchFamily="2" charset="2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52735E5-1080-47FC-B24F-F34E213ACF3E}"/>
              </a:ext>
            </a:extLst>
          </p:cNvPr>
          <p:cNvSpPr/>
          <p:nvPr/>
        </p:nvSpPr>
        <p:spPr>
          <a:xfrm>
            <a:off x="2100368" y="2115254"/>
            <a:ext cx="2099720" cy="32594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/>
              <a:t>?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FD45323-0575-43C8-A623-71BA6DCEE44D}"/>
              </a:ext>
            </a:extLst>
          </p:cNvPr>
          <p:cNvSpPr/>
          <p:nvPr/>
        </p:nvSpPr>
        <p:spPr>
          <a:xfrm>
            <a:off x="2100368" y="3379087"/>
            <a:ext cx="2099720" cy="32594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/>
              <a:t>?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B7E76B3-73BB-4E92-9710-8A81935836FE}"/>
              </a:ext>
            </a:extLst>
          </p:cNvPr>
          <p:cNvSpPr/>
          <p:nvPr/>
        </p:nvSpPr>
        <p:spPr>
          <a:xfrm>
            <a:off x="2100368" y="4542728"/>
            <a:ext cx="2099720" cy="32594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/>
              <a:t>?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416298F-3F11-4D5A-8846-71EF6A20C954}"/>
              </a:ext>
            </a:extLst>
          </p:cNvPr>
          <p:cNvSpPr/>
          <p:nvPr/>
        </p:nvSpPr>
        <p:spPr>
          <a:xfrm>
            <a:off x="2100368" y="5906977"/>
            <a:ext cx="2099720" cy="32594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/>
              <a:t>?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01DF000-32BD-49FE-A0D7-76D645D76DE3}"/>
              </a:ext>
            </a:extLst>
          </p:cNvPr>
          <p:cNvSpPr/>
          <p:nvPr/>
        </p:nvSpPr>
        <p:spPr>
          <a:xfrm>
            <a:off x="4945920" y="2131412"/>
            <a:ext cx="2099720" cy="32594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/>
              <a:t>?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A8EE9B7-01C6-438A-BF47-6734CB91DC87}"/>
              </a:ext>
            </a:extLst>
          </p:cNvPr>
          <p:cNvSpPr/>
          <p:nvPr/>
        </p:nvSpPr>
        <p:spPr>
          <a:xfrm>
            <a:off x="4945920" y="3330462"/>
            <a:ext cx="2376264" cy="32594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/>
              <a:t>?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9C278F5-7C5A-4CF8-AA28-D25D5A9F466A}"/>
              </a:ext>
            </a:extLst>
          </p:cNvPr>
          <p:cNvSpPr/>
          <p:nvPr/>
        </p:nvSpPr>
        <p:spPr>
          <a:xfrm>
            <a:off x="4945920" y="4646998"/>
            <a:ext cx="2099720" cy="32594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/>
              <a:t>?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BA9A8BE-5C62-4814-A283-AF2F0EF6AB64}"/>
              </a:ext>
            </a:extLst>
          </p:cNvPr>
          <p:cNvSpPr/>
          <p:nvPr/>
        </p:nvSpPr>
        <p:spPr>
          <a:xfrm>
            <a:off x="7824192" y="2134467"/>
            <a:ext cx="2099720" cy="32594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/>
              <a:t>?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7B8DFC3-F251-4368-A075-3243E5289936}"/>
              </a:ext>
            </a:extLst>
          </p:cNvPr>
          <p:cNvSpPr/>
          <p:nvPr/>
        </p:nvSpPr>
        <p:spPr>
          <a:xfrm>
            <a:off x="7869808" y="3349832"/>
            <a:ext cx="2099720" cy="32594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/>
              <a:t>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B3E4A5B-E3D1-484A-8583-029AF84E63DB}"/>
              </a:ext>
            </a:extLst>
          </p:cNvPr>
          <p:cNvSpPr/>
          <p:nvPr/>
        </p:nvSpPr>
        <p:spPr>
          <a:xfrm>
            <a:off x="7869808" y="4633977"/>
            <a:ext cx="2276970" cy="32594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/>
              <a:t>?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65DE8B1-3655-42F5-BC40-9EC70DD2B6B0}"/>
              </a:ext>
            </a:extLst>
          </p:cNvPr>
          <p:cNvSpPr/>
          <p:nvPr/>
        </p:nvSpPr>
        <p:spPr>
          <a:xfrm>
            <a:off x="4799856" y="5944299"/>
            <a:ext cx="2099720" cy="32594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/>
              <a:t>?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C9252D3-776E-441B-AB06-521758D38E9D}"/>
              </a:ext>
            </a:extLst>
          </p:cNvPr>
          <p:cNvCxnSpPr/>
          <p:nvPr/>
        </p:nvCxnSpPr>
        <p:spPr>
          <a:xfrm>
            <a:off x="4349180" y="1214367"/>
            <a:ext cx="0" cy="34502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6817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37142</TotalTime>
  <Words>993</Words>
  <Application>Microsoft Office PowerPoint</Application>
  <PresentationFormat>Widescreen</PresentationFormat>
  <Paragraphs>97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Frost J</dc:creator>
  <cp:lastModifiedBy>Stewart Gale</cp:lastModifiedBy>
  <cp:revision>1133</cp:revision>
  <dcterms:created xsi:type="dcterms:W3CDTF">2013-02-28T07:36:55Z</dcterms:created>
  <dcterms:modified xsi:type="dcterms:W3CDTF">2023-03-02T04:38:20Z</dcterms:modified>
</cp:coreProperties>
</file>