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0" r:id="rId2"/>
    <p:sldId id="261" r:id="rId3"/>
    <p:sldId id="262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730C3F-F503-4216-8E3B-E0716ADE3B73}" v="118" dt="2021-09-17T04:30:11.7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1730C3F-F503-4216-8E3B-E0716ADE3B73}"/>
    <pc:docChg chg="undo custSel addSld delSld modSld sldOrd">
      <pc:chgData name="Stewart Gale" userId="3647ddd2-6040-41ae-a96d-232c23482af8" providerId="ADAL" clId="{61730C3F-F503-4216-8E3B-E0716ADE3B73}" dt="2021-09-17T04:30:22.426" v="449" actId="47"/>
      <pc:docMkLst>
        <pc:docMk/>
      </pc:docMkLst>
      <pc:sldChg chg="del">
        <pc:chgData name="Stewart Gale" userId="3647ddd2-6040-41ae-a96d-232c23482af8" providerId="ADAL" clId="{61730C3F-F503-4216-8E3B-E0716ADE3B73}" dt="2021-09-16T16:54:18.893" v="1" actId="47"/>
        <pc:sldMkLst>
          <pc:docMk/>
          <pc:sldMk cId="3352572551" sldId="257"/>
        </pc:sldMkLst>
      </pc:sldChg>
      <pc:sldChg chg="addSp delSp modSp del mod addAnim delAnim modAnim">
        <pc:chgData name="Stewart Gale" userId="3647ddd2-6040-41ae-a96d-232c23482af8" providerId="ADAL" clId="{61730C3F-F503-4216-8E3B-E0716ADE3B73}" dt="2021-09-17T04:30:22.426" v="449" actId="47"/>
        <pc:sldMkLst>
          <pc:docMk/>
          <pc:sldMk cId="3078719374" sldId="258"/>
        </pc:sldMkLst>
        <pc:spChg chg="del mod">
          <ac:chgData name="Stewart Gale" userId="3647ddd2-6040-41ae-a96d-232c23482af8" providerId="ADAL" clId="{61730C3F-F503-4216-8E3B-E0716ADE3B73}" dt="2021-09-17T04:16:41.571" v="312" actId="21"/>
          <ac:spMkLst>
            <pc:docMk/>
            <pc:sldMk cId="3078719374" sldId="258"/>
            <ac:spMk id="13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7:57.518" v="341" actId="21"/>
          <ac:spMkLst>
            <pc:docMk/>
            <pc:sldMk cId="3078719374" sldId="258"/>
            <ac:spMk id="14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8:31.534" v="353" actId="21"/>
          <ac:spMkLst>
            <pc:docMk/>
            <pc:sldMk cId="3078719374" sldId="258"/>
            <ac:spMk id="15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9:05.293" v="362" actId="21"/>
          <ac:spMkLst>
            <pc:docMk/>
            <pc:sldMk cId="3078719374" sldId="258"/>
            <ac:spMk id="16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03.769" v="384" actId="21"/>
          <ac:spMkLst>
            <pc:docMk/>
            <pc:sldMk cId="3078719374" sldId="258"/>
            <ac:spMk id="17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55.635" v="399" actId="21"/>
          <ac:spMkLst>
            <pc:docMk/>
            <pc:sldMk cId="3078719374" sldId="258"/>
            <ac:spMk id="18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1:39.332" v="413" actId="21"/>
          <ac:spMkLst>
            <pc:docMk/>
            <pc:sldMk cId="3078719374" sldId="258"/>
            <ac:spMk id="19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2:13.843" v="426" actId="21"/>
          <ac:spMkLst>
            <pc:docMk/>
            <pc:sldMk cId="3078719374" sldId="258"/>
            <ac:spMk id="20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9:43.087" v="439" actId="21"/>
          <ac:spMkLst>
            <pc:docMk/>
            <pc:sldMk cId="3078719374" sldId="258"/>
            <ac:spMk id="21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6:41.571" v="312" actId="21"/>
          <ac:spMkLst>
            <pc:docMk/>
            <pc:sldMk cId="3078719374" sldId="258"/>
            <ac:spMk id="34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7:57.518" v="341" actId="21"/>
          <ac:spMkLst>
            <pc:docMk/>
            <pc:sldMk cId="3078719374" sldId="258"/>
            <ac:spMk id="35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8:31.534" v="353" actId="21"/>
          <ac:spMkLst>
            <pc:docMk/>
            <pc:sldMk cId="3078719374" sldId="258"/>
            <ac:spMk id="36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9:05.293" v="362" actId="21"/>
          <ac:spMkLst>
            <pc:docMk/>
            <pc:sldMk cId="3078719374" sldId="258"/>
            <ac:spMk id="38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03.769" v="384" actId="21"/>
          <ac:spMkLst>
            <pc:docMk/>
            <pc:sldMk cId="3078719374" sldId="258"/>
            <ac:spMk id="39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55.635" v="399" actId="21"/>
          <ac:spMkLst>
            <pc:docMk/>
            <pc:sldMk cId="3078719374" sldId="258"/>
            <ac:spMk id="40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1:39.332" v="413" actId="21"/>
          <ac:spMkLst>
            <pc:docMk/>
            <pc:sldMk cId="3078719374" sldId="258"/>
            <ac:spMk id="41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2:13.843" v="426" actId="21"/>
          <ac:spMkLst>
            <pc:docMk/>
            <pc:sldMk cId="3078719374" sldId="258"/>
            <ac:spMk id="42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9:43.087" v="439" actId="21"/>
          <ac:spMkLst>
            <pc:docMk/>
            <pc:sldMk cId="3078719374" sldId="258"/>
            <ac:spMk id="43" creationId="{00000000-0000-0000-0000-000000000000}"/>
          </ac:spMkLst>
        </pc:spChg>
        <pc:spChg chg="del">
          <ac:chgData name="Stewart Gale" userId="3647ddd2-6040-41ae-a96d-232c23482af8" providerId="ADAL" clId="{61730C3F-F503-4216-8E3B-E0716ADE3B73}" dt="2021-09-17T04:16:41.571" v="312" actId="21"/>
          <ac:spMkLst>
            <pc:docMk/>
            <pc:sldMk cId="3078719374" sldId="258"/>
            <ac:spMk id="44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7:57.518" v="341" actId="21"/>
          <ac:spMkLst>
            <pc:docMk/>
            <pc:sldMk cId="3078719374" sldId="258"/>
            <ac:spMk id="45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8:31.534" v="353" actId="21"/>
          <ac:spMkLst>
            <pc:docMk/>
            <pc:sldMk cId="3078719374" sldId="258"/>
            <ac:spMk id="46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19:05.293" v="362" actId="21"/>
          <ac:spMkLst>
            <pc:docMk/>
            <pc:sldMk cId="3078719374" sldId="258"/>
            <ac:spMk id="47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03.769" v="384" actId="21"/>
          <ac:spMkLst>
            <pc:docMk/>
            <pc:sldMk cId="3078719374" sldId="258"/>
            <ac:spMk id="48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0:55.635" v="399" actId="21"/>
          <ac:spMkLst>
            <pc:docMk/>
            <pc:sldMk cId="3078719374" sldId="258"/>
            <ac:spMk id="49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1:39.332" v="413" actId="21"/>
          <ac:spMkLst>
            <pc:docMk/>
            <pc:sldMk cId="3078719374" sldId="258"/>
            <ac:spMk id="50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2:13.843" v="426" actId="21"/>
          <ac:spMkLst>
            <pc:docMk/>
            <pc:sldMk cId="3078719374" sldId="258"/>
            <ac:spMk id="51" creationId="{00000000-0000-0000-0000-000000000000}"/>
          </ac:spMkLst>
        </pc:spChg>
        <pc:spChg chg="del mod">
          <ac:chgData name="Stewart Gale" userId="3647ddd2-6040-41ae-a96d-232c23482af8" providerId="ADAL" clId="{61730C3F-F503-4216-8E3B-E0716ADE3B73}" dt="2021-09-17T04:29:43.087" v="439" actId="21"/>
          <ac:spMkLst>
            <pc:docMk/>
            <pc:sldMk cId="3078719374" sldId="258"/>
            <ac:spMk id="52" creationId="{00000000-0000-0000-0000-000000000000}"/>
          </ac:spMkLst>
        </pc:spChg>
        <pc:spChg chg="add del mod">
          <ac:chgData name="Stewart Gale" userId="3647ddd2-6040-41ae-a96d-232c23482af8" providerId="ADAL" clId="{61730C3F-F503-4216-8E3B-E0716ADE3B73}" dt="2021-09-17T04:16:41.571" v="312" actId="21"/>
          <ac:spMkLst>
            <pc:docMk/>
            <pc:sldMk cId="3078719374" sldId="258"/>
            <ac:spMk id="53" creationId="{1F05497A-DCD1-4DC7-8EA6-1833FB22D10A}"/>
          </ac:spMkLst>
        </pc:spChg>
        <pc:spChg chg="add del mod">
          <ac:chgData name="Stewart Gale" userId="3647ddd2-6040-41ae-a96d-232c23482af8" providerId="ADAL" clId="{61730C3F-F503-4216-8E3B-E0716ADE3B73}" dt="2021-09-17T04:19:05.293" v="362" actId="21"/>
          <ac:spMkLst>
            <pc:docMk/>
            <pc:sldMk cId="3078719374" sldId="258"/>
            <ac:spMk id="54" creationId="{C56CA66F-6B4E-4906-AA23-58BBA874EEDA}"/>
          </ac:spMkLst>
        </pc:spChg>
        <pc:spChg chg="add del mod">
          <ac:chgData name="Stewart Gale" userId="3647ddd2-6040-41ae-a96d-232c23482af8" providerId="ADAL" clId="{61730C3F-F503-4216-8E3B-E0716ADE3B73}" dt="2021-09-17T04:21:39.332" v="413" actId="21"/>
          <ac:spMkLst>
            <pc:docMk/>
            <pc:sldMk cId="3078719374" sldId="258"/>
            <ac:spMk id="55" creationId="{5BB69FF2-3B36-40A4-A041-FF573C822629}"/>
          </ac:spMkLst>
        </pc:spChg>
        <pc:spChg chg="add del mod">
          <ac:chgData name="Stewart Gale" userId="3647ddd2-6040-41ae-a96d-232c23482af8" providerId="ADAL" clId="{61730C3F-F503-4216-8E3B-E0716ADE3B73}" dt="2021-09-17T04:17:57.518" v="341" actId="21"/>
          <ac:spMkLst>
            <pc:docMk/>
            <pc:sldMk cId="3078719374" sldId="258"/>
            <ac:spMk id="56" creationId="{8A9727D2-3789-4065-A099-739982398EAA}"/>
          </ac:spMkLst>
        </pc:spChg>
        <pc:spChg chg="add del mod">
          <ac:chgData name="Stewart Gale" userId="3647ddd2-6040-41ae-a96d-232c23482af8" providerId="ADAL" clId="{61730C3F-F503-4216-8E3B-E0716ADE3B73}" dt="2021-09-17T04:20:03.769" v="384" actId="21"/>
          <ac:spMkLst>
            <pc:docMk/>
            <pc:sldMk cId="3078719374" sldId="258"/>
            <ac:spMk id="57" creationId="{9EF0DD3E-1253-4CDD-9F1A-F4EBC3649213}"/>
          </ac:spMkLst>
        </pc:spChg>
        <pc:spChg chg="add del mod">
          <ac:chgData name="Stewart Gale" userId="3647ddd2-6040-41ae-a96d-232c23482af8" providerId="ADAL" clId="{61730C3F-F503-4216-8E3B-E0716ADE3B73}" dt="2021-09-17T04:22:13.843" v="426" actId="21"/>
          <ac:spMkLst>
            <pc:docMk/>
            <pc:sldMk cId="3078719374" sldId="258"/>
            <ac:spMk id="58" creationId="{36BAA67A-DE93-4062-A8D7-AE21AE5B9768}"/>
          </ac:spMkLst>
        </pc:spChg>
        <pc:spChg chg="add del mod">
          <ac:chgData name="Stewart Gale" userId="3647ddd2-6040-41ae-a96d-232c23482af8" providerId="ADAL" clId="{61730C3F-F503-4216-8E3B-E0716ADE3B73}" dt="2021-09-17T04:18:31.534" v="353" actId="21"/>
          <ac:spMkLst>
            <pc:docMk/>
            <pc:sldMk cId="3078719374" sldId="258"/>
            <ac:spMk id="59" creationId="{79269A7F-438F-4E7A-BEAB-68DDFED8CBF7}"/>
          </ac:spMkLst>
        </pc:spChg>
        <pc:spChg chg="add del mod">
          <ac:chgData name="Stewart Gale" userId="3647ddd2-6040-41ae-a96d-232c23482af8" providerId="ADAL" clId="{61730C3F-F503-4216-8E3B-E0716ADE3B73}" dt="2021-09-17T04:20:55.635" v="399" actId="21"/>
          <ac:spMkLst>
            <pc:docMk/>
            <pc:sldMk cId="3078719374" sldId="258"/>
            <ac:spMk id="60" creationId="{D20F832A-9EDF-4442-AEC2-61880BB90150}"/>
          </ac:spMkLst>
        </pc:spChg>
        <pc:spChg chg="add del mod">
          <ac:chgData name="Stewart Gale" userId="3647ddd2-6040-41ae-a96d-232c23482af8" providerId="ADAL" clId="{61730C3F-F503-4216-8E3B-E0716ADE3B73}" dt="2021-09-17T04:29:43.087" v="439" actId="21"/>
          <ac:spMkLst>
            <pc:docMk/>
            <pc:sldMk cId="3078719374" sldId="258"/>
            <ac:spMk id="61" creationId="{8DA2D28F-2202-44A0-A0A0-403B4F19D104}"/>
          </ac:spMkLst>
        </pc:spChg>
      </pc:sldChg>
      <pc:sldChg chg="addSp delSp modSp new add del mod">
        <pc:chgData name="Stewart Gale" userId="3647ddd2-6040-41ae-a96d-232c23482af8" providerId="ADAL" clId="{61730C3F-F503-4216-8E3B-E0716ADE3B73}" dt="2021-09-17T04:30:21.729" v="448" actId="47"/>
        <pc:sldMkLst>
          <pc:docMk/>
          <pc:sldMk cId="1601328242" sldId="259"/>
        </pc:sldMkLst>
        <pc:spChg chg="del">
          <ac:chgData name="Stewart Gale" userId="3647ddd2-6040-41ae-a96d-232c23482af8" providerId="ADAL" clId="{61730C3F-F503-4216-8E3B-E0716ADE3B73}" dt="2021-09-16T17:06:31.739" v="5" actId="478"/>
          <ac:spMkLst>
            <pc:docMk/>
            <pc:sldMk cId="1601328242" sldId="259"/>
            <ac:spMk id="2" creationId="{81601C74-5220-4D2A-B030-4ACCFFBB8C29}"/>
          </ac:spMkLst>
        </pc:spChg>
        <pc:spChg chg="del">
          <ac:chgData name="Stewart Gale" userId="3647ddd2-6040-41ae-a96d-232c23482af8" providerId="ADAL" clId="{61730C3F-F503-4216-8E3B-E0716ADE3B73}" dt="2021-09-16T17:06:31.739" v="5" actId="478"/>
          <ac:spMkLst>
            <pc:docMk/>
            <pc:sldMk cId="1601328242" sldId="259"/>
            <ac:spMk id="3" creationId="{FCA54E05-C833-4630-A81D-3171C2AF4960}"/>
          </ac:spMkLst>
        </pc:spChg>
        <pc:graphicFrameChg chg="add mod modGraphic">
          <ac:chgData name="Stewart Gale" userId="3647ddd2-6040-41ae-a96d-232c23482af8" providerId="ADAL" clId="{61730C3F-F503-4216-8E3B-E0716ADE3B73}" dt="2021-09-17T04:08:36.751" v="171" actId="20577"/>
          <ac:graphicFrameMkLst>
            <pc:docMk/>
            <pc:sldMk cId="1601328242" sldId="259"/>
            <ac:graphicFrameMk id="3" creationId="{203CCB01-3973-4B50-8ED3-CDAB5BC49789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0.685" v="166" actId="20577"/>
          <ac:graphicFrameMkLst>
            <pc:docMk/>
            <pc:sldMk cId="1601328242" sldId="259"/>
            <ac:graphicFrameMk id="4" creationId="{83503BA5-0B72-4D2D-82DE-21EA255C480D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7.802" v="172" actId="20577"/>
          <ac:graphicFrameMkLst>
            <pc:docMk/>
            <pc:sldMk cId="1601328242" sldId="259"/>
            <ac:graphicFrameMk id="5" creationId="{FCA3769F-D199-40A4-A25E-5804C064F9E1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2.692" v="167" actId="20577"/>
          <ac:graphicFrameMkLst>
            <pc:docMk/>
            <pc:sldMk cId="1601328242" sldId="259"/>
            <ac:graphicFrameMk id="6" creationId="{6BDDEEF3-84E3-46AF-B7A9-0C02771CFAE1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5.964" v="170" actId="20577"/>
          <ac:graphicFrameMkLst>
            <pc:docMk/>
            <pc:sldMk cId="1601328242" sldId="259"/>
            <ac:graphicFrameMk id="7" creationId="{B977EEDA-9645-4B49-AC17-6091DABF463B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8.774" v="173" actId="20577"/>
          <ac:graphicFrameMkLst>
            <pc:docMk/>
            <pc:sldMk cId="1601328242" sldId="259"/>
            <ac:graphicFrameMk id="8" creationId="{72915E3A-9F85-44EC-814B-D0BC9A099F70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3.661" v="168" actId="20577"/>
          <ac:graphicFrameMkLst>
            <pc:docMk/>
            <pc:sldMk cId="1601328242" sldId="259"/>
            <ac:graphicFrameMk id="9" creationId="{6E74EB9F-E1E8-4E50-B2A6-A1C74079F1D2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4.967" v="169" actId="20577"/>
          <ac:graphicFrameMkLst>
            <pc:docMk/>
            <pc:sldMk cId="1601328242" sldId="259"/>
            <ac:graphicFrameMk id="10" creationId="{036A9F42-4017-4DA4-B078-8D69BF578421}"/>
          </ac:graphicFrameMkLst>
        </pc:graphicFrameChg>
        <pc:graphicFrameChg chg="add mod modGraphic">
          <ac:chgData name="Stewart Gale" userId="3647ddd2-6040-41ae-a96d-232c23482af8" providerId="ADAL" clId="{61730C3F-F503-4216-8E3B-E0716ADE3B73}" dt="2021-09-17T04:08:39.572" v="174" actId="20577"/>
          <ac:graphicFrameMkLst>
            <pc:docMk/>
            <pc:sldMk cId="1601328242" sldId="259"/>
            <ac:graphicFrameMk id="11" creationId="{FA3EE89E-A29B-4287-A061-70C7C7564DB3}"/>
          </ac:graphicFrameMkLst>
        </pc:graphicFrameChg>
      </pc:sldChg>
      <pc:sldChg chg="del">
        <pc:chgData name="Stewart Gale" userId="3647ddd2-6040-41ae-a96d-232c23482af8" providerId="ADAL" clId="{61730C3F-F503-4216-8E3B-E0716ADE3B73}" dt="2021-09-16T16:54:17.034" v="0" actId="47"/>
        <pc:sldMkLst>
          <pc:docMk/>
          <pc:sldMk cId="3945922431" sldId="259"/>
        </pc:sldMkLst>
      </pc:sldChg>
      <pc:sldChg chg="addSp delSp modSp new mod ord">
        <pc:chgData name="Stewart Gale" userId="3647ddd2-6040-41ae-a96d-232c23482af8" providerId="ADAL" clId="{61730C3F-F503-4216-8E3B-E0716ADE3B73}" dt="2021-09-17T04:16:30.891" v="308" actId="732"/>
        <pc:sldMkLst>
          <pc:docMk/>
          <pc:sldMk cId="2310631749" sldId="260"/>
        </pc:sldMkLst>
        <pc:spChg chg="del">
          <ac:chgData name="Stewart Gale" userId="3647ddd2-6040-41ae-a96d-232c23482af8" providerId="ADAL" clId="{61730C3F-F503-4216-8E3B-E0716ADE3B73}" dt="2021-09-17T04:15:05.543" v="261" actId="478"/>
          <ac:spMkLst>
            <pc:docMk/>
            <pc:sldMk cId="2310631749" sldId="260"/>
            <ac:spMk id="2" creationId="{0188AA69-B9A9-429C-8594-EF3138539E9C}"/>
          </ac:spMkLst>
        </pc:spChg>
        <pc:spChg chg="del">
          <ac:chgData name="Stewart Gale" userId="3647ddd2-6040-41ae-a96d-232c23482af8" providerId="ADAL" clId="{61730C3F-F503-4216-8E3B-E0716ADE3B73}" dt="2021-09-17T04:15:05.543" v="261" actId="478"/>
          <ac:spMkLst>
            <pc:docMk/>
            <pc:sldMk cId="2310631749" sldId="260"/>
            <ac:spMk id="3" creationId="{57223102-FCD8-42B9-A41D-CDF52B733D16}"/>
          </ac:spMkLst>
        </pc:spChg>
        <pc:picChg chg="add mod modCrop">
          <ac:chgData name="Stewart Gale" userId="3647ddd2-6040-41ae-a96d-232c23482af8" providerId="ADAL" clId="{61730C3F-F503-4216-8E3B-E0716ADE3B73}" dt="2021-09-17T04:16:23.034" v="306" actId="1076"/>
          <ac:picMkLst>
            <pc:docMk/>
            <pc:sldMk cId="2310631749" sldId="260"/>
            <ac:picMk id="4" creationId="{D13252CE-52A5-4E84-B0DF-27AB291A25DB}"/>
          </ac:picMkLst>
        </pc:picChg>
        <pc:picChg chg="add mod modCrop">
          <ac:chgData name="Stewart Gale" userId="3647ddd2-6040-41ae-a96d-232c23482af8" providerId="ADAL" clId="{61730C3F-F503-4216-8E3B-E0716ADE3B73}" dt="2021-09-17T04:16:30.891" v="308" actId="732"/>
          <ac:picMkLst>
            <pc:docMk/>
            <pc:sldMk cId="2310631749" sldId="260"/>
            <ac:picMk id="5" creationId="{A03ED463-5ACC-4DAC-9B2F-CE189B3F4B0A}"/>
          </ac:picMkLst>
        </pc:picChg>
      </pc:sldChg>
      <pc:sldChg chg="del">
        <pc:chgData name="Stewart Gale" userId="3647ddd2-6040-41ae-a96d-232c23482af8" providerId="ADAL" clId="{61730C3F-F503-4216-8E3B-E0716ADE3B73}" dt="2021-09-16T16:54:20.304" v="2" actId="47"/>
        <pc:sldMkLst>
          <pc:docMk/>
          <pc:sldMk cId="2451490689" sldId="260"/>
        </pc:sldMkLst>
      </pc:sldChg>
      <pc:sldChg chg="addSp delSp modSp new mod">
        <pc:chgData name="Stewart Gale" userId="3647ddd2-6040-41ae-a96d-232c23482af8" providerId="ADAL" clId="{61730C3F-F503-4216-8E3B-E0716ADE3B73}" dt="2021-09-17T04:15:26.741" v="291" actId="1076"/>
        <pc:sldMkLst>
          <pc:docMk/>
          <pc:sldMk cId="1354233576" sldId="261"/>
        </pc:sldMkLst>
        <pc:spChg chg="del">
          <ac:chgData name="Stewart Gale" userId="3647ddd2-6040-41ae-a96d-232c23482af8" providerId="ADAL" clId="{61730C3F-F503-4216-8E3B-E0716ADE3B73}" dt="2021-09-17T04:15:09.356" v="263" actId="478"/>
          <ac:spMkLst>
            <pc:docMk/>
            <pc:sldMk cId="1354233576" sldId="261"/>
            <ac:spMk id="2" creationId="{B980759C-A89C-47A7-97C6-C3FAE9865608}"/>
          </ac:spMkLst>
        </pc:spChg>
        <pc:spChg chg="del">
          <ac:chgData name="Stewart Gale" userId="3647ddd2-6040-41ae-a96d-232c23482af8" providerId="ADAL" clId="{61730C3F-F503-4216-8E3B-E0716ADE3B73}" dt="2021-09-17T04:15:09.356" v="263" actId="478"/>
          <ac:spMkLst>
            <pc:docMk/>
            <pc:sldMk cId="1354233576" sldId="261"/>
            <ac:spMk id="3" creationId="{F37AA96C-BD32-496B-9EFE-B39AF09F5B02}"/>
          </ac:spMkLst>
        </pc:spChg>
        <pc:spChg chg="add mod">
          <ac:chgData name="Stewart Gale" userId="3647ddd2-6040-41ae-a96d-232c23482af8" providerId="ADAL" clId="{61730C3F-F503-4216-8E3B-E0716ADE3B73}" dt="2021-09-17T04:15:26.741" v="291" actId="1076"/>
          <ac:spMkLst>
            <pc:docMk/>
            <pc:sldMk cId="1354233576" sldId="261"/>
            <ac:spMk id="4" creationId="{B8548892-148F-4D6F-B93D-36D808F0EF5E}"/>
          </ac:spMkLst>
        </pc:spChg>
      </pc:sldChg>
      <pc:sldChg chg="del">
        <pc:chgData name="Stewart Gale" userId="3647ddd2-6040-41ae-a96d-232c23482af8" providerId="ADAL" clId="{61730C3F-F503-4216-8E3B-E0716ADE3B73}" dt="2021-09-16T16:54:21.705" v="3" actId="47"/>
        <pc:sldMkLst>
          <pc:docMk/>
          <pc:sldMk cId="3729100015" sldId="261"/>
        </pc:sldMkLst>
      </pc:sldChg>
      <pc:sldChg chg="addSp delSp modSp add mod ord modAnim">
        <pc:chgData name="Stewart Gale" userId="3647ddd2-6040-41ae-a96d-232c23482af8" providerId="ADAL" clId="{61730C3F-F503-4216-8E3B-E0716ADE3B73}" dt="2021-09-17T04:30:11.737" v="447" actId="122"/>
        <pc:sldMkLst>
          <pc:docMk/>
          <pc:sldMk cId="2670183625" sldId="262"/>
        </pc:sldMkLst>
        <pc:spChg chg="add mod">
          <ac:chgData name="Stewart Gale" userId="3647ddd2-6040-41ae-a96d-232c23482af8" providerId="ADAL" clId="{61730C3F-F503-4216-8E3B-E0716ADE3B73}" dt="2021-09-17T04:17:06.110" v="321" actId="1076"/>
          <ac:spMkLst>
            <pc:docMk/>
            <pc:sldMk cId="2670183625" sldId="262"/>
            <ac:spMk id="6" creationId="{95BBC272-7A58-4376-87D2-00E63132F327}"/>
          </ac:spMkLst>
        </pc:spChg>
        <pc:spChg chg="add mod">
          <ac:chgData name="Stewart Gale" userId="3647ddd2-6040-41ae-a96d-232c23482af8" providerId="ADAL" clId="{61730C3F-F503-4216-8E3B-E0716ADE3B73}" dt="2021-09-17T04:16:57.955" v="318" actId="14100"/>
          <ac:spMkLst>
            <pc:docMk/>
            <pc:sldMk cId="2670183625" sldId="262"/>
            <ac:spMk id="7" creationId="{FD945716-2363-424A-91D2-0203111AB91B}"/>
          </ac:spMkLst>
        </pc:spChg>
        <pc:spChg chg="add mod">
          <ac:chgData name="Stewart Gale" userId="3647ddd2-6040-41ae-a96d-232c23482af8" providerId="ADAL" clId="{61730C3F-F503-4216-8E3B-E0716ADE3B73}" dt="2021-09-17T04:17:27.998" v="329" actId="1076"/>
          <ac:spMkLst>
            <pc:docMk/>
            <pc:sldMk cId="2670183625" sldId="262"/>
            <ac:spMk id="8" creationId="{03F6F311-4AE4-42F7-B37B-58BA03FC6A7C}"/>
          </ac:spMkLst>
        </pc:spChg>
        <pc:spChg chg="add mod">
          <ac:chgData name="Stewart Gale" userId="3647ddd2-6040-41ae-a96d-232c23482af8" providerId="ADAL" clId="{61730C3F-F503-4216-8E3B-E0716ADE3B73}" dt="2021-09-17T04:17:17.879" v="326" actId="1076"/>
          <ac:spMkLst>
            <pc:docMk/>
            <pc:sldMk cId="2670183625" sldId="262"/>
            <ac:spMk id="9" creationId="{72541686-2D5B-4073-B51A-0FC97613340F}"/>
          </ac:spMkLst>
        </pc:spChg>
        <pc:spChg chg="add mod">
          <ac:chgData name="Stewart Gale" userId="3647ddd2-6040-41ae-a96d-232c23482af8" providerId="ADAL" clId="{61730C3F-F503-4216-8E3B-E0716ADE3B73}" dt="2021-09-17T04:18:11.069" v="345" actId="1076"/>
          <ac:spMkLst>
            <pc:docMk/>
            <pc:sldMk cId="2670183625" sldId="262"/>
            <ac:spMk id="10" creationId="{2E22D73D-B9AE-49A5-8158-A8943B51E0A2}"/>
          </ac:spMkLst>
        </pc:spChg>
        <pc:spChg chg="add mod">
          <ac:chgData name="Stewart Gale" userId="3647ddd2-6040-41ae-a96d-232c23482af8" providerId="ADAL" clId="{61730C3F-F503-4216-8E3B-E0716ADE3B73}" dt="2021-09-17T04:18:05.535" v="343" actId="1076"/>
          <ac:spMkLst>
            <pc:docMk/>
            <pc:sldMk cId="2670183625" sldId="262"/>
            <ac:spMk id="11" creationId="{E408956E-3BA1-446C-875C-118408346C17}"/>
          </ac:spMkLst>
        </pc:spChg>
        <pc:spChg chg="add mod">
          <ac:chgData name="Stewart Gale" userId="3647ddd2-6040-41ae-a96d-232c23482af8" providerId="ADAL" clId="{61730C3F-F503-4216-8E3B-E0716ADE3B73}" dt="2021-09-17T04:18:16.711" v="347" actId="14100"/>
          <ac:spMkLst>
            <pc:docMk/>
            <pc:sldMk cId="2670183625" sldId="262"/>
            <ac:spMk id="12" creationId="{C1F8F493-6F99-41CE-BC57-983270F92538}"/>
          </ac:spMkLst>
        </pc:spChg>
        <pc:spChg chg="add mod">
          <ac:chgData name="Stewart Gale" userId="3647ddd2-6040-41ae-a96d-232c23482af8" providerId="ADAL" clId="{61730C3F-F503-4216-8E3B-E0716ADE3B73}" dt="2021-09-17T04:18:08.689" v="344" actId="1076"/>
          <ac:spMkLst>
            <pc:docMk/>
            <pc:sldMk cId="2670183625" sldId="262"/>
            <ac:spMk id="13" creationId="{42AF43F5-AB4F-440E-9CD8-B2EC495D573D}"/>
          </ac:spMkLst>
        </pc:spChg>
        <pc:spChg chg="add mod">
          <ac:chgData name="Stewart Gale" userId="3647ddd2-6040-41ae-a96d-232c23482af8" providerId="ADAL" clId="{61730C3F-F503-4216-8E3B-E0716ADE3B73}" dt="2021-09-17T04:18:48.077" v="359" actId="1076"/>
          <ac:spMkLst>
            <pc:docMk/>
            <pc:sldMk cId="2670183625" sldId="262"/>
            <ac:spMk id="14" creationId="{B2A90C53-B5ED-4764-A253-17E874C62354}"/>
          </ac:spMkLst>
        </pc:spChg>
        <pc:spChg chg="add mod">
          <ac:chgData name="Stewart Gale" userId="3647ddd2-6040-41ae-a96d-232c23482af8" providerId="ADAL" clId="{61730C3F-F503-4216-8E3B-E0716ADE3B73}" dt="2021-09-17T04:18:43.517" v="357" actId="1076"/>
          <ac:spMkLst>
            <pc:docMk/>
            <pc:sldMk cId="2670183625" sldId="262"/>
            <ac:spMk id="15" creationId="{08F1A5AD-146F-4AFF-A59D-1020D01A5CA7}"/>
          </ac:spMkLst>
        </pc:spChg>
        <pc:spChg chg="add mod">
          <ac:chgData name="Stewart Gale" userId="3647ddd2-6040-41ae-a96d-232c23482af8" providerId="ADAL" clId="{61730C3F-F503-4216-8E3B-E0716ADE3B73}" dt="2021-09-17T04:18:56.895" v="361" actId="1076"/>
          <ac:spMkLst>
            <pc:docMk/>
            <pc:sldMk cId="2670183625" sldId="262"/>
            <ac:spMk id="16" creationId="{94A154BF-75C3-4948-BED8-A4D1371775B0}"/>
          </ac:spMkLst>
        </pc:spChg>
        <pc:spChg chg="add mod">
          <ac:chgData name="Stewart Gale" userId="3647ddd2-6040-41ae-a96d-232c23482af8" providerId="ADAL" clId="{61730C3F-F503-4216-8E3B-E0716ADE3B73}" dt="2021-09-17T04:18:53.388" v="360" actId="1076"/>
          <ac:spMkLst>
            <pc:docMk/>
            <pc:sldMk cId="2670183625" sldId="262"/>
            <ac:spMk id="17" creationId="{AE413D5F-C17C-42FE-91D6-D38B0F9FD498}"/>
          </ac:spMkLst>
        </pc:spChg>
        <pc:spChg chg="add del mod">
          <ac:chgData name="Stewart Gale" userId="3647ddd2-6040-41ae-a96d-232c23482af8" providerId="ADAL" clId="{61730C3F-F503-4216-8E3B-E0716ADE3B73}" dt="2021-09-17T04:19:19.576" v="370"/>
          <ac:spMkLst>
            <pc:docMk/>
            <pc:sldMk cId="2670183625" sldId="262"/>
            <ac:spMk id="18" creationId="{F14F270A-A431-47BB-8981-877A97E9F71E}"/>
          </ac:spMkLst>
        </pc:spChg>
        <pc:spChg chg="add del mod">
          <ac:chgData name="Stewart Gale" userId="3647ddd2-6040-41ae-a96d-232c23482af8" providerId="ADAL" clId="{61730C3F-F503-4216-8E3B-E0716ADE3B73}" dt="2021-09-17T04:19:19.576" v="370"/>
          <ac:spMkLst>
            <pc:docMk/>
            <pc:sldMk cId="2670183625" sldId="262"/>
            <ac:spMk id="19" creationId="{7E457792-617F-437C-8794-8C855186D04F}"/>
          </ac:spMkLst>
        </pc:spChg>
        <pc:spChg chg="add del mod">
          <ac:chgData name="Stewart Gale" userId="3647ddd2-6040-41ae-a96d-232c23482af8" providerId="ADAL" clId="{61730C3F-F503-4216-8E3B-E0716ADE3B73}" dt="2021-09-17T04:19:19.576" v="370"/>
          <ac:spMkLst>
            <pc:docMk/>
            <pc:sldMk cId="2670183625" sldId="262"/>
            <ac:spMk id="20" creationId="{8D778805-A371-46D7-BFA3-D5E7CA7B30EE}"/>
          </ac:spMkLst>
        </pc:spChg>
        <pc:spChg chg="add del mod">
          <ac:chgData name="Stewart Gale" userId="3647ddd2-6040-41ae-a96d-232c23482af8" providerId="ADAL" clId="{61730C3F-F503-4216-8E3B-E0716ADE3B73}" dt="2021-09-17T04:19:19.576" v="370"/>
          <ac:spMkLst>
            <pc:docMk/>
            <pc:sldMk cId="2670183625" sldId="262"/>
            <ac:spMk id="21" creationId="{6027894D-D37F-46AC-B327-E4B698039F4E}"/>
          </ac:spMkLst>
        </pc:spChg>
        <pc:spChg chg="add mod">
          <ac:chgData name="Stewart Gale" userId="3647ddd2-6040-41ae-a96d-232c23482af8" providerId="ADAL" clId="{61730C3F-F503-4216-8E3B-E0716ADE3B73}" dt="2021-09-17T04:19:37.965" v="376" actId="1076"/>
          <ac:spMkLst>
            <pc:docMk/>
            <pc:sldMk cId="2670183625" sldId="262"/>
            <ac:spMk id="22" creationId="{7B6F3B59-1E07-4478-8820-11FB1BBF0753}"/>
          </ac:spMkLst>
        </pc:spChg>
        <pc:spChg chg="add mod">
          <ac:chgData name="Stewart Gale" userId="3647ddd2-6040-41ae-a96d-232c23482af8" providerId="ADAL" clId="{61730C3F-F503-4216-8E3B-E0716ADE3B73}" dt="2021-09-17T04:19:26.542" v="372" actId="1076"/>
          <ac:spMkLst>
            <pc:docMk/>
            <pc:sldMk cId="2670183625" sldId="262"/>
            <ac:spMk id="23" creationId="{852503B6-3BE7-47F6-86E3-E65E6E581787}"/>
          </ac:spMkLst>
        </pc:spChg>
        <pc:spChg chg="add mod">
          <ac:chgData name="Stewart Gale" userId="3647ddd2-6040-41ae-a96d-232c23482af8" providerId="ADAL" clId="{61730C3F-F503-4216-8E3B-E0716ADE3B73}" dt="2021-09-17T04:19:47.341" v="378" actId="1076"/>
          <ac:spMkLst>
            <pc:docMk/>
            <pc:sldMk cId="2670183625" sldId="262"/>
            <ac:spMk id="24" creationId="{86D4CCDA-6864-4DB3-97E0-369E9E03F167}"/>
          </ac:spMkLst>
        </pc:spChg>
        <pc:spChg chg="add mod">
          <ac:chgData name="Stewart Gale" userId="3647ddd2-6040-41ae-a96d-232c23482af8" providerId="ADAL" clId="{61730C3F-F503-4216-8E3B-E0716ADE3B73}" dt="2021-09-17T04:19:42.545" v="377" actId="1076"/>
          <ac:spMkLst>
            <pc:docMk/>
            <pc:sldMk cId="2670183625" sldId="262"/>
            <ac:spMk id="25" creationId="{7424B3B0-EF61-4006-99BE-5A943D0ACD91}"/>
          </ac:spMkLst>
        </pc:spChg>
        <pc:spChg chg="add mod">
          <ac:chgData name="Stewart Gale" userId="3647ddd2-6040-41ae-a96d-232c23482af8" providerId="ADAL" clId="{61730C3F-F503-4216-8E3B-E0716ADE3B73}" dt="2021-09-17T04:20:18.145" v="387" actId="1076"/>
          <ac:spMkLst>
            <pc:docMk/>
            <pc:sldMk cId="2670183625" sldId="262"/>
            <ac:spMk id="26" creationId="{230CA37A-BFE6-45F8-9CB9-2B635A9C59B7}"/>
          </ac:spMkLst>
        </pc:spChg>
        <pc:spChg chg="add mod">
          <ac:chgData name="Stewart Gale" userId="3647ddd2-6040-41ae-a96d-232c23482af8" providerId="ADAL" clId="{61730C3F-F503-4216-8E3B-E0716ADE3B73}" dt="2021-09-17T04:20:37.806" v="393" actId="14100"/>
          <ac:spMkLst>
            <pc:docMk/>
            <pc:sldMk cId="2670183625" sldId="262"/>
            <ac:spMk id="27" creationId="{EB879AB0-1629-4258-84D9-E677D4E5D050}"/>
          </ac:spMkLst>
        </pc:spChg>
        <pc:spChg chg="add mod">
          <ac:chgData name="Stewart Gale" userId="3647ddd2-6040-41ae-a96d-232c23482af8" providerId="ADAL" clId="{61730C3F-F503-4216-8E3B-E0716ADE3B73}" dt="2021-09-17T04:20:27.624" v="391" actId="14100"/>
          <ac:spMkLst>
            <pc:docMk/>
            <pc:sldMk cId="2670183625" sldId="262"/>
            <ac:spMk id="28" creationId="{0D0EA2BA-75A0-4C5E-8CD1-6D3593B8084F}"/>
          </ac:spMkLst>
        </pc:spChg>
        <pc:spChg chg="add mod">
          <ac:chgData name="Stewart Gale" userId="3647ddd2-6040-41ae-a96d-232c23482af8" providerId="ADAL" clId="{61730C3F-F503-4216-8E3B-E0716ADE3B73}" dt="2021-09-17T04:20:23.164" v="389" actId="14100"/>
          <ac:spMkLst>
            <pc:docMk/>
            <pc:sldMk cId="2670183625" sldId="262"/>
            <ac:spMk id="29" creationId="{C051DE2D-C91B-4D7C-BBE6-50FAFEB01083}"/>
          </ac:spMkLst>
        </pc:spChg>
        <pc:spChg chg="add mod">
          <ac:chgData name="Stewart Gale" userId="3647ddd2-6040-41ae-a96d-232c23482af8" providerId="ADAL" clId="{61730C3F-F503-4216-8E3B-E0716ADE3B73}" dt="2021-09-17T04:21:13.477" v="403" actId="1076"/>
          <ac:spMkLst>
            <pc:docMk/>
            <pc:sldMk cId="2670183625" sldId="262"/>
            <ac:spMk id="30" creationId="{3D787B31-160A-4D1A-BDC0-5A300CAA5351}"/>
          </ac:spMkLst>
        </pc:spChg>
        <pc:spChg chg="add mod">
          <ac:chgData name="Stewart Gale" userId="3647ddd2-6040-41ae-a96d-232c23482af8" providerId="ADAL" clId="{61730C3F-F503-4216-8E3B-E0716ADE3B73}" dt="2021-09-17T04:21:09.594" v="402" actId="404"/>
          <ac:spMkLst>
            <pc:docMk/>
            <pc:sldMk cId="2670183625" sldId="262"/>
            <ac:spMk id="31" creationId="{9109CF27-AC30-4EBD-9B9C-3B0214B930ED}"/>
          </ac:spMkLst>
        </pc:spChg>
        <pc:spChg chg="add mod">
          <ac:chgData name="Stewart Gale" userId="3647ddd2-6040-41ae-a96d-232c23482af8" providerId="ADAL" clId="{61730C3F-F503-4216-8E3B-E0716ADE3B73}" dt="2021-09-17T04:21:24.072" v="407" actId="1076"/>
          <ac:spMkLst>
            <pc:docMk/>
            <pc:sldMk cId="2670183625" sldId="262"/>
            <ac:spMk id="32" creationId="{8694B2F4-920B-44B8-AA9E-8A5476E0A4F1}"/>
          </ac:spMkLst>
        </pc:spChg>
        <pc:spChg chg="add mod">
          <ac:chgData name="Stewart Gale" userId="3647ddd2-6040-41ae-a96d-232c23482af8" providerId="ADAL" clId="{61730C3F-F503-4216-8E3B-E0716ADE3B73}" dt="2021-09-17T04:21:19.948" v="406" actId="1076"/>
          <ac:spMkLst>
            <pc:docMk/>
            <pc:sldMk cId="2670183625" sldId="262"/>
            <ac:spMk id="33" creationId="{8E58BB01-D3A8-4C3F-B401-F8E206B38F72}"/>
          </ac:spMkLst>
        </pc:spChg>
        <pc:spChg chg="add mod">
          <ac:chgData name="Stewart Gale" userId="3647ddd2-6040-41ae-a96d-232c23482af8" providerId="ADAL" clId="{61730C3F-F503-4216-8E3B-E0716ADE3B73}" dt="2021-09-17T04:21:53.168" v="418" actId="1076"/>
          <ac:spMkLst>
            <pc:docMk/>
            <pc:sldMk cId="2670183625" sldId="262"/>
            <ac:spMk id="34" creationId="{B10742CE-F5A9-4C77-AF5B-DDB726DF5C19}"/>
          </ac:spMkLst>
        </pc:spChg>
        <pc:spChg chg="add mod">
          <ac:chgData name="Stewart Gale" userId="3647ddd2-6040-41ae-a96d-232c23482af8" providerId="ADAL" clId="{61730C3F-F503-4216-8E3B-E0716ADE3B73}" dt="2021-09-17T04:21:46.012" v="415" actId="1076"/>
          <ac:spMkLst>
            <pc:docMk/>
            <pc:sldMk cId="2670183625" sldId="262"/>
            <ac:spMk id="35" creationId="{312D5E30-E9CA-4A14-AE23-34E570A26969}"/>
          </ac:spMkLst>
        </pc:spChg>
        <pc:spChg chg="add mod">
          <ac:chgData name="Stewart Gale" userId="3647ddd2-6040-41ae-a96d-232c23482af8" providerId="ADAL" clId="{61730C3F-F503-4216-8E3B-E0716ADE3B73}" dt="2021-09-17T04:21:58.921" v="420" actId="1076"/>
          <ac:spMkLst>
            <pc:docMk/>
            <pc:sldMk cId="2670183625" sldId="262"/>
            <ac:spMk id="36" creationId="{0A8674CA-2606-4671-B128-B935C55393FF}"/>
          </ac:spMkLst>
        </pc:spChg>
        <pc:spChg chg="add mod">
          <ac:chgData name="Stewart Gale" userId="3647ddd2-6040-41ae-a96d-232c23482af8" providerId="ADAL" clId="{61730C3F-F503-4216-8E3B-E0716ADE3B73}" dt="2021-09-17T04:21:55.855" v="419" actId="1076"/>
          <ac:spMkLst>
            <pc:docMk/>
            <pc:sldMk cId="2670183625" sldId="262"/>
            <ac:spMk id="37" creationId="{609CEC80-F613-468F-9734-1BD77C8C14B5}"/>
          </ac:spMkLst>
        </pc:spChg>
        <pc:spChg chg="add mod">
          <ac:chgData name="Stewart Gale" userId="3647ddd2-6040-41ae-a96d-232c23482af8" providerId="ADAL" clId="{61730C3F-F503-4216-8E3B-E0716ADE3B73}" dt="2021-09-17T04:22:26.348" v="429" actId="1076"/>
          <ac:spMkLst>
            <pc:docMk/>
            <pc:sldMk cId="2670183625" sldId="262"/>
            <ac:spMk id="38" creationId="{9286FC39-40B7-4678-9E00-38ADE1B61D12}"/>
          </ac:spMkLst>
        </pc:spChg>
        <pc:spChg chg="add mod">
          <ac:chgData name="Stewart Gale" userId="3647ddd2-6040-41ae-a96d-232c23482af8" providerId="ADAL" clId="{61730C3F-F503-4216-8E3B-E0716ADE3B73}" dt="2021-09-17T04:22:22.114" v="428" actId="1076"/>
          <ac:spMkLst>
            <pc:docMk/>
            <pc:sldMk cId="2670183625" sldId="262"/>
            <ac:spMk id="39" creationId="{08597765-FBC8-47A4-B49D-44AC122EB2F3}"/>
          </ac:spMkLst>
        </pc:spChg>
        <pc:spChg chg="add mod">
          <ac:chgData name="Stewart Gale" userId="3647ddd2-6040-41ae-a96d-232c23482af8" providerId="ADAL" clId="{61730C3F-F503-4216-8E3B-E0716ADE3B73}" dt="2021-09-17T04:22:36.158" v="433" actId="1076"/>
          <ac:spMkLst>
            <pc:docMk/>
            <pc:sldMk cId="2670183625" sldId="262"/>
            <ac:spMk id="40" creationId="{46321200-0498-4692-9B81-5E3F9B4E6CFC}"/>
          </ac:spMkLst>
        </pc:spChg>
        <pc:spChg chg="add mod">
          <ac:chgData name="Stewart Gale" userId="3647ddd2-6040-41ae-a96d-232c23482af8" providerId="ADAL" clId="{61730C3F-F503-4216-8E3B-E0716ADE3B73}" dt="2021-09-17T04:22:28.634" v="430" actId="1076"/>
          <ac:spMkLst>
            <pc:docMk/>
            <pc:sldMk cId="2670183625" sldId="262"/>
            <ac:spMk id="41" creationId="{2068077B-C173-49F1-956F-7FD77CE8F35A}"/>
          </ac:spMkLst>
        </pc:spChg>
        <pc:spChg chg="add mod">
          <ac:chgData name="Stewart Gale" userId="3647ddd2-6040-41ae-a96d-232c23482af8" providerId="ADAL" clId="{61730C3F-F503-4216-8E3B-E0716ADE3B73}" dt="2021-09-17T04:29:55.651" v="442" actId="1076"/>
          <ac:spMkLst>
            <pc:docMk/>
            <pc:sldMk cId="2670183625" sldId="262"/>
            <ac:spMk id="42" creationId="{1DB02C0B-B2E5-4C13-8E04-C0154B0A85A1}"/>
          </ac:spMkLst>
        </pc:spChg>
        <pc:spChg chg="add mod">
          <ac:chgData name="Stewart Gale" userId="3647ddd2-6040-41ae-a96d-232c23482af8" providerId="ADAL" clId="{61730C3F-F503-4216-8E3B-E0716ADE3B73}" dt="2021-09-17T04:30:11.737" v="447" actId="122"/>
          <ac:spMkLst>
            <pc:docMk/>
            <pc:sldMk cId="2670183625" sldId="262"/>
            <ac:spMk id="43" creationId="{6DF29878-3484-48FE-8F38-763BB8C6CAE5}"/>
          </ac:spMkLst>
        </pc:spChg>
        <pc:spChg chg="add mod">
          <ac:chgData name="Stewart Gale" userId="3647ddd2-6040-41ae-a96d-232c23482af8" providerId="ADAL" clId="{61730C3F-F503-4216-8E3B-E0716ADE3B73}" dt="2021-09-17T04:30:05.061" v="445" actId="14100"/>
          <ac:spMkLst>
            <pc:docMk/>
            <pc:sldMk cId="2670183625" sldId="262"/>
            <ac:spMk id="44" creationId="{6E2E1283-BF1C-4F00-AD8D-700757B7611B}"/>
          </ac:spMkLst>
        </pc:spChg>
        <pc:spChg chg="add mod">
          <ac:chgData name="Stewart Gale" userId="3647ddd2-6040-41ae-a96d-232c23482af8" providerId="ADAL" clId="{61730C3F-F503-4216-8E3B-E0716ADE3B73}" dt="2021-09-17T04:30:07.234" v="446" actId="14100"/>
          <ac:spMkLst>
            <pc:docMk/>
            <pc:sldMk cId="2670183625" sldId="262"/>
            <ac:spMk id="45" creationId="{3664449A-E407-48A4-BC17-0F47C9965DCA}"/>
          </ac:spMkLst>
        </pc:spChg>
        <pc:picChg chg="mod">
          <ac:chgData name="Stewart Gale" userId="3647ddd2-6040-41ae-a96d-232c23482af8" providerId="ADAL" clId="{61730C3F-F503-4216-8E3B-E0716ADE3B73}" dt="2021-09-17T04:18:38.117" v="356" actId="1076"/>
          <ac:picMkLst>
            <pc:docMk/>
            <pc:sldMk cId="2670183625" sldId="262"/>
            <ac:picMk id="4" creationId="{D13252CE-52A5-4E84-B0DF-27AB291A25DB}"/>
          </ac:picMkLst>
        </pc:picChg>
        <pc:picChg chg="mod">
          <ac:chgData name="Stewart Gale" userId="3647ddd2-6040-41ae-a96d-232c23482af8" providerId="ADAL" clId="{61730C3F-F503-4216-8E3B-E0716ADE3B73}" dt="2021-09-17T04:22:32.055" v="432" actId="1076"/>
          <ac:picMkLst>
            <pc:docMk/>
            <pc:sldMk cId="2670183625" sldId="262"/>
            <ac:picMk id="5" creationId="{A03ED463-5ACC-4DAC-9B2F-CE189B3F4B0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AE3A-816F-4696-9A8D-07958930AA10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1AE51-F0AC-4404-8ED0-80832C34C1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221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9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6890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838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671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898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493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933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116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27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2043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28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583ED-B2FE-41EF-A489-58409A3DDB0C}" type="datetimeFigureOut">
              <a:rPr lang="en-GB" smtClean="0"/>
              <a:t>17/09/2021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64859-1359-4BE5-8CFE-D5B4CFF5F91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780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252CE-52A5-4E84-B0DF-27AB291A2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897"/>
          <a:stretch/>
        </p:blipFill>
        <p:spPr>
          <a:xfrm>
            <a:off x="271100" y="205045"/>
            <a:ext cx="5353815" cy="6195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ED463-5ACC-4DAC-9B2F-CE189B3F4B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468" b="-1"/>
          <a:stretch/>
        </p:blipFill>
        <p:spPr>
          <a:xfrm>
            <a:off x="5896557" y="326968"/>
            <a:ext cx="6024343" cy="6073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317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548892-148F-4D6F-B93D-36D808F0EF5E}"/>
              </a:ext>
            </a:extLst>
          </p:cNvPr>
          <p:cNvSpPr txBox="1"/>
          <p:nvPr/>
        </p:nvSpPr>
        <p:spPr>
          <a:xfrm>
            <a:off x="1295400" y="2118360"/>
            <a:ext cx="953262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542335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13252CE-52A5-4E84-B0DF-27AB291A25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897"/>
          <a:stretch/>
        </p:blipFill>
        <p:spPr>
          <a:xfrm>
            <a:off x="271100" y="205045"/>
            <a:ext cx="5353815" cy="6195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3ED463-5ACC-4DAC-9B2F-CE189B3F4B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468" b="-1"/>
          <a:stretch/>
        </p:blipFill>
        <p:spPr>
          <a:xfrm>
            <a:off x="5896557" y="326968"/>
            <a:ext cx="6024343" cy="60738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BBC272-7A58-4376-87D2-00E63132F327}"/>
              </a:ext>
            </a:extLst>
          </p:cNvPr>
          <p:cNvSpPr txBox="1"/>
          <p:nvPr/>
        </p:nvSpPr>
        <p:spPr>
          <a:xfrm>
            <a:off x="7180290" y="1314922"/>
            <a:ext cx="489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945716-2363-424A-91D2-0203111AB91B}"/>
              </a:ext>
            </a:extLst>
          </p:cNvPr>
          <p:cNvSpPr txBox="1"/>
          <p:nvPr/>
        </p:nvSpPr>
        <p:spPr>
          <a:xfrm>
            <a:off x="7099069" y="977667"/>
            <a:ext cx="652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None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6F311-4AE4-42F7-B37B-58BA03FC6A7C}"/>
              </a:ext>
            </a:extLst>
          </p:cNvPr>
          <p:cNvSpPr txBox="1"/>
          <p:nvPr/>
        </p:nvSpPr>
        <p:spPr>
          <a:xfrm>
            <a:off x="7277854" y="1901103"/>
            <a:ext cx="2944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541686-2D5B-4073-B51A-0FC97613340F}"/>
              </a:ext>
            </a:extLst>
          </p:cNvPr>
          <p:cNvSpPr txBox="1"/>
          <p:nvPr/>
        </p:nvSpPr>
        <p:spPr>
          <a:xfrm>
            <a:off x="7180289" y="1628366"/>
            <a:ext cx="489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22D73D-B9AE-49A5-8158-A8943B51E0A2}"/>
              </a:ext>
            </a:extLst>
          </p:cNvPr>
          <p:cNvSpPr txBox="1"/>
          <p:nvPr/>
        </p:nvSpPr>
        <p:spPr>
          <a:xfrm>
            <a:off x="7163828" y="3324843"/>
            <a:ext cx="583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08956E-3BA1-446C-875C-118408346C17}"/>
              </a:ext>
            </a:extLst>
          </p:cNvPr>
          <p:cNvSpPr txBox="1"/>
          <p:nvPr/>
        </p:nvSpPr>
        <p:spPr>
          <a:xfrm>
            <a:off x="7099069" y="2993951"/>
            <a:ext cx="6837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None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F8F493-6F99-41CE-BC57-983270F92538}"/>
              </a:ext>
            </a:extLst>
          </p:cNvPr>
          <p:cNvSpPr txBox="1"/>
          <p:nvPr/>
        </p:nvSpPr>
        <p:spPr>
          <a:xfrm>
            <a:off x="7264669" y="3963517"/>
            <a:ext cx="4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2AF43F5-AB4F-440E-9CD8-B2EC495D573D}"/>
              </a:ext>
            </a:extLst>
          </p:cNvPr>
          <p:cNvSpPr txBox="1"/>
          <p:nvPr/>
        </p:nvSpPr>
        <p:spPr>
          <a:xfrm>
            <a:off x="7171381" y="3644650"/>
            <a:ext cx="6491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A90C53-B5ED-4764-A253-17E874C62354}"/>
              </a:ext>
            </a:extLst>
          </p:cNvPr>
          <p:cNvSpPr txBox="1"/>
          <p:nvPr/>
        </p:nvSpPr>
        <p:spPr>
          <a:xfrm>
            <a:off x="7275045" y="5388062"/>
            <a:ext cx="3399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F1A5AD-146F-4AFF-A59D-1020D01A5CA7}"/>
              </a:ext>
            </a:extLst>
          </p:cNvPr>
          <p:cNvSpPr txBox="1"/>
          <p:nvPr/>
        </p:nvSpPr>
        <p:spPr>
          <a:xfrm>
            <a:off x="7275286" y="5083330"/>
            <a:ext cx="330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A154BF-75C3-4948-BED8-A4D1371775B0}"/>
              </a:ext>
            </a:extLst>
          </p:cNvPr>
          <p:cNvSpPr txBox="1"/>
          <p:nvPr/>
        </p:nvSpPr>
        <p:spPr>
          <a:xfrm>
            <a:off x="7272300" y="5963704"/>
            <a:ext cx="3815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413D5F-C17C-42FE-91D6-D38B0F9FD498}"/>
              </a:ext>
            </a:extLst>
          </p:cNvPr>
          <p:cNvSpPr txBox="1"/>
          <p:nvPr/>
        </p:nvSpPr>
        <p:spPr>
          <a:xfrm>
            <a:off x="7272300" y="5692794"/>
            <a:ext cx="428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6F3B59-1E07-4478-8820-11FB1BBF0753}"/>
              </a:ext>
            </a:extLst>
          </p:cNvPr>
          <p:cNvSpPr txBox="1"/>
          <p:nvPr/>
        </p:nvSpPr>
        <p:spPr>
          <a:xfrm>
            <a:off x="9341474" y="1378406"/>
            <a:ext cx="2987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52503B6-3BE7-47F6-86E3-E65E6E581787}"/>
              </a:ext>
            </a:extLst>
          </p:cNvPr>
          <p:cNvSpPr txBox="1"/>
          <p:nvPr/>
        </p:nvSpPr>
        <p:spPr>
          <a:xfrm>
            <a:off x="9341474" y="1039852"/>
            <a:ext cx="35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D4CCDA-6864-4DB3-97E0-369E9E03F167}"/>
              </a:ext>
            </a:extLst>
          </p:cNvPr>
          <p:cNvSpPr txBox="1"/>
          <p:nvPr/>
        </p:nvSpPr>
        <p:spPr>
          <a:xfrm>
            <a:off x="9341474" y="1966920"/>
            <a:ext cx="3519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24B3B0-EF61-4006-99BE-5A943D0ACD91}"/>
              </a:ext>
            </a:extLst>
          </p:cNvPr>
          <p:cNvSpPr txBox="1"/>
          <p:nvPr/>
        </p:nvSpPr>
        <p:spPr>
          <a:xfrm>
            <a:off x="9351149" y="1653476"/>
            <a:ext cx="395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30CA37A-BFE6-45F8-9CB9-2B635A9C59B7}"/>
              </a:ext>
            </a:extLst>
          </p:cNvPr>
          <p:cNvSpPr txBox="1"/>
          <p:nvPr/>
        </p:nvSpPr>
        <p:spPr>
          <a:xfrm>
            <a:off x="9209025" y="3363884"/>
            <a:ext cx="6360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879AB0-1629-4258-84D9-E677D4E5D050}"/>
              </a:ext>
            </a:extLst>
          </p:cNvPr>
          <p:cNvSpPr txBox="1"/>
          <p:nvPr/>
        </p:nvSpPr>
        <p:spPr>
          <a:xfrm>
            <a:off x="9121833" y="3043468"/>
            <a:ext cx="835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400" dirty="0">
                <a:solidFill>
                  <a:srgbClr val="FF0000"/>
                </a:solidFill>
                <a:latin typeface="Calibri" panose="020F0502020204030204"/>
              </a:rPr>
              <a:t>1 and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D0EA2BA-75A0-4C5E-8CD1-6D3593B8084F}"/>
              </a:ext>
            </a:extLst>
          </p:cNvPr>
          <p:cNvSpPr txBox="1"/>
          <p:nvPr/>
        </p:nvSpPr>
        <p:spPr>
          <a:xfrm>
            <a:off x="9303520" y="3982165"/>
            <a:ext cx="443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051DE2D-C91B-4D7C-BBE6-50FAFEB01083}"/>
              </a:ext>
            </a:extLst>
          </p:cNvPr>
          <p:cNvSpPr txBox="1"/>
          <p:nvPr/>
        </p:nvSpPr>
        <p:spPr>
          <a:xfrm>
            <a:off x="9209025" y="3658248"/>
            <a:ext cx="5375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787B31-160A-4D1A-BDC0-5A300CAA5351}"/>
              </a:ext>
            </a:extLst>
          </p:cNvPr>
          <p:cNvSpPr txBox="1"/>
          <p:nvPr/>
        </p:nvSpPr>
        <p:spPr>
          <a:xfrm>
            <a:off x="9238878" y="5388062"/>
            <a:ext cx="7179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2.5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09CF27-AC30-4EBD-9B9C-3B0214B930ED}"/>
              </a:ext>
            </a:extLst>
          </p:cNvPr>
          <p:cNvSpPr txBox="1"/>
          <p:nvPr/>
        </p:nvSpPr>
        <p:spPr>
          <a:xfrm>
            <a:off x="9110244" y="5083330"/>
            <a:ext cx="8377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400" dirty="0">
                <a:solidFill>
                  <a:srgbClr val="FF0000"/>
                </a:solidFill>
                <a:latin typeface="Calibri" panose="020F0502020204030204"/>
              </a:rPr>
              <a:t>2 and 3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694B2F4-920B-44B8-AA9E-8A5476E0A4F1}"/>
              </a:ext>
            </a:extLst>
          </p:cNvPr>
          <p:cNvSpPr txBox="1"/>
          <p:nvPr/>
        </p:nvSpPr>
        <p:spPr>
          <a:xfrm>
            <a:off x="9321947" y="6035904"/>
            <a:ext cx="672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E58BB01-D3A8-4C3F-B401-F8E206B38F72}"/>
              </a:ext>
            </a:extLst>
          </p:cNvPr>
          <p:cNvSpPr txBox="1"/>
          <p:nvPr/>
        </p:nvSpPr>
        <p:spPr>
          <a:xfrm>
            <a:off x="9238878" y="5714250"/>
            <a:ext cx="7553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2.5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10742CE-F5A9-4C77-AF5B-DDB726DF5C19}"/>
              </a:ext>
            </a:extLst>
          </p:cNvPr>
          <p:cNvSpPr txBox="1"/>
          <p:nvPr/>
        </p:nvSpPr>
        <p:spPr>
          <a:xfrm>
            <a:off x="11294380" y="1325973"/>
            <a:ext cx="6062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2.25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12D5E30-E9CA-4A14-AE23-34E570A26969}"/>
              </a:ext>
            </a:extLst>
          </p:cNvPr>
          <p:cNvSpPr txBox="1"/>
          <p:nvPr/>
        </p:nvSpPr>
        <p:spPr>
          <a:xfrm>
            <a:off x="11339588" y="1039852"/>
            <a:ext cx="6077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A8674CA-2606-4671-B128-B935C55393FF}"/>
              </a:ext>
            </a:extLst>
          </p:cNvPr>
          <p:cNvSpPr txBox="1"/>
          <p:nvPr/>
        </p:nvSpPr>
        <p:spPr>
          <a:xfrm>
            <a:off x="11382985" y="1936732"/>
            <a:ext cx="520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9CEC80-F613-468F-9734-1BD77C8C14B5}"/>
              </a:ext>
            </a:extLst>
          </p:cNvPr>
          <p:cNvSpPr txBox="1"/>
          <p:nvPr/>
        </p:nvSpPr>
        <p:spPr>
          <a:xfrm>
            <a:off x="11335529" y="1628366"/>
            <a:ext cx="5853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2.5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286FC39-40B7-4678-9E00-38ADE1B61D12}"/>
              </a:ext>
            </a:extLst>
          </p:cNvPr>
          <p:cNvSpPr txBox="1"/>
          <p:nvPr/>
        </p:nvSpPr>
        <p:spPr>
          <a:xfrm>
            <a:off x="11280563" y="3370886"/>
            <a:ext cx="633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0.75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8597765-FBC8-47A4-B49D-44AC122EB2F3}"/>
              </a:ext>
            </a:extLst>
          </p:cNvPr>
          <p:cNvSpPr txBox="1"/>
          <p:nvPr/>
        </p:nvSpPr>
        <p:spPr>
          <a:xfrm>
            <a:off x="11389022" y="3084463"/>
            <a:ext cx="644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6321200-0498-4692-9B81-5E3F9B4E6CFC}"/>
              </a:ext>
            </a:extLst>
          </p:cNvPr>
          <p:cNvSpPr txBox="1"/>
          <p:nvPr/>
        </p:nvSpPr>
        <p:spPr>
          <a:xfrm>
            <a:off x="11402638" y="3995863"/>
            <a:ext cx="5447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068077B-C173-49F1-956F-7FD77CE8F35A}"/>
              </a:ext>
            </a:extLst>
          </p:cNvPr>
          <p:cNvSpPr txBox="1"/>
          <p:nvPr/>
        </p:nvSpPr>
        <p:spPr>
          <a:xfrm>
            <a:off x="11322088" y="3691122"/>
            <a:ext cx="612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0.5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DB02C0B-B2E5-4C13-8E04-C0154B0A85A1}"/>
              </a:ext>
            </a:extLst>
          </p:cNvPr>
          <p:cNvSpPr txBox="1"/>
          <p:nvPr/>
        </p:nvSpPr>
        <p:spPr>
          <a:xfrm>
            <a:off x="11294829" y="5403511"/>
            <a:ext cx="547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0.85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F29878-3484-48FE-8F38-763BB8C6CAE5}"/>
              </a:ext>
            </a:extLst>
          </p:cNvPr>
          <p:cNvSpPr txBox="1"/>
          <p:nvPr/>
        </p:nvSpPr>
        <p:spPr>
          <a:xfrm>
            <a:off x="11375417" y="5083330"/>
            <a:ext cx="4075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2E1283-BF1C-4F00-AD8D-700757B7611B}"/>
              </a:ext>
            </a:extLst>
          </p:cNvPr>
          <p:cNvSpPr txBox="1"/>
          <p:nvPr/>
        </p:nvSpPr>
        <p:spPr>
          <a:xfrm>
            <a:off x="11411827" y="6028488"/>
            <a:ext cx="371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664449A-E407-48A4-BC17-0F47C9965DCA}"/>
              </a:ext>
            </a:extLst>
          </p:cNvPr>
          <p:cNvSpPr txBox="1"/>
          <p:nvPr/>
        </p:nvSpPr>
        <p:spPr>
          <a:xfrm>
            <a:off x="11313670" y="5715005"/>
            <a:ext cx="547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GB" sz="1600" dirty="0">
                <a:solidFill>
                  <a:srgbClr val="FF0000"/>
                </a:solidFill>
                <a:latin typeface="Calibri" panose="020F0502020204030204"/>
              </a:rPr>
              <a:t>0.5</a:t>
            </a:r>
          </a:p>
        </p:txBody>
      </p:sp>
    </p:spTree>
    <p:extLst>
      <p:ext uri="{BB962C8B-B14F-4D97-AF65-F5344CB8AC3E}">
        <p14:creationId xmlns:p14="http://schemas.microsoft.com/office/powerpoint/2010/main" val="267018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761</TotalTime>
  <Words>41</Words>
  <Application>Microsoft Office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Averages:  Frequency Table</dc:title>
  <dc:creator>Stewart Gale</dc:creator>
  <cp:lastModifiedBy>Stewart Gale</cp:lastModifiedBy>
  <cp:revision>12</cp:revision>
  <dcterms:created xsi:type="dcterms:W3CDTF">2019-11-21T15:11:04Z</dcterms:created>
  <dcterms:modified xsi:type="dcterms:W3CDTF">2021-09-17T04:30:24Z</dcterms:modified>
</cp:coreProperties>
</file>