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67" r:id="rId2"/>
    <p:sldId id="269" r:id="rId3"/>
    <p:sldId id="26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05" y="5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3470EA-CC45-4D26-8F3A-C0AC6F0B004A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0B9E9E-295F-405D-A477-7E04DB0544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33712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08/05/2020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08/05/2020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08/05/2020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A57F-8612-4FDC-9A66-BC8689E60512}" type="datetimeFigureOut">
              <a:rPr lang="en-GB" smtClean="0"/>
              <a:pPr/>
              <a:t>08/05/2020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1A57F-8612-4FDC-9A66-BC8689E60512}" type="datetimeFigureOut">
              <a:rPr lang="en-GB" smtClean="0"/>
              <a:pPr/>
              <a:t>08/05/2020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21C3F-0F17-47DA-A131-FD71E254206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1524000" y="-184666"/>
            <a:ext cx="8748464" cy="6709291"/>
            <a:chOff x="0" y="-184666"/>
            <a:chExt cx="8748464" cy="6709291"/>
          </a:xfrm>
        </p:grpSpPr>
        <p:sp>
          <p:nvSpPr>
            <p:cNvPr id="3081" name="AutoShape 15"/>
            <p:cNvSpPr>
              <a:spLocks noChangeArrowheads="1"/>
            </p:cNvSpPr>
            <p:nvPr/>
          </p:nvSpPr>
          <p:spPr bwMode="auto">
            <a:xfrm>
              <a:off x="250825" y="333375"/>
              <a:ext cx="8497639" cy="619125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8" name="Oval 22"/>
            <p:cNvSpPr>
              <a:spLocks noChangeArrowheads="1"/>
            </p:cNvSpPr>
            <p:nvPr/>
          </p:nvSpPr>
          <p:spPr bwMode="auto">
            <a:xfrm>
              <a:off x="775819" y="555032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098" name="Rectangle 2"/>
            <p:cNvSpPr>
              <a:spLocks noChangeArrowheads="1"/>
            </p:cNvSpPr>
            <p:nvPr/>
          </p:nvSpPr>
          <p:spPr bwMode="auto">
            <a:xfrm>
              <a:off x="0" y="-184666"/>
              <a:ext cx="1847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4100" name="Rectangle 4"/>
            <p:cNvSpPr>
              <a:spLocks noChangeArrowheads="1"/>
            </p:cNvSpPr>
            <p:nvPr/>
          </p:nvSpPr>
          <p:spPr bwMode="auto">
            <a:xfrm>
              <a:off x="0" y="-184666"/>
              <a:ext cx="1847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33" name="Oval 22"/>
            <p:cNvSpPr>
              <a:spLocks noChangeArrowheads="1"/>
            </p:cNvSpPr>
            <p:nvPr/>
          </p:nvSpPr>
          <p:spPr bwMode="auto">
            <a:xfrm>
              <a:off x="1988620" y="548680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34" name="Oval 22"/>
            <p:cNvSpPr>
              <a:spLocks noChangeArrowheads="1"/>
            </p:cNvSpPr>
            <p:nvPr/>
          </p:nvSpPr>
          <p:spPr bwMode="auto">
            <a:xfrm>
              <a:off x="3296471" y="555032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1" name="Oval 22"/>
            <p:cNvSpPr>
              <a:spLocks noChangeArrowheads="1"/>
            </p:cNvSpPr>
            <p:nvPr/>
          </p:nvSpPr>
          <p:spPr bwMode="auto">
            <a:xfrm>
              <a:off x="4715569" y="555032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2" name="Oval 22"/>
            <p:cNvSpPr>
              <a:spLocks noChangeArrowheads="1"/>
            </p:cNvSpPr>
            <p:nvPr/>
          </p:nvSpPr>
          <p:spPr bwMode="auto">
            <a:xfrm>
              <a:off x="5928370" y="548680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3" name="Oval 22"/>
            <p:cNvSpPr>
              <a:spLocks noChangeArrowheads="1"/>
            </p:cNvSpPr>
            <p:nvPr/>
          </p:nvSpPr>
          <p:spPr bwMode="auto">
            <a:xfrm>
              <a:off x="7236221" y="555032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4" name="Oval 22"/>
            <p:cNvSpPr>
              <a:spLocks noChangeArrowheads="1"/>
            </p:cNvSpPr>
            <p:nvPr/>
          </p:nvSpPr>
          <p:spPr bwMode="auto">
            <a:xfrm>
              <a:off x="775819" y="5589165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5" name="Oval 22"/>
            <p:cNvSpPr>
              <a:spLocks noChangeArrowheads="1"/>
            </p:cNvSpPr>
            <p:nvPr/>
          </p:nvSpPr>
          <p:spPr bwMode="auto">
            <a:xfrm>
              <a:off x="1988620" y="5582813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6" name="Oval 22"/>
            <p:cNvSpPr>
              <a:spLocks noChangeArrowheads="1"/>
            </p:cNvSpPr>
            <p:nvPr/>
          </p:nvSpPr>
          <p:spPr bwMode="auto">
            <a:xfrm>
              <a:off x="3296471" y="5589165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7" name="Oval 22"/>
            <p:cNvSpPr>
              <a:spLocks noChangeArrowheads="1"/>
            </p:cNvSpPr>
            <p:nvPr/>
          </p:nvSpPr>
          <p:spPr bwMode="auto">
            <a:xfrm>
              <a:off x="4715569" y="5589165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8" name="Oval 22"/>
            <p:cNvSpPr>
              <a:spLocks noChangeArrowheads="1"/>
            </p:cNvSpPr>
            <p:nvPr/>
          </p:nvSpPr>
          <p:spPr bwMode="auto">
            <a:xfrm>
              <a:off x="5928370" y="5582813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49" name="Oval 22"/>
            <p:cNvSpPr>
              <a:spLocks noChangeArrowheads="1"/>
            </p:cNvSpPr>
            <p:nvPr/>
          </p:nvSpPr>
          <p:spPr bwMode="auto">
            <a:xfrm>
              <a:off x="7236221" y="5589165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50" name="Oval 22"/>
            <p:cNvSpPr>
              <a:spLocks noChangeArrowheads="1"/>
            </p:cNvSpPr>
            <p:nvPr/>
          </p:nvSpPr>
          <p:spPr bwMode="auto">
            <a:xfrm>
              <a:off x="775819" y="1563219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51" name="Oval 22"/>
            <p:cNvSpPr>
              <a:spLocks noChangeArrowheads="1"/>
            </p:cNvSpPr>
            <p:nvPr/>
          </p:nvSpPr>
          <p:spPr bwMode="auto">
            <a:xfrm>
              <a:off x="775819" y="2571331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52" name="Oval 22"/>
            <p:cNvSpPr>
              <a:spLocks noChangeArrowheads="1"/>
            </p:cNvSpPr>
            <p:nvPr/>
          </p:nvSpPr>
          <p:spPr bwMode="auto">
            <a:xfrm>
              <a:off x="775819" y="3579368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53" name="Oval 22"/>
            <p:cNvSpPr>
              <a:spLocks noChangeArrowheads="1"/>
            </p:cNvSpPr>
            <p:nvPr/>
          </p:nvSpPr>
          <p:spPr bwMode="auto">
            <a:xfrm>
              <a:off x="775819" y="4587480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54" name="Oval 22"/>
            <p:cNvSpPr>
              <a:spLocks noChangeArrowheads="1"/>
            </p:cNvSpPr>
            <p:nvPr/>
          </p:nvSpPr>
          <p:spPr bwMode="auto">
            <a:xfrm>
              <a:off x="7236221" y="1563219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55" name="Oval 22"/>
            <p:cNvSpPr>
              <a:spLocks noChangeArrowheads="1"/>
            </p:cNvSpPr>
            <p:nvPr/>
          </p:nvSpPr>
          <p:spPr bwMode="auto">
            <a:xfrm>
              <a:off x="7236221" y="2571331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56" name="Oval 22"/>
            <p:cNvSpPr>
              <a:spLocks noChangeArrowheads="1"/>
            </p:cNvSpPr>
            <p:nvPr/>
          </p:nvSpPr>
          <p:spPr bwMode="auto">
            <a:xfrm>
              <a:off x="7236221" y="3579368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sp>
          <p:nvSpPr>
            <p:cNvPr id="57" name="Oval 22"/>
            <p:cNvSpPr>
              <a:spLocks noChangeArrowheads="1"/>
            </p:cNvSpPr>
            <p:nvPr/>
          </p:nvSpPr>
          <p:spPr bwMode="auto">
            <a:xfrm>
              <a:off x="7236221" y="4587480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GB" sz="3600" dirty="0">
                <a:latin typeface="Times New Roman" pitchFamily="18" charset="0"/>
              </a:endParaRPr>
            </a:p>
          </p:txBody>
        </p:sp>
        <p:cxnSp>
          <p:nvCxnSpPr>
            <p:cNvPr id="5" name="Straight Arrow Connector 4"/>
            <p:cNvCxnSpPr>
              <a:stCxn id="3088" idx="6"/>
              <a:endCxn id="33" idx="2"/>
            </p:cNvCxnSpPr>
            <p:nvPr/>
          </p:nvCxnSpPr>
          <p:spPr>
            <a:xfrm flipV="1">
              <a:off x="1567982" y="944762"/>
              <a:ext cx="420638" cy="63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>
              <a:endCxn id="34" idx="2"/>
            </p:cNvCxnSpPr>
            <p:nvPr/>
          </p:nvCxnSpPr>
          <p:spPr>
            <a:xfrm>
              <a:off x="2796959" y="944761"/>
              <a:ext cx="499512" cy="635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>
              <a:endCxn id="41" idx="2"/>
            </p:cNvCxnSpPr>
            <p:nvPr/>
          </p:nvCxnSpPr>
          <p:spPr>
            <a:xfrm>
              <a:off x="4088634" y="944761"/>
              <a:ext cx="626935" cy="635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 flipV="1">
              <a:off x="5507732" y="944762"/>
              <a:ext cx="420638" cy="63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endCxn id="43" idx="2"/>
            </p:cNvCxnSpPr>
            <p:nvPr/>
          </p:nvCxnSpPr>
          <p:spPr>
            <a:xfrm>
              <a:off x="6720533" y="944761"/>
              <a:ext cx="515688" cy="635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43" idx="4"/>
              <a:endCxn id="54" idx="0"/>
            </p:cNvCxnSpPr>
            <p:nvPr/>
          </p:nvCxnSpPr>
          <p:spPr>
            <a:xfrm>
              <a:off x="7632303" y="1347195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/>
            <p:nvPr/>
          </p:nvCxnSpPr>
          <p:spPr>
            <a:xfrm>
              <a:off x="7632303" y="2355382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7632303" y="3363494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>
              <a:off x="7616030" y="4371531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/>
            <p:nvPr/>
          </p:nvCxnSpPr>
          <p:spPr>
            <a:xfrm>
              <a:off x="7632303" y="5379643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stCxn id="49" idx="2"/>
              <a:endCxn id="48" idx="6"/>
            </p:cNvCxnSpPr>
            <p:nvPr/>
          </p:nvCxnSpPr>
          <p:spPr>
            <a:xfrm flipH="1" flipV="1">
              <a:off x="6720533" y="5978895"/>
              <a:ext cx="515688" cy="63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>
              <a:endCxn id="47" idx="6"/>
            </p:cNvCxnSpPr>
            <p:nvPr/>
          </p:nvCxnSpPr>
          <p:spPr>
            <a:xfrm flipH="1" flipV="1">
              <a:off x="5507732" y="5985247"/>
              <a:ext cx="420638" cy="63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>
              <a:endCxn id="46" idx="6"/>
            </p:cNvCxnSpPr>
            <p:nvPr/>
          </p:nvCxnSpPr>
          <p:spPr>
            <a:xfrm flipH="1" flipV="1">
              <a:off x="4088634" y="5985247"/>
              <a:ext cx="623487" cy="1307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/>
            <p:nvPr/>
          </p:nvCxnSpPr>
          <p:spPr>
            <a:xfrm flipH="1" flipV="1">
              <a:off x="2780783" y="5972542"/>
              <a:ext cx="515688" cy="63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>
              <a:endCxn id="44" idx="6"/>
            </p:cNvCxnSpPr>
            <p:nvPr/>
          </p:nvCxnSpPr>
          <p:spPr>
            <a:xfrm flipH="1" flipV="1">
              <a:off x="1567982" y="5985247"/>
              <a:ext cx="420638" cy="1942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>
              <a:stCxn id="44" idx="0"/>
              <a:endCxn id="53" idx="4"/>
            </p:cNvCxnSpPr>
            <p:nvPr/>
          </p:nvCxnSpPr>
          <p:spPr>
            <a:xfrm flipV="1">
              <a:off x="1171901" y="5379643"/>
              <a:ext cx="0" cy="2095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 flipV="1">
              <a:off x="1171901" y="4378033"/>
              <a:ext cx="0" cy="2095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>
            <a:xfrm flipV="1">
              <a:off x="1171901" y="3369996"/>
              <a:ext cx="0" cy="2095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 flipV="1">
              <a:off x="1162701" y="2358633"/>
              <a:ext cx="0" cy="2095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 flipV="1">
              <a:off x="1171901" y="1340843"/>
              <a:ext cx="0" cy="2095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Text Box 17"/>
          <p:cNvSpPr txBox="1">
            <a:spLocks noChangeArrowheads="1"/>
          </p:cNvSpPr>
          <p:nvPr/>
        </p:nvSpPr>
        <p:spPr bwMode="auto">
          <a:xfrm>
            <a:off x="4061756" y="2611597"/>
            <a:ext cx="352839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4000" b="1" dirty="0"/>
              <a:t>Standard Form Treasure Hunt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1579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7568" y="2060849"/>
            <a:ext cx="79928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048480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1524000" y="-184666"/>
            <a:ext cx="8748464" cy="6709291"/>
            <a:chOff x="0" y="-184666"/>
            <a:chExt cx="8748464" cy="6709291"/>
          </a:xfrm>
        </p:grpSpPr>
        <p:sp>
          <p:nvSpPr>
            <p:cNvPr id="3081" name="AutoShape 15"/>
            <p:cNvSpPr>
              <a:spLocks noChangeArrowheads="1"/>
            </p:cNvSpPr>
            <p:nvPr/>
          </p:nvSpPr>
          <p:spPr bwMode="auto">
            <a:xfrm>
              <a:off x="250825" y="333375"/>
              <a:ext cx="8497639" cy="6191250"/>
            </a:xfrm>
            <a:prstGeom prst="roundRect">
              <a:avLst>
                <a:gd name="adj" fmla="val 16667"/>
              </a:avLst>
            </a:prstGeom>
            <a:noFill/>
            <a:ln w="57150" cmpd="thickThin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8" name="Oval 22"/>
            <p:cNvSpPr>
              <a:spLocks noChangeArrowheads="1"/>
            </p:cNvSpPr>
            <p:nvPr/>
          </p:nvSpPr>
          <p:spPr bwMode="auto">
            <a:xfrm>
              <a:off x="775819" y="555032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1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4098" name="Rectangle 2"/>
            <p:cNvSpPr>
              <a:spLocks noChangeArrowheads="1"/>
            </p:cNvSpPr>
            <p:nvPr/>
          </p:nvSpPr>
          <p:spPr bwMode="auto">
            <a:xfrm>
              <a:off x="0" y="-184666"/>
              <a:ext cx="1847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4100" name="Rectangle 4"/>
            <p:cNvSpPr>
              <a:spLocks noChangeArrowheads="1"/>
            </p:cNvSpPr>
            <p:nvPr/>
          </p:nvSpPr>
          <p:spPr bwMode="auto">
            <a:xfrm>
              <a:off x="0" y="-184666"/>
              <a:ext cx="1847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en-GB"/>
            </a:p>
          </p:txBody>
        </p:sp>
        <p:sp>
          <p:nvSpPr>
            <p:cNvPr id="33" name="Oval 22"/>
            <p:cNvSpPr>
              <a:spLocks noChangeArrowheads="1"/>
            </p:cNvSpPr>
            <p:nvPr/>
          </p:nvSpPr>
          <p:spPr bwMode="auto">
            <a:xfrm>
              <a:off x="1988620" y="548680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19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34" name="Oval 22"/>
            <p:cNvSpPr>
              <a:spLocks noChangeArrowheads="1"/>
            </p:cNvSpPr>
            <p:nvPr/>
          </p:nvSpPr>
          <p:spPr bwMode="auto">
            <a:xfrm>
              <a:off x="3296471" y="555032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17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41" name="Oval 22"/>
            <p:cNvSpPr>
              <a:spLocks noChangeArrowheads="1"/>
            </p:cNvSpPr>
            <p:nvPr/>
          </p:nvSpPr>
          <p:spPr bwMode="auto">
            <a:xfrm>
              <a:off x="4715569" y="555032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9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42" name="Oval 22"/>
            <p:cNvSpPr>
              <a:spLocks noChangeArrowheads="1"/>
            </p:cNvSpPr>
            <p:nvPr/>
          </p:nvSpPr>
          <p:spPr bwMode="auto">
            <a:xfrm>
              <a:off x="5928370" y="548680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16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43" name="Oval 22"/>
            <p:cNvSpPr>
              <a:spLocks noChangeArrowheads="1"/>
            </p:cNvSpPr>
            <p:nvPr/>
          </p:nvSpPr>
          <p:spPr bwMode="auto">
            <a:xfrm>
              <a:off x="7236221" y="555032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15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44" name="Oval 22"/>
            <p:cNvSpPr>
              <a:spLocks noChangeArrowheads="1"/>
            </p:cNvSpPr>
            <p:nvPr/>
          </p:nvSpPr>
          <p:spPr bwMode="auto">
            <a:xfrm>
              <a:off x="775819" y="5589165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13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45" name="Oval 22"/>
            <p:cNvSpPr>
              <a:spLocks noChangeArrowheads="1"/>
            </p:cNvSpPr>
            <p:nvPr/>
          </p:nvSpPr>
          <p:spPr bwMode="auto">
            <a:xfrm>
              <a:off x="1988620" y="5582813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3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46" name="Oval 22"/>
            <p:cNvSpPr>
              <a:spLocks noChangeArrowheads="1"/>
            </p:cNvSpPr>
            <p:nvPr/>
          </p:nvSpPr>
          <p:spPr bwMode="auto">
            <a:xfrm>
              <a:off x="3296471" y="5589165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8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47" name="Oval 22"/>
            <p:cNvSpPr>
              <a:spLocks noChangeArrowheads="1"/>
            </p:cNvSpPr>
            <p:nvPr/>
          </p:nvSpPr>
          <p:spPr bwMode="auto">
            <a:xfrm>
              <a:off x="4715569" y="5589165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14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48" name="Oval 22"/>
            <p:cNvSpPr>
              <a:spLocks noChangeArrowheads="1"/>
            </p:cNvSpPr>
            <p:nvPr/>
          </p:nvSpPr>
          <p:spPr bwMode="auto">
            <a:xfrm>
              <a:off x="5928370" y="5582813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2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49" name="Oval 22"/>
            <p:cNvSpPr>
              <a:spLocks noChangeArrowheads="1"/>
            </p:cNvSpPr>
            <p:nvPr/>
          </p:nvSpPr>
          <p:spPr bwMode="auto">
            <a:xfrm>
              <a:off x="7236221" y="5589165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6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50" name="Oval 22"/>
            <p:cNvSpPr>
              <a:spLocks noChangeArrowheads="1"/>
            </p:cNvSpPr>
            <p:nvPr/>
          </p:nvSpPr>
          <p:spPr bwMode="auto">
            <a:xfrm>
              <a:off x="775819" y="1563219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18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51" name="Oval 22"/>
            <p:cNvSpPr>
              <a:spLocks noChangeArrowheads="1"/>
            </p:cNvSpPr>
            <p:nvPr/>
          </p:nvSpPr>
          <p:spPr bwMode="auto">
            <a:xfrm>
              <a:off x="775819" y="2571331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5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52" name="Oval 22"/>
            <p:cNvSpPr>
              <a:spLocks noChangeArrowheads="1"/>
            </p:cNvSpPr>
            <p:nvPr/>
          </p:nvSpPr>
          <p:spPr bwMode="auto">
            <a:xfrm>
              <a:off x="775819" y="3579368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10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53" name="Oval 22"/>
            <p:cNvSpPr>
              <a:spLocks noChangeArrowheads="1"/>
            </p:cNvSpPr>
            <p:nvPr/>
          </p:nvSpPr>
          <p:spPr bwMode="auto">
            <a:xfrm>
              <a:off x="775819" y="4587480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12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54" name="Oval 22"/>
            <p:cNvSpPr>
              <a:spLocks noChangeArrowheads="1"/>
            </p:cNvSpPr>
            <p:nvPr/>
          </p:nvSpPr>
          <p:spPr bwMode="auto">
            <a:xfrm>
              <a:off x="7236221" y="1563219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4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55" name="Oval 22"/>
            <p:cNvSpPr>
              <a:spLocks noChangeArrowheads="1"/>
            </p:cNvSpPr>
            <p:nvPr/>
          </p:nvSpPr>
          <p:spPr bwMode="auto">
            <a:xfrm>
              <a:off x="7236221" y="2571331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20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56" name="Oval 22"/>
            <p:cNvSpPr>
              <a:spLocks noChangeArrowheads="1"/>
            </p:cNvSpPr>
            <p:nvPr/>
          </p:nvSpPr>
          <p:spPr bwMode="auto">
            <a:xfrm>
              <a:off x="7236221" y="3579368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7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sp>
          <p:nvSpPr>
            <p:cNvPr id="57" name="Oval 22"/>
            <p:cNvSpPr>
              <a:spLocks noChangeArrowheads="1"/>
            </p:cNvSpPr>
            <p:nvPr/>
          </p:nvSpPr>
          <p:spPr bwMode="auto">
            <a:xfrm>
              <a:off x="7236221" y="4587480"/>
              <a:ext cx="792163" cy="792163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GB" sz="3200" dirty="0">
                  <a:latin typeface="Comic Sans MS" pitchFamily="66" charset="0"/>
                  <a:cs typeface="Arial" pitchFamily="34" charset="0"/>
                </a:rPr>
                <a:t>11</a:t>
              </a:r>
              <a:endParaRPr lang="en-GB" sz="3200" dirty="0">
                <a:latin typeface="Comic Sans MS" pitchFamily="66" charset="0"/>
                <a:cs typeface="Arial" pitchFamily="34" charset="0"/>
              </a:endParaRPr>
            </a:p>
          </p:txBody>
        </p:sp>
        <p:cxnSp>
          <p:nvCxnSpPr>
            <p:cNvPr id="5" name="Straight Arrow Connector 4"/>
            <p:cNvCxnSpPr>
              <a:stCxn id="3088" idx="6"/>
              <a:endCxn id="33" idx="2"/>
            </p:cNvCxnSpPr>
            <p:nvPr/>
          </p:nvCxnSpPr>
          <p:spPr>
            <a:xfrm flipV="1">
              <a:off x="1567982" y="944762"/>
              <a:ext cx="420638" cy="63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>
              <a:endCxn id="34" idx="2"/>
            </p:cNvCxnSpPr>
            <p:nvPr/>
          </p:nvCxnSpPr>
          <p:spPr>
            <a:xfrm>
              <a:off x="2796959" y="944761"/>
              <a:ext cx="499512" cy="635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>
              <a:endCxn id="41" idx="2"/>
            </p:cNvCxnSpPr>
            <p:nvPr/>
          </p:nvCxnSpPr>
          <p:spPr>
            <a:xfrm>
              <a:off x="4088634" y="944761"/>
              <a:ext cx="626935" cy="635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 flipV="1">
              <a:off x="5507732" y="944762"/>
              <a:ext cx="420638" cy="63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endCxn id="43" idx="2"/>
            </p:cNvCxnSpPr>
            <p:nvPr/>
          </p:nvCxnSpPr>
          <p:spPr>
            <a:xfrm>
              <a:off x="6720533" y="944761"/>
              <a:ext cx="515688" cy="635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43" idx="4"/>
              <a:endCxn id="54" idx="0"/>
            </p:cNvCxnSpPr>
            <p:nvPr/>
          </p:nvCxnSpPr>
          <p:spPr>
            <a:xfrm>
              <a:off x="7632303" y="1347195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/>
            <p:nvPr/>
          </p:nvCxnSpPr>
          <p:spPr>
            <a:xfrm>
              <a:off x="7632303" y="2355382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7632303" y="3363494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>
              <a:off x="7616030" y="4371531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/>
            <p:nvPr/>
          </p:nvCxnSpPr>
          <p:spPr>
            <a:xfrm>
              <a:off x="7632303" y="5379643"/>
              <a:ext cx="0" cy="21602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stCxn id="49" idx="2"/>
              <a:endCxn id="48" idx="6"/>
            </p:cNvCxnSpPr>
            <p:nvPr/>
          </p:nvCxnSpPr>
          <p:spPr>
            <a:xfrm flipH="1" flipV="1">
              <a:off x="6720533" y="5978895"/>
              <a:ext cx="515688" cy="63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>
              <a:endCxn id="47" idx="6"/>
            </p:cNvCxnSpPr>
            <p:nvPr/>
          </p:nvCxnSpPr>
          <p:spPr>
            <a:xfrm flipH="1" flipV="1">
              <a:off x="5507732" y="5985247"/>
              <a:ext cx="420638" cy="63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>
              <a:endCxn id="46" idx="6"/>
            </p:cNvCxnSpPr>
            <p:nvPr/>
          </p:nvCxnSpPr>
          <p:spPr>
            <a:xfrm flipH="1" flipV="1">
              <a:off x="4088634" y="5985247"/>
              <a:ext cx="623487" cy="1307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/>
            <p:nvPr/>
          </p:nvCxnSpPr>
          <p:spPr>
            <a:xfrm flipH="1" flipV="1">
              <a:off x="2780783" y="5972542"/>
              <a:ext cx="515688" cy="635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>
              <a:endCxn id="44" idx="6"/>
            </p:cNvCxnSpPr>
            <p:nvPr/>
          </p:nvCxnSpPr>
          <p:spPr>
            <a:xfrm flipH="1" flipV="1">
              <a:off x="1567982" y="5985247"/>
              <a:ext cx="420638" cy="1942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>
              <a:stCxn id="44" idx="0"/>
              <a:endCxn id="53" idx="4"/>
            </p:cNvCxnSpPr>
            <p:nvPr/>
          </p:nvCxnSpPr>
          <p:spPr>
            <a:xfrm flipV="1">
              <a:off x="1171901" y="5379643"/>
              <a:ext cx="0" cy="2095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 flipV="1">
              <a:off x="1171901" y="4378033"/>
              <a:ext cx="0" cy="2095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>
            <a:xfrm flipV="1">
              <a:off x="1171901" y="3369996"/>
              <a:ext cx="0" cy="2095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 flipV="1">
              <a:off x="1162701" y="2358633"/>
              <a:ext cx="0" cy="2095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 flipV="1">
              <a:off x="1171901" y="1340843"/>
              <a:ext cx="0" cy="2095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 Box 17"/>
          <p:cNvSpPr txBox="1">
            <a:spLocks noChangeArrowheads="1"/>
          </p:cNvSpPr>
          <p:nvPr/>
        </p:nvSpPr>
        <p:spPr bwMode="auto">
          <a:xfrm>
            <a:off x="3682778" y="2640219"/>
            <a:ext cx="437349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4400" b="1" dirty="0"/>
              <a:t>Standard Form Treasure Hunt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40211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heme/theme1.xml><?xml version="1.0" encoding="utf-8"?>
<a:theme xmlns:a="http://schemas.openxmlformats.org/drawingml/2006/main" name="Office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29</Words>
  <Application>Microsoft Office PowerPoint</Application>
  <PresentationFormat>Widescreen</PresentationFormat>
  <Paragraphs>23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Comic Sans MS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>School of St Helen and St Katharine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jcampbell</dc:creator>
  <cp:lastModifiedBy>Stewart Gale</cp:lastModifiedBy>
  <cp:revision>22</cp:revision>
  <dcterms:created xsi:type="dcterms:W3CDTF">2013-04-18T13:44:10Z</dcterms:created>
  <dcterms:modified xsi:type="dcterms:W3CDTF">2020-05-08T09:10:47Z</dcterms:modified>
</cp:coreProperties>
</file>