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877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045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213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486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202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249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072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615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51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813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67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29AA6-BF0E-40CD-A9BF-9AF6E1438BE2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942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diagnosticquestions.com/Quizzes/Go#/142381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39151" y="3796560"/>
            <a:ext cx="1039175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hlinkClick r:id="rId2"/>
              </a:rPr>
              <a:t>https://diagnosticquestions.com/Quizzes/Go#/</a:t>
            </a:r>
            <a:r>
              <a:rPr lang="en-GB" sz="3600" dirty="0" smtClean="0">
                <a:hlinkClick r:id="rId2"/>
              </a:rPr>
              <a:t>142381</a:t>
            </a:r>
            <a:endParaRPr lang="en-GB" sz="3600" dirty="0" smtClean="0"/>
          </a:p>
          <a:p>
            <a:endParaRPr lang="en-GB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0" t="11711" r="95497" b="46841"/>
          <a:stretch/>
        </p:blipFill>
        <p:spPr>
          <a:xfrm>
            <a:off x="0" y="0"/>
            <a:ext cx="1110343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15367" y="805701"/>
            <a:ext cx="98393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 smtClean="0"/>
              <a:t>Direct Proportion</a:t>
            </a:r>
            <a:endParaRPr lang="en-GB" sz="8000" b="1" dirty="0" smtClean="0"/>
          </a:p>
          <a:p>
            <a:pPr algn="ctr"/>
            <a:r>
              <a:rPr lang="en-GB" sz="8000" b="1" dirty="0" smtClean="0"/>
              <a:t>(with powers)</a:t>
            </a:r>
            <a:endParaRPr lang="en-GB" sz="8000" b="1" dirty="0"/>
          </a:p>
        </p:txBody>
      </p:sp>
    </p:spTree>
    <p:extLst>
      <p:ext uri="{BB962C8B-B14F-4D97-AF65-F5344CB8AC3E}">
        <p14:creationId xmlns:p14="http://schemas.microsoft.com/office/powerpoint/2010/main" val="100714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11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2019-10-24T12:26:47Z</dcterms:created>
  <dcterms:modified xsi:type="dcterms:W3CDTF">2019-12-10T07:44:16Z</dcterms:modified>
</cp:coreProperties>
</file>