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506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812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261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907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91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13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352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843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889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493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076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DBE3D-F814-4886-A495-562C972AB01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5F0A7-2B6C-4646-85E2-42B0823C5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878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37540" y="4592651"/>
            <a:ext cx="6104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Hardest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715790" y="5761062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85" y="109898"/>
            <a:ext cx="5815216" cy="43614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683" y="109898"/>
            <a:ext cx="5815216" cy="436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06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5483" y="1984189"/>
            <a:ext cx="87495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06646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38184" y="5089133"/>
            <a:ext cx="75029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/>
              <a:t>Hardest question?</a:t>
            </a:r>
            <a:endParaRPr lang="en-GB" sz="6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85" y="109898"/>
            <a:ext cx="5815216" cy="43614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683" y="109898"/>
            <a:ext cx="5815216" cy="436141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78886" y="109898"/>
            <a:ext cx="5815216" cy="43614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20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755752" y="1212952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B</a:t>
            </a:r>
            <a:endParaRPr lang="en-GB" sz="1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307104" y="3075000"/>
            <a:ext cx="414967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1C1C1C"/>
                </a:solidFill>
                <a:latin typeface="robotolight"/>
              </a:rPr>
              <a:t>The student has doubled the original </a:t>
            </a:r>
            <a:endParaRPr lang="en-US" sz="4400" dirty="0" smtClean="0">
              <a:solidFill>
                <a:srgbClr val="1C1C1C"/>
              </a:solidFill>
              <a:latin typeface="robotolight"/>
            </a:endParaRPr>
          </a:p>
          <a:p>
            <a:pPr algn="ctr"/>
            <a:r>
              <a:rPr lang="en-US" sz="4400" dirty="0" smtClean="0">
                <a:solidFill>
                  <a:srgbClr val="1C1C1C"/>
                </a:solidFill>
                <a:latin typeface="robotolight"/>
              </a:rPr>
              <a:t>co-ordinates</a:t>
            </a:r>
            <a:r>
              <a:rPr lang="en-US" sz="4400" dirty="0">
                <a:solidFill>
                  <a:srgbClr val="1C1C1C"/>
                </a:solidFill>
                <a:latin typeface="robotolight"/>
              </a:rPr>
              <a:t>.</a:t>
            </a:r>
            <a:endParaRPr lang="en-GB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65" y="287235"/>
            <a:ext cx="6414983" cy="481123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2878" t="48341" r="61721" b="37014"/>
          <a:stretch/>
        </p:blipFill>
        <p:spPr>
          <a:xfrm>
            <a:off x="1170851" y="4893535"/>
            <a:ext cx="5110679" cy="196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16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072349" y="1603026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  <a:endParaRPr lang="en-GB" sz="1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410734" y="3336877"/>
            <a:ext cx="43604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1C1C1C"/>
                </a:solidFill>
                <a:latin typeface="robotolight"/>
              </a:rPr>
              <a:t>The student has missed out </a:t>
            </a:r>
            <a:r>
              <a:rPr lang="en-US" sz="4400" dirty="0" smtClean="0">
                <a:solidFill>
                  <a:srgbClr val="1C1C1C"/>
                </a:solidFill>
                <a:latin typeface="robotolight"/>
              </a:rPr>
              <a:t>the type of transformation.</a:t>
            </a:r>
            <a:endParaRPr lang="en-GB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9" y="137606"/>
            <a:ext cx="6373865" cy="47803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40491" t="43421" r="34566" b="41590"/>
          <a:stretch/>
        </p:blipFill>
        <p:spPr>
          <a:xfrm>
            <a:off x="1131281" y="4677495"/>
            <a:ext cx="5293756" cy="212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1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32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2019-11-26T17:38:17Z</dcterms:created>
  <dcterms:modified xsi:type="dcterms:W3CDTF">2020-04-27T08:18:35Z</dcterms:modified>
</cp:coreProperties>
</file>