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0"/>
  </p:notesMasterIdLst>
  <p:sldIdLst>
    <p:sldId id="693" r:id="rId2"/>
    <p:sldId id="695" r:id="rId3"/>
    <p:sldId id="697" r:id="rId4"/>
    <p:sldId id="698" r:id="rId5"/>
    <p:sldId id="651" r:id="rId6"/>
    <p:sldId id="653" r:id="rId7"/>
    <p:sldId id="694" r:id="rId8"/>
    <p:sldId id="65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933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50EB2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2A3EE108-1A5E-493A-ABB6-42A6A663283A}" v="122" dt="2026-08-18T08:59:16.034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F5AB1C69-6EDB-4FF4-983F-18BD219EF322}" styleName="Medium Style 2 - Accent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Medium Style 2 - Accent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975" autoAdjust="0"/>
    <p:restoredTop sz="92442" autoAdjust="0"/>
  </p:normalViewPr>
  <p:slideViewPr>
    <p:cSldViewPr>
      <p:cViewPr>
        <p:scale>
          <a:sx n="60" d="100"/>
          <a:sy n="60" d="100"/>
        </p:scale>
        <p:origin x="1185" y="672"/>
      </p:cViewPr>
      <p:guideLst>
        <p:guide orient="horz" pos="1933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sorterViewPr>
    <p:cViewPr>
      <p:scale>
        <a:sx n="100" d="100"/>
        <a:sy n="100" d="100"/>
      </p:scale>
      <p:origin x="0" y="-2418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microsoft.com/office/2016/11/relationships/changesInfo" Target="changesInfos/changesInfo1.xml"/><Relationship Id="rId10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tableStyles" Target="tableStyle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tewart Gale" userId="3647ddd2-6040-41ae-a96d-232c23482af8" providerId="ADAL" clId="{163176A0-02FC-47D8-8D6B-77EA423298B5}"/>
    <pc:docChg chg="undo custSel addSld delSld modSld">
      <pc:chgData name="Stewart Gale" userId="3647ddd2-6040-41ae-a96d-232c23482af8" providerId="ADAL" clId="{163176A0-02FC-47D8-8D6B-77EA423298B5}" dt="2026-08-18T09:03:48.975" v="939" actId="47"/>
      <pc:docMkLst>
        <pc:docMk/>
      </pc:docMkLst>
      <pc:sldChg chg="addSp modSp del mod">
        <pc:chgData name="Stewart Gale" userId="3647ddd2-6040-41ae-a96d-232c23482af8" providerId="ADAL" clId="{163176A0-02FC-47D8-8D6B-77EA423298B5}" dt="2026-08-18T09:03:48.975" v="939" actId="47"/>
        <pc:sldMkLst>
          <pc:docMk/>
          <pc:sldMk cId="3244959647" sldId="549"/>
        </pc:sldMkLst>
        <pc:spChg chg="add mod">
          <ac:chgData name="Stewart Gale" userId="3647ddd2-6040-41ae-a96d-232c23482af8" providerId="ADAL" clId="{163176A0-02FC-47D8-8D6B-77EA423298B5}" dt="2026-08-18T07:48:10.585" v="122" actId="20577"/>
          <ac:spMkLst>
            <pc:docMk/>
            <pc:sldMk cId="3244959647" sldId="549"/>
            <ac:spMk id="2" creationId="{97C74747-D2D1-26F4-D4A8-74C6DF3D722F}"/>
          </ac:spMkLst>
        </pc:spChg>
      </pc:sldChg>
      <pc:sldChg chg="addSp delSp modSp mod delAnim modAnim">
        <pc:chgData name="Stewart Gale" userId="3647ddd2-6040-41ae-a96d-232c23482af8" providerId="ADAL" clId="{163176A0-02FC-47D8-8D6B-77EA423298B5}" dt="2026-08-18T08:00:06.300" v="494"/>
        <pc:sldMkLst>
          <pc:docMk/>
          <pc:sldMk cId="558439896" sldId="655"/>
        </pc:sldMkLst>
        <pc:spChg chg="add mod">
          <ac:chgData name="Stewart Gale" userId="3647ddd2-6040-41ae-a96d-232c23482af8" providerId="ADAL" clId="{163176A0-02FC-47D8-8D6B-77EA423298B5}" dt="2026-08-18T07:59:39.389" v="488" actId="1076"/>
          <ac:spMkLst>
            <pc:docMk/>
            <pc:sldMk cId="558439896" sldId="655"/>
            <ac:spMk id="3" creationId="{B6F5F117-8FB7-22C0-35ED-53D97176E184}"/>
          </ac:spMkLst>
        </pc:spChg>
        <pc:spChg chg="mod">
          <ac:chgData name="Stewart Gale" userId="3647ddd2-6040-41ae-a96d-232c23482af8" providerId="ADAL" clId="{163176A0-02FC-47D8-8D6B-77EA423298B5}" dt="2026-08-18T07:56:04.648" v="442" actId="1076"/>
          <ac:spMkLst>
            <pc:docMk/>
            <pc:sldMk cId="558439896" sldId="655"/>
            <ac:spMk id="18" creationId="{B8A957D1-76FD-F134-6FEA-88981771C1AC}"/>
          </ac:spMkLst>
        </pc:spChg>
        <pc:spChg chg="mod">
          <ac:chgData name="Stewart Gale" userId="3647ddd2-6040-41ae-a96d-232c23482af8" providerId="ADAL" clId="{163176A0-02FC-47D8-8D6B-77EA423298B5}" dt="2026-08-18T07:55:06.616" v="425" actId="1076"/>
          <ac:spMkLst>
            <pc:docMk/>
            <pc:sldMk cId="558439896" sldId="655"/>
            <ac:spMk id="19" creationId="{C7EADF7C-D546-F933-2BE7-D9AC2DBC1273}"/>
          </ac:spMkLst>
        </pc:spChg>
        <pc:spChg chg="mod">
          <ac:chgData name="Stewart Gale" userId="3647ddd2-6040-41ae-a96d-232c23482af8" providerId="ADAL" clId="{163176A0-02FC-47D8-8D6B-77EA423298B5}" dt="2026-08-18T07:55:49.243" v="439" actId="1076"/>
          <ac:spMkLst>
            <pc:docMk/>
            <pc:sldMk cId="558439896" sldId="655"/>
            <ac:spMk id="21" creationId="{71098309-CEDC-2813-65CE-E74454D8695F}"/>
          </ac:spMkLst>
        </pc:spChg>
        <pc:spChg chg="mod">
          <ac:chgData name="Stewart Gale" userId="3647ddd2-6040-41ae-a96d-232c23482af8" providerId="ADAL" clId="{163176A0-02FC-47D8-8D6B-77EA423298B5}" dt="2026-08-18T07:55:06.616" v="425" actId="1076"/>
          <ac:spMkLst>
            <pc:docMk/>
            <pc:sldMk cId="558439896" sldId="655"/>
            <ac:spMk id="22" creationId="{C956D54F-A712-1D03-8B17-4A5E3F7F56D5}"/>
          </ac:spMkLst>
        </pc:spChg>
        <pc:spChg chg="del mod">
          <ac:chgData name="Stewart Gale" userId="3647ddd2-6040-41ae-a96d-232c23482af8" providerId="ADAL" clId="{163176A0-02FC-47D8-8D6B-77EA423298B5}" dt="2026-08-18T07:59:29.857" v="486" actId="478"/>
          <ac:spMkLst>
            <pc:docMk/>
            <pc:sldMk cId="558439896" sldId="655"/>
            <ac:spMk id="24" creationId="{AD0673DD-5124-680D-A4DA-3DCF63BECA66}"/>
          </ac:spMkLst>
        </pc:spChg>
        <pc:spChg chg="mod">
          <ac:chgData name="Stewart Gale" userId="3647ddd2-6040-41ae-a96d-232c23482af8" providerId="ADAL" clId="{163176A0-02FC-47D8-8D6B-77EA423298B5}" dt="2026-08-18T07:59:48.605" v="491" actId="14100"/>
          <ac:spMkLst>
            <pc:docMk/>
            <pc:sldMk cId="558439896" sldId="655"/>
            <ac:spMk id="26" creationId="{CBB3B529-1570-B87C-DEA9-335347E7DC4D}"/>
          </ac:spMkLst>
        </pc:spChg>
        <pc:spChg chg="mod">
          <ac:chgData name="Stewart Gale" userId="3647ddd2-6040-41ae-a96d-232c23482af8" providerId="ADAL" clId="{163176A0-02FC-47D8-8D6B-77EA423298B5}" dt="2026-08-18T07:59:51.127" v="492" actId="1076"/>
          <ac:spMkLst>
            <pc:docMk/>
            <pc:sldMk cId="558439896" sldId="655"/>
            <ac:spMk id="27" creationId="{F3F1A930-01B5-B431-9942-396295ADFC25}"/>
          </ac:spMkLst>
        </pc:spChg>
        <pc:picChg chg="mod">
          <ac:chgData name="Stewart Gale" userId="3647ddd2-6040-41ae-a96d-232c23482af8" providerId="ADAL" clId="{163176A0-02FC-47D8-8D6B-77EA423298B5}" dt="2026-08-18T07:55:00.285" v="424" actId="1076"/>
          <ac:picMkLst>
            <pc:docMk/>
            <pc:sldMk cId="558439896" sldId="655"/>
            <ac:picMk id="6" creationId="{00000000-0000-0000-0000-000000000000}"/>
          </ac:picMkLst>
        </pc:picChg>
        <pc:picChg chg="mod">
          <ac:chgData name="Stewart Gale" userId="3647ddd2-6040-41ae-a96d-232c23482af8" providerId="ADAL" clId="{163176A0-02FC-47D8-8D6B-77EA423298B5}" dt="2026-08-18T07:54:58.418" v="423" actId="1076"/>
          <ac:picMkLst>
            <pc:docMk/>
            <pc:sldMk cId="558439896" sldId="655"/>
            <ac:picMk id="9" creationId="{AFDC2DB2-7D86-68BB-AA04-506B10A05257}"/>
          </ac:picMkLst>
        </pc:picChg>
        <pc:picChg chg="mod">
          <ac:chgData name="Stewart Gale" userId="3647ddd2-6040-41ae-a96d-232c23482af8" providerId="ADAL" clId="{163176A0-02FC-47D8-8D6B-77EA423298B5}" dt="2026-08-18T07:54:58.418" v="423" actId="1076"/>
          <ac:picMkLst>
            <pc:docMk/>
            <pc:sldMk cId="558439896" sldId="655"/>
            <ac:picMk id="13" creationId="{22527A0F-9CDF-0839-E601-E794AF3E1E59}"/>
          </ac:picMkLst>
        </pc:picChg>
      </pc:sldChg>
      <pc:sldChg chg="addSp modSp new mod">
        <pc:chgData name="Stewart Gale" userId="3647ddd2-6040-41ae-a96d-232c23482af8" providerId="ADAL" clId="{163176A0-02FC-47D8-8D6B-77EA423298B5}" dt="2026-08-18T09:03:14.384" v="937" actId="1076"/>
        <pc:sldMkLst>
          <pc:docMk/>
          <pc:sldMk cId="3648308936" sldId="695"/>
        </pc:sldMkLst>
        <pc:spChg chg="add mod">
          <ac:chgData name="Stewart Gale" userId="3647ddd2-6040-41ae-a96d-232c23482af8" providerId="ADAL" clId="{163176A0-02FC-47D8-8D6B-77EA423298B5}" dt="2026-08-18T09:03:14.384" v="937" actId="1076"/>
          <ac:spMkLst>
            <pc:docMk/>
            <pc:sldMk cId="3648308936" sldId="695"/>
            <ac:spMk id="3" creationId="{BEF84400-3187-895D-C666-37559400F7C4}"/>
          </ac:spMkLst>
        </pc:spChg>
        <pc:spChg chg="add mod">
          <ac:chgData name="Stewart Gale" userId="3647ddd2-6040-41ae-a96d-232c23482af8" providerId="ADAL" clId="{163176A0-02FC-47D8-8D6B-77EA423298B5}" dt="2026-08-18T07:53:44.096" v="418" actId="1076"/>
          <ac:spMkLst>
            <pc:docMk/>
            <pc:sldMk cId="3648308936" sldId="695"/>
            <ac:spMk id="7" creationId="{F03A6B1E-2DE9-0842-DB2F-0126B1E4B056}"/>
          </ac:spMkLst>
        </pc:spChg>
        <pc:spChg chg="add mod">
          <ac:chgData name="Stewart Gale" userId="3647ddd2-6040-41ae-a96d-232c23482af8" providerId="ADAL" clId="{163176A0-02FC-47D8-8D6B-77EA423298B5}" dt="2026-08-18T07:53:46.732" v="419" actId="1076"/>
          <ac:spMkLst>
            <pc:docMk/>
            <pc:sldMk cId="3648308936" sldId="695"/>
            <ac:spMk id="9" creationId="{695D10A6-D91B-25A3-EFDE-A694E848546F}"/>
          </ac:spMkLst>
        </pc:spChg>
        <pc:picChg chg="add mod modCrop">
          <ac:chgData name="Stewart Gale" userId="3647ddd2-6040-41ae-a96d-232c23482af8" providerId="ADAL" clId="{163176A0-02FC-47D8-8D6B-77EA423298B5}" dt="2026-08-18T09:03:04.229" v="932" actId="1076"/>
          <ac:picMkLst>
            <pc:docMk/>
            <pc:sldMk cId="3648308936" sldId="695"/>
            <ac:picMk id="5" creationId="{E68033DA-DC17-064B-8184-C23C1B64FCD7}"/>
          </ac:picMkLst>
        </pc:picChg>
      </pc:sldChg>
      <pc:sldChg chg="add del">
        <pc:chgData name="Stewart Gale" userId="3647ddd2-6040-41ae-a96d-232c23482af8" providerId="ADAL" clId="{163176A0-02FC-47D8-8D6B-77EA423298B5}" dt="2026-08-18T09:03:38.754" v="938" actId="47"/>
        <pc:sldMkLst>
          <pc:docMk/>
          <pc:sldMk cId="2982386084" sldId="696"/>
        </pc:sldMkLst>
      </pc:sldChg>
      <pc:sldChg chg="addSp delSp modSp new mod addAnim delAnim modAnim">
        <pc:chgData name="Stewart Gale" userId="3647ddd2-6040-41ae-a96d-232c23482af8" providerId="ADAL" clId="{163176A0-02FC-47D8-8D6B-77EA423298B5}" dt="2026-08-18T09:02:33.010" v="920" actId="20577"/>
        <pc:sldMkLst>
          <pc:docMk/>
          <pc:sldMk cId="3476010591" sldId="697"/>
        </pc:sldMkLst>
        <pc:spChg chg="add mod topLvl">
          <ac:chgData name="Stewart Gale" userId="3647ddd2-6040-41ae-a96d-232c23482af8" providerId="ADAL" clId="{163176A0-02FC-47D8-8D6B-77EA423298B5}" dt="2026-08-18T08:11:07.343" v="772" actId="1076"/>
          <ac:spMkLst>
            <pc:docMk/>
            <pc:sldMk cId="3476010591" sldId="697"/>
            <ac:spMk id="8" creationId="{0226DC94-3EB7-149D-B718-B2888D30FB42}"/>
          </ac:spMkLst>
        </pc:spChg>
        <pc:spChg chg="add mod topLvl">
          <ac:chgData name="Stewart Gale" userId="3647ddd2-6040-41ae-a96d-232c23482af8" providerId="ADAL" clId="{163176A0-02FC-47D8-8D6B-77EA423298B5}" dt="2026-08-18T08:11:07.343" v="772" actId="1076"/>
          <ac:spMkLst>
            <pc:docMk/>
            <pc:sldMk cId="3476010591" sldId="697"/>
            <ac:spMk id="9" creationId="{1F98A9E3-5F4B-C2CA-E0CC-C9C13F2AA35F}"/>
          </ac:spMkLst>
        </pc:spChg>
        <pc:spChg chg="add mod topLvl">
          <ac:chgData name="Stewart Gale" userId="3647ddd2-6040-41ae-a96d-232c23482af8" providerId="ADAL" clId="{163176A0-02FC-47D8-8D6B-77EA423298B5}" dt="2026-08-18T08:11:07.343" v="772" actId="1076"/>
          <ac:spMkLst>
            <pc:docMk/>
            <pc:sldMk cId="3476010591" sldId="697"/>
            <ac:spMk id="10" creationId="{15486F51-C966-591E-A11C-987C8114915F}"/>
          </ac:spMkLst>
        </pc:spChg>
        <pc:spChg chg="add del mod">
          <ac:chgData name="Stewart Gale" userId="3647ddd2-6040-41ae-a96d-232c23482af8" providerId="ADAL" clId="{163176A0-02FC-47D8-8D6B-77EA423298B5}" dt="2026-08-18T08:03:02.812" v="507" actId="478"/>
          <ac:spMkLst>
            <pc:docMk/>
            <pc:sldMk cId="3476010591" sldId="697"/>
            <ac:spMk id="11" creationId="{7C10B2DE-1DDC-F423-C955-373E94536CD6}"/>
          </ac:spMkLst>
        </pc:spChg>
        <pc:spChg chg="add del mod">
          <ac:chgData name="Stewart Gale" userId="3647ddd2-6040-41ae-a96d-232c23482af8" providerId="ADAL" clId="{163176A0-02FC-47D8-8D6B-77EA423298B5}" dt="2026-08-18T08:03:02.812" v="507" actId="478"/>
          <ac:spMkLst>
            <pc:docMk/>
            <pc:sldMk cId="3476010591" sldId="697"/>
            <ac:spMk id="12" creationId="{6B08B6DB-2BCA-5B27-44AD-6730D2284BCC}"/>
          </ac:spMkLst>
        </pc:spChg>
        <pc:spChg chg="add mod topLvl">
          <ac:chgData name="Stewart Gale" userId="3647ddd2-6040-41ae-a96d-232c23482af8" providerId="ADAL" clId="{163176A0-02FC-47D8-8D6B-77EA423298B5}" dt="2026-08-18T08:55:41.673" v="848" actId="20577"/>
          <ac:spMkLst>
            <pc:docMk/>
            <pc:sldMk cId="3476010591" sldId="697"/>
            <ac:spMk id="14" creationId="{8ECD80EF-94CF-A43E-FF00-AAB2D54F119C}"/>
          </ac:spMkLst>
        </pc:spChg>
        <pc:spChg chg="add mod topLvl">
          <ac:chgData name="Stewart Gale" userId="3647ddd2-6040-41ae-a96d-232c23482af8" providerId="ADAL" clId="{163176A0-02FC-47D8-8D6B-77EA423298B5}" dt="2026-08-18T08:11:07.343" v="772" actId="1076"/>
          <ac:spMkLst>
            <pc:docMk/>
            <pc:sldMk cId="3476010591" sldId="697"/>
            <ac:spMk id="15" creationId="{1C4C3FCE-A2EE-08EF-3560-FA19D0F05749}"/>
          </ac:spMkLst>
        </pc:spChg>
        <pc:spChg chg="add mod topLvl">
          <ac:chgData name="Stewart Gale" userId="3647ddd2-6040-41ae-a96d-232c23482af8" providerId="ADAL" clId="{163176A0-02FC-47D8-8D6B-77EA423298B5}" dt="2026-08-18T08:55:47.044" v="853" actId="20577"/>
          <ac:spMkLst>
            <pc:docMk/>
            <pc:sldMk cId="3476010591" sldId="697"/>
            <ac:spMk id="16" creationId="{9D381390-39FC-F0D5-4208-2FFA39A162B9}"/>
          </ac:spMkLst>
        </pc:spChg>
        <pc:spChg chg="add mod topLvl">
          <ac:chgData name="Stewart Gale" userId="3647ddd2-6040-41ae-a96d-232c23482af8" providerId="ADAL" clId="{163176A0-02FC-47D8-8D6B-77EA423298B5}" dt="2026-08-18T08:55:49.521" v="855" actId="20577"/>
          <ac:spMkLst>
            <pc:docMk/>
            <pc:sldMk cId="3476010591" sldId="697"/>
            <ac:spMk id="20" creationId="{DC707136-A658-6AA1-A8F7-DF3A977DB6F4}"/>
          </ac:spMkLst>
        </pc:spChg>
        <pc:spChg chg="add mod topLvl">
          <ac:chgData name="Stewart Gale" userId="3647ddd2-6040-41ae-a96d-232c23482af8" providerId="ADAL" clId="{163176A0-02FC-47D8-8D6B-77EA423298B5}" dt="2026-08-18T08:55:44.499" v="850" actId="20577"/>
          <ac:spMkLst>
            <pc:docMk/>
            <pc:sldMk cId="3476010591" sldId="697"/>
            <ac:spMk id="21" creationId="{D095D865-8130-0AA4-F6BB-8B3C9A8EB325}"/>
          </ac:spMkLst>
        </pc:spChg>
        <pc:spChg chg="add del mod">
          <ac:chgData name="Stewart Gale" userId="3647ddd2-6040-41ae-a96d-232c23482af8" providerId="ADAL" clId="{163176A0-02FC-47D8-8D6B-77EA423298B5}" dt="2026-08-18T08:01:59.817" v="501"/>
          <ac:spMkLst>
            <pc:docMk/>
            <pc:sldMk cId="3476010591" sldId="697"/>
            <ac:spMk id="22" creationId="{9FD40AC0-5E7A-1A22-19B0-00B384B977FF}"/>
          </ac:spMkLst>
        </pc:spChg>
        <pc:spChg chg="add mod">
          <ac:chgData name="Stewart Gale" userId="3647ddd2-6040-41ae-a96d-232c23482af8" providerId="ADAL" clId="{163176A0-02FC-47D8-8D6B-77EA423298B5}" dt="2026-08-18T08:11:01.346" v="771" actId="1076"/>
          <ac:spMkLst>
            <pc:docMk/>
            <pc:sldMk cId="3476010591" sldId="697"/>
            <ac:spMk id="25" creationId="{4B20F101-80B2-224C-796A-72E2B095AAD9}"/>
          </ac:spMkLst>
        </pc:spChg>
        <pc:spChg chg="add mod">
          <ac:chgData name="Stewart Gale" userId="3647ddd2-6040-41ae-a96d-232c23482af8" providerId="ADAL" clId="{163176A0-02FC-47D8-8D6B-77EA423298B5}" dt="2026-08-18T09:02:33.010" v="920" actId="20577"/>
          <ac:spMkLst>
            <pc:docMk/>
            <pc:sldMk cId="3476010591" sldId="697"/>
            <ac:spMk id="27" creationId="{43D8A6A3-BE24-688F-2789-E9FDF7342923}"/>
          </ac:spMkLst>
        </pc:spChg>
        <pc:spChg chg="add mod">
          <ac:chgData name="Stewart Gale" userId="3647ddd2-6040-41ae-a96d-232c23482af8" providerId="ADAL" clId="{163176A0-02FC-47D8-8D6B-77EA423298B5}" dt="2026-08-18T08:11:12.811" v="774" actId="1076"/>
          <ac:spMkLst>
            <pc:docMk/>
            <pc:sldMk cId="3476010591" sldId="697"/>
            <ac:spMk id="29" creationId="{E7742282-0D82-2EC0-A52F-76264D704F93}"/>
          </ac:spMkLst>
        </pc:spChg>
        <pc:spChg chg="add mod">
          <ac:chgData name="Stewart Gale" userId="3647ddd2-6040-41ae-a96d-232c23482af8" providerId="ADAL" clId="{163176A0-02FC-47D8-8D6B-77EA423298B5}" dt="2026-08-18T08:11:10.937" v="773" actId="1076"/>
          <ac:spMkLst>
            <pc:docMk/>
            <pc:sldMk cId="3476010591" sldId="697"/>
            <ac:spMk id="31" creationId="{F0FBB105-BE42-CC7C-75D3-CC8CEDCC45D0}"/>
          </ac:spMkLst>
        </pc:spChg>
        <pc:spChg chg="add mod">
          <ac:chgData name="Stewart Gale" userId="3647ddd2-6040-41ae-a96d-232c23482af8" providerId="ADAL" clId="{163176A0-02FC-47D8-8D6B-77EA423298B5}" dt="2026-08-18T08:11:15.545" v="775" actId="1076"/>
          <ac:spMkLst>
            <pc:docMk/>
            <pc:sldMk cId="3476010591" sldId="697"/>
            <ac:spMk id="33" creationId="{E72634E1-E996-B52D-5E89-1CE000AD83AC}"/>
          </ac:spMkLst>
        </pc:spChg>
        <pc:spChg chg="add mod">
          <ac:chgData name="Stewart Gale" userId="3647ddd2-6040-41ae-a96d-232c23482af8" providerId="ADAL" clId="{163176A0-02FC-47D8-8D6B-77EA423298B5}" dt="2026-08-18T08:08:58.508" v="737" actId="207"/>
          <ac:spMkLst>
            <pc:docMk/>
            <pc:sldMk cId="3476010591" sldId="697"/>
            <ac:spMk id="35" creationId="{ED075A4E-8A7D-53AC-1ED0-C73A47708465}"/>
          </ac:spMkLst>
        </pc:spChg>
        <pc:grpChg chg="add del mod">
          <ac:chgData name="Stewart Gale" userId="3647ddd2-6040-41ae-a96d-232c23482af8" providerId="ADAL" clId="{163176A0-02FC-47D8-8D6B-77EA423298B5}" dt="2026-08-18T08:04:08.677" v="518" actId="165"/>
          <ac:grpSpMkLst>
            <pc:docMk/>
            <pc:sldMk cId="3476010591" sldId="697"/>
            <ac:grpSpMk id="23" creationId="{A9DF5DB9-958E-D613-0BBB-F1C4116420B9}"/>
          </ac:grpSpMkLst>
        </pc:grpChg>
        <pc:cxnChg chg="mod topLvl">
          <ac:chgData name="Stewart Gale" userId="3647ddd2-6040-41ae-a96d-232c23482af8" providerId="ADAL" clId="{163176A0-02FC-47D8-8D6B-77EA423298B5}" dt="2026-08-18T08:11:07.343" v="772" actId="1076"/>
          <ac:cxnSpMkLst>
            <pc:docMk/>
            <pc:sldMk cId="3476010591" sldId="697"/>
            <ac:cxnSpMk id="2" creationId="{6ECF4E0F-2050-E492-0AF2-D63D70F58A59}"/>
          </ac:cxnSpMkLst>
        </pc:cxnChg>
        <pc:cxnChg chg="mod">
          <ac:chgData name="Stewart Gale" userId="3647ddd2-6040-41ae-a96d-232c23482af8" providerId="ADAL" clId="{163176A0-02FC-47D8-8D6B-77EA423298B5}" dt="2026-08-18T08:04:25.626" v="532" actId="692"/>
          <ac:cxnSpMkLst>
            <pc:docMk/>
            <pc:sldMk cId="3476010591" sldId="697"/>
            <ac:cxnSpMk id="4" creationId="{77244146-58DE-A040-FDA5-C7F4F6A3E5A1}"/>
          </ac:cxnSpMkLst>
        </pc:cxnChg>
        <pc:cxnChg chg="mod">
          <ac:chgData name="Stewart Gale" userId="3647ddd2-6040-41ae-a96d-232c23482af8" providerId="ADAL" clId="{163176A0-02FC-47D8-8D6B-77EA423298B5}" dt="2026-08-18T08:04:36.643" v="541" actId="692"/>
          <ac:cxnSpMkLst>
            <pc:docMk/>
            <pc:sldMk cId="3476010591" sldId="697"/>
            <ac:cxnSpMk id="5" creationId="{93FAEC55-5C5C-B592-1DED-AEE5276B8AB1}"/>
          </ac:cxnSpMkLst>
        </pc:cxnChg>
        <pc:cxnChg chg="del">
          <ac:chgData name="Stewart Gale" userId="3647ddd2-6040-41ae-a96d-232c23482af8" providerId="ADAL" clId="{163176A0-02FC-47D8-8D6B-77EA423298B5}" dt="2026-08-18T08:03:05.824" v="508" actId="478"/>
          <ac:cxnSpMkLst>
            <pc:docMk/>
            <pc:sldMk cId="3476010591" sldId="697"/>
            <ac:cxnSpMk id="6" creationId="{8A9C7306-95A2-F017-CDF9-F64B9E43642B}"/>
          </ac:cxnSpMkLst>
        </pc:cxnChg>
        <pc:cxnChg chg="del">
          <ac:chgData name="Stewart Gale" userId="3647ddd2-6040-41ae-a96d-232c23482af8" providerId="ADAL" clId="{163176A0-02FC-47D8-8D6B-77EA423298B5}" dt="2026-08-18T08:03:07.829" v="509" actId="478"/>
          <ac:cxnSpMkLst>
            <pc:docMk/>
            <pc:sldMk cId="3476010591" sldId="697"/>
            <ac:cxnSpMk id="7" creationId="{B6B34297-23F6-3548-667F-551AB904D689}"/>
          </ac:cxnSpMkLst>
        </pc:cxnChg>
        <pc:cxnChg chg="mod">
          <ac:chgData name="Stewart Gale" userId="3647ddd2-6040-41ae-a96d-232c23482af8" providerId="ADAL" clId="{163176A0-02FC-47D8-8D6B-77EA423298B5}" dt="2026-08-18T08:04:17.665" v="523" actId="692"/>
          <ac:cxnSpMkLst>
            <pc:docMk/>
            <pc:sldMk cId="3476010591" sldId="697"/>
            <ac:cxnSpMk id="13" creationId="{00F13EDA-CB5E-55CF-4986-75977B6E8C41}"/>
          </ac:cxnSpMkLst>
        </pc:cxnChg>
        <pc:cxnChg chg="mod">
          <ac:chgData name="Stewart Gale" userId="3647ddd2-6040-41ae-a96d-232c23482af8" providerId="ADAL" clId="{163176A0-02FC-47D8-8D6B-77EA423298B5}" dt="2026-08-18T08:11:07.343" v="772" actId="1076"/>
          <ac:cxnSpMkLst>
            <pc:docMk/>
            <pc:sldMk cId="3476010591" sldId="697"/>
            <ac:cxnSpMk id="17" creationId="{5F5804D6-A7CE-58D6-9E99-1E0C5622B0D6}"/>
          </ac:cxnSpMkLst>
        </pc:cxnChg>
        <pc:cxnChg chg="mod">
          <ac:chgData name="Stewart Gale" userId="3647ddd2-6040-41ae-a96d-232c23482af8" providerId="ADAL" clId="{163176A0-02FC-47D8-8D6B-77EA423298B5}" dt="2026-08-18T08:04:17.665" v="523" actId="692"/>
          <ac:cxnSpMkLst>
            <pc:docMk/>
            <pc:sldMk cId="3476010591" sldId="697"/>
            <ac:cxnSpMk id="18" creationId="{E82770EA-B315-2543-3A76-F69711F3B798}"/>
          </ac:cxnSpMkLst>
        </pc:cxnChg>
        <pc:cxnChg chg="mod">
          <ac:chgData name="Stewart Gale" userId="3647ddd2-6040-41ae-a96d-232c23482af8" providerId="ADAL" clId="{163176A0-02FC-47D8-8D6B-77EA423298B5}" dt="2026-08-18T08:04:17.665" v="523" actId="692"/>
          <ac:cxnSpMkLst>
            <pc:docMk/>
            <pc:sldMk cId="3476010591" sldId="697"/>
            <ac:cxnSpMk id="19" creationId="{E5BB72D4-7674-B1D6-303F-E97FDA19CA39}"/>
          </ac:cxnSpMkLst>
        </pc:cxnChg>
        <pc:cxnChg chg="add del mod">
          <ac:chgData name="Stewart Gale" userId="3647ddd2-6040-41ae-a96d-232c23482af8" providerId="ADAL" clId="{163176A0-02FC-47D8-8D6B-77EA423298B5}" dt="2026-08-18T08:11:34.021" v="779" actId="478"/>
          <ac:cxnSpMkLst>
            <pc:docMk/>
            <pc:sldMk cId="3476010591" sldId="697"/>
            <ac:cxnSpMk id="36" creationId="{E9C88FDF-33C4-60F4-5356-9DE4989C485B}"/>
          </ac:cxnSpMkLst>
        </pc:cxnChg>
      </pc:sldChg>
      <pc:sldChg chg="addSp delSp modSp add mod addAnim delAnim modAnim">
        <pc:chgData name="Stewart Gale" userId="3647ddd2-6040-41ae-a96d-232c23482af8" providerId="ADAL" clId="{163176A0-02FC-47D8-8D6B-77EA423298B5}" dt="2026-08-18T09:02:27.974" v="913" actId="20577"/>
        <pc:sldMkLst>
          <pc:docMk/>
          <pc:sldMk cId="1610377445" sldId="698"/>
        </pc:sldMkLst>
        <pc:spChg chg="mod">
          <ac:chgData name="Stewart Gale" userId="3647ddd2-6040-41ae-a96d-232c23482af8" providerId="ADAL" clId="{163176A0-02FC-47D8-8D6B-77EA423298B5}" dt="2026-08-18T08:58:11.172" v="872" actId="1076"/>
          <ac:spMkLst>
            <pc:docMk/>
            <pc:sldMk cId="1610377445" sldId="698"/>
            <ac:spMk id="8" creationId="{B8AE4696-C537-144F-FB88-6002C5829C26}"/>
          </ac:spMkLst>
        </pc:spChg>
        <pc:spChg chg="del mod">
          <ac:chgData name="Stewart Gale" userId="3647ddd2-6040-41ae-a96d-232c23482af8" providerId="ADAL" clId="{163176A0-02FC-47D8-8D6B-77EA423298B5}" dt="2026-08-18T08:57:14.697" v="862" actId="478"/>
          <ac:spMkLst>
            <pc:docMk/>
            <pc:sldMk cId="1610377445" sldId="698"/>
            <ac:spMk id="9" creationId="{8362A63D-80C4-AF02-9F2A-2AC247888DA3}"/>
          </ac:spMkLst>
        </pc:spChg>
        <pc:spChg chg="mod">
          <ac:chgData name="Stewart Gale" userId="3647ddd2-6040-41ae-a96d-232c23482af8" providerId="ADAL" clId="{163176A0-02FC-47D8-8D6B-77EA423298B5}" dt="2026-08-18T08:58:11.172" v="872" actId="1076"/>
          <ac:spMkLst>
            <pc:docMk/>
            <pc:sldMk cId="1610377445" sldId="698"/>
            <ac:spMk id="10" creationId="{71A83BCB-B626-7E23-A81D-D86B922B691C}"/>
          </ac:spMkLst>
        </pc:spChg>
        <pc:spChg chg="mod">
          <ac:chgData name="Stewart Gale" userId="3647ddd2-6040-41ae-a96d-232c23482af8" providerId="ADAL" clId="{163176A0-02FC-47D8-8D6B-77EA423298B5}" dt="2026-08-18T08:58:21.302" v="873" actId="1076"/>
          <ac:spMkLst>
            <pc:docMk/>
            <pc:sldMk cId="1610377445" sldId="698"/>
            <ac:spMk id="14" creationId="{926F8425-A41D-8562-BF7F-1F0F0E9E9D66}"/>
          </ac:spMkLst>
        </pc:spChg>
        <pc:spChg chg="mod">
          <ac:chgData name="Stewart Gale" userId="3647ddd2-6040-41ae-a96d-232c23482af8" providerId="ADAL" clId="{163176A0-02FC-47D8-8D6B-77EA423298B5}" dt="2026-08-18T08:58:11.172" v="872" actId="1076"/>
          <ac:spMkLst>
            <pc:docMk/>
            <pc:sldMk cId="1610377445" sldId="698"/>
            <ac:spMk id="15" creationId="{060C8225-1D83-487B-30E2-DAE344F140C0}"/>
          </ac:spMkLst>
        </pc:spChg>
        <pc:spChg chg="del mod">
          <ac:chgData name="Stewart Gale" userId="3647ddd2-6040-41ae-a96d-232c23482af8" providerId="ADAL" clId="{163176A0-02FC-47D8-8D6B-77EA423298B5}" dt="2026-08-18T08:57:56.871" v="870" actId="478"/>
          <ac:spMkLst>
            <pc:docMk/>
            <pc:sldMk cId="1610377445" sldId="698"/>
            <ac:spMk id="16" creationId="{4A643EC0-25EA-FF2B-FE83-3C25554EA19E}"/>
          </ac:spMkLst>
        </pc:spChg>
        <pc:spChg chg="del mod">
          <ac:chgData name="Stewart Gale" userId="3647ddd2-6040-41ae-a96d-232c23482af8" providerId="ADAL" clId="{163176A0-02FC-47D8-8D6B-77EA423298B5}" dt="2026-08-18T08:57:56.871" v="870" actId="478"/>
          <ac:spMkLst>
            <pc:docMk/>
            <pc:sldMk cId="1610377445" sldId="698"/>
            <ac:spMk id="20" creationId="{A584C74B-A4E5-21C2-0906-E01FAA4409B7}"/>
          </ac:spMkLst>
        </pc:spChg>
        <pc:spChg chg="del mod">
          <ac:chgData name="Stewart Gale" userId="3647ddd2-6040-41ae-a96d-232c23482af8" providerId="ADAL" clId="{163176A0-02FC-47D8-8D6B-77EA423298B5}" dt="2026-08-18T08:57:56.871" v="870" actId="478"/>
          <ac:spMkLst>
            <pc:docMk/>
            <pc:sldMk cId="1610377445" sldId="698"/>
            <ac:spMk id="21" creationId="{36E2336B-BC09-3560-F2B6-CCF6AAD54A30}"/>
          </ac:spMkLst>
        </pc:spChg>
        <pc:spChg chg="add mod">
          <ac:chgData name="Stewart Gale" userId="3647ddd2-6040-41ae-a96d-232c23482af8" providerId="ADAL" clId="{163176A0-02FC-47D8-8D6B-77EA423298B5}" dt="2026-08-18T09:00:08.957" v="891" actId="14100"/>
          <ac:spMkLst>
            <pc:docMk/>
            <pc:sldMk cId="1610377445" sldId="698"/>
            <ac:spMk id="24" creationId="{133EF6DB-8D16-67DE-0FF9-090482A014F5}"/>
          </ac:spMkLst>
        </pc:spChg>
        <pc:spChg chg="del mod">
          <ac:chgData name="Stewart Gale" userId="3647ddd2-6040-41ae-a96d-232c23482af8" providerId="ADAL" clId="{163176A0-02FC-47D8-8D6B-77EA423298B5}" dt="2026-08-18T08:13:41.795" v="784" actId="478"/>
          <ac:spMkLst>
            <pc:docMk/>
            <pc:sldMk cId="1610377445" sldId="698"/>
            <ac:spMk id="25" creationId="{93DD1CF5-A8BC-650B-5481-E8E8DF0792E0}"/>
          </ac:spMkLst>
        </pc:spChg>
        <pc:spChg chg="mod">
          <ac:chgData name="Stewart Gale" userId="3647ddd2-6040-41ae-a96d-232c23482af8" providerId="ADAL" clId="{163176A0-02FC-47D8-8D6B-77EA423298B5}" dt="2026-08-18T09:02:27.974" v="913" actId="20577"/>
          <ac:spMkLst>
            <pc:docMk/>
            <pc:sldMk cId="1610377445" sldId="698"/>
            <ac:spMk id="27" creationId="{77FB329E-02D2-BFA9-6DC2-55AA9BFBC07D}"/>
          </ac:spMkLst>
        </pc:spChg>
        <pc:spChg chg="del mod">
          <ac:chgData name="Stewart Gale" userId="3647ddd2-6040-41ae-a96d-232c23482af8" providerId="ADAL" clId="{163176A0-02FC-47D8-8D6B-77EA423298B5}" dt="2026-08-18T08:57:56.871" v="870" actId="478"/>
          <ac:spMkLst>
            <pc:docMk/>
            <pc:sldMk cId="1610377445" sldId="698"/>
            <ac:spMk id="29" creationId="{63AD67C7-0004-E6A3-CE54-937FCE59CE51}"/>
          </ac:spMkLst>
        </pc:spChg>
        <pc:spChg chg="mod">
          <ac:chgData name="Stewart Gale" userId="3647ddd2-6040-41ae-a96d-232c23482af8" providerId="ADAL" clId="{163176A0-02FC-47D8-8D6B-77EA423298B5}" dt="2026-08-18T08:58:21.302" v="873" actId="1076"/>
          <ac:spMkLst>
            <pc:docMk/>
            <pc:sldMk cId="1610377445" sldId="698"/>
            <ac:spMk id="31" creationId="{4B024D0A-E34A-0800-AAA8-EA0B9AD15271}"/>
          </ac:spMkLst>
        </pc:spChg>
        <pc:spChg chg="mod">
          <ac:chgData name="Stewart Gale" userId="3647ddd2-6040-41ae-a96d-232c23482af8" providerId="ADAL" clId="{163176A0-02FC-47D8-8D6B-77EA423298B5}" dt="2026-08-18T08:58:21.302" v="873" actId="1076"/>
          <ac:spMkLst>
            <pc:docMk/>
            <pc:sldMk cId="1610377445" sldId="698"/>
            <ac:spMk id="33" creationId="{7CCBD671-6B2A-3AA0-B03A-D4936A25370D}"/>
          </ac:spMkLst>
        </pc:spChg>
        <pc:spChg chg="del mod">
          <ac:chgData name="Stewart Gale" userId="3647ddd2-6040-41ae-a96d-232c23482af8" providerId="ADAL" clId="{163176A0-02FC-47D8-8D6B-77EA423298B5}" dt="2026-08-18T08:57:56.871" v="870" actId="478"/>
          <ac:spMkLst>
            <pc:docMk/>
            <pc:sldMk cId="1610377445" sldId="698"/>
            <ac:spMk id="35" creationId="{D446D886-FCEE-2BDE-1CAA-4D11E7E9BC8F}"/>
          </ac:spMkLst>
        </pc:spChg>
        <pc:spChg chg="add mod">
          <ac:chgData name="Stewart Gale" userId="3647ddd2-6040-41ae-a96d-232c23482af8" providerId="ADAL" clId="{163176A0-02FC-47D8-8D6B-77EA423298B5}" dt="2026-08-18T08:58:21.302" v="873" actId="1076"/>
          <ac:spMkLst>
            <pc:docMk/>
            <pc:sldMk cId="1610377445" sldId="698"/>
            <ac:spMk id="41" creationId="{162BB03D-22F0-1189-5874-D3EDE8687743}"/>
          </ac:spMkLst>
        </pc:spChg>
        <pc:spChg chg="add mod">
          <ac:chgData name="Stewart Gale" userId="3647ddd2-6040-41ae-a96d-232c23482af8" providerId="ADAL" clId="{163176A0-02FC-47D8-8D6B-77EA423298B5}" dt="2026-08-18T08:59:09.044" v="886" actId="14100"/>
          <ac:spMkLst>
            <pc:docMk/>
            <pc:sldMk cId="1610377445" sldId="698"/>
            <ac:spMk id="43" creationId="{A4592206-E54F-C35A-D50E-54DB2BADB488}"/>
          </ac:spMkLst>
        </pc:spChg>
        <pc:spChg chg="add mod">
          <ac:chgData name="Stewart Gale" userId="3647ddd2-6040-41ae-a96d-232c23482af8" providerId="ADAL" clId="{163176A0-02FC-47D8-8D6B-77EA423298B5}" dt="2026-08-18T08:58:52.373" v="882" actId="1076"/>
          <ac:spMkLst>
            <pc:docMk/>
            <pc:sldMk cId="1610377445" sldId="698"/>
            <ac:spMk id="45" creationId="{C4076E84-4133-6316-7BC0-1F4C09FAD099}"/>
          </ac:spMkLst>
        </pc:spChg>
        <pc:spChg chg="add mod">
          <ac:chgData name="Stewart Gale" userId="3647ddd2-6040-41ae-a96d-232c23482af8" providerId="ADAL" clId="{163176A0-02FC-47D8-8D6B-77EA423298B5}" dt="2026-08-18T08:58:57.390" v="884" actId="1076"/>
          <ac:spMkLst>
            <pc:docMk/>
            <pc:sldMk cId="1610377445" sldId="698"/>
            <ac:spMk id="47" creationId="{298632B8-9054-C2B3-EDFD-DB0AC82D12AD}"/>
          </ac:spMkLst>
        </pc:spChg>
        <pc:spChg chg="add mod">
          <ac:chgData name="Stewart Gale" userId="3647ddd2-6040-41ae-a96d-232c23482af8" providerId="ADAL" clId="{163176A0-02FC-47D8-8D6B-77EA423298B5}" dt="2026-08-18T08:58:47.847" v="880" actId="1076"/>
          <ac:spMkLst>
            <pc:docMk/>
            <pc:sldMk cId="1610377445" sldId="698"/>
            <ac:spMk id="49" creationId="{2F9C7452-6AD8-86FE-8BFD-34A9FBA702DD}"/>
          </ac:spMkLst>
        </pc:spChg>
        <pc:spChg chg="add mod">
          <ac:chgData name="Stewart Gale" userId="3647ddd2-6040-41ae-a96d-232c23482af8" providerId="ADAL" clId="{163176A0-02FC-47D8-8D6B-77EA423298B5}" dt="2026-08-18T09:00:21.563" v="895" actId="14100"/>
          <ac:spMkLst>
            <pc:docMk/>
            <pc:sldMk cId="1610377445" sldId="698"/>
            <ac:spMk id="51" creationId="{EC46180C-9B30-50A3-8AC1-56AC373EE2A4}"/>
          </ac:spMkLst>
        </pc:spChg>
        <pc:spChg chg="add mod">
          <ac:chgData name="Stewart Gale" userId="3647ddd2-6040-41ae-a96d-232c23482af8" providerId="ADAL" clId="{163176A0-02FC-47D8-8D6B-77EA423298B5}" dt="2026-08-18T09:00:49.725" v="901" actId="14100"/>
          <ac:spMkLst>
            <pc:docMk/>
            <pc:sldMk cId="1610377445" sldId="698"/>
            <ac:spMk id="53" creationId="{101BF49D-0665-95C0-B118-CF57F45AA19B}"/>
          </ac:spMkLst>
        </pc:spChg>
        <pc:spChg chg="add mod">
          <ac:chgData name="Stewart Gale" userId="3647ddd2-6040-41ae-a96d-232c23482af8" providerId="ADAL" clId="{163176A0-02FC-47D8-8D6B-77EA423298B5}" dt="2026-08-18T09:00:56.257" v="904" actId="14100"/>
          <ac:spMkLst>
            <pc:docMk/>
            <pc:sldMk cId="1610377445" sldId="698"/>
            <ac:spMk id="55" creationId="{4BA3FF28-EB53-23DD-4FB2-D2D12DDC03A0}"/>
          </ac:spMkLst>
        </pc:spChg>
        <pc:cxnChg chg="mod">
          <ac:chgData name="Stewart Gale" userId="3647ddd2-6040-41ae-a96d-232c23482af8" providerId="ADAL" clId="{163176A0-02FC-47D8-8D6B-77EA423298B5}" dt="2026-08-18T08:53:29.007" v="836" actId="1076"/>
          <ac:cxnSpMkLst>
            <pc:docMk/>
            <pc:sldMk cId="1610377445" sldId="698"/>
            <ac:cxnSpMk id="2" creationId="{832E15BC-3E98-2650-09C8-2D0DBE8E68AF}"/>
          </ac:cxnSpMkLst>
        </pc:cxnChg>
        <pc:cxnChg chg="mod">
          <ac:chgData name="Stewart Gale" userId="3647ddd2-6040-41ae-a96d-232c23482af8" providerId="ADAL" clId="{163176A0-02FC-47D8-8D6B-77EA423298B5}" dt="2026-08-18T08:58:11.172" v="872" actId="1076"/>
          <ac:cxnSpMkLst>
            <pc:docMk/>
            <pc:sldMk cId="1610377445" sldId="698"/>
            <ac:cxnSpMk id="3" creationId="{D3541196-0978-7D16-0072-4E422C4F3A95}"/>
          </ac:cxnSpMkLst>
        </pc:cxnChg>
        <pc:cxnChg chg="mod">
          <ac:chgData name="Stewart Gale" userId="3647ddd2-6040-41ae-a96d-232c23482af8" providerId="ADAL" clId="{163176A0-02FC-47D8-8D6B-77EA423298B5}" dt="2026-08-18T08:53:29.007" v="836" actId="1076"/>
          <ac:cxnSpMkLst>
            <pc:docMk/>
            <pc:sldMk cId="1610377445" sldId="698"/>
            <ac:cxnSpMk id="4" creationId="{55191EE2-65F1-DD53-70C9-8105BE630FDC}"/>
          </ac:cxnSpMkLst>
        </pc:cxnChg>
        <pc:cxnChg chg="mod">
          <ac:chgData name="Stewart Gale" userId="3647ddd2-6040-41ae-a96d-232c23482af8" providerId="ADAL" clId="{163176A0-02FC-47D8-8D6B-77EA423298B5}" dt="2026-08-18T08:53:29.007" v="836" actId="1076"/>
          <ac:cxnSpMkLst>
            <pc:docMk/>
            <pc:sldMk cId="1610377445" sldId="698"/>
            <ac:cxnSpMk id="5" creationId="{AB94AED0-61FE-EFB7-3EED-493182925B08}"/>
          </ac:cxnSpMkLst>
        </pc:cxnChg>
        <pc:cxnChg chg="mod">
          <ac:chgData name="Stewart Gale" userId="3647ddd2-6040-41ae-a96d-232c23482af8" providerId="ADAL" clId="{163176A0-02FC-47D8-8D6B-77EA423298B5}" dt="2026-08-18T08:58:21.302" v="873" actId="1076"/>
          <ac:cxnSpMkLst>
            <pc:docMk/>
            <pc:sldMk cId="1610377445" sldId="698"/>
            <ac:cxnSpMk id="13" creationId="{3D4DE0C2-E46D-D927-0B0A-D2B2FA079BEE}"/>
          </ac:cxnSpMkLst>
        </pc:cxnChg>
        <pc:cxnChg chg="mod">
          <ac:chgData name="Stewart Gale" userId="3647ddd2-6040-41ae-a96d-232c23482af8" providerId="ADAL" clId="{163176A0-02FC-47D8-8D6B-77EA423298B5}" dt="2026-08-18T08:58:21.302" v="873" actId="1076"/>
          <ac:cxnSpMkLst>
            <pc:docMk/>
            <pc:sldMk cId="1610377445" sldId="698"/>
            <ac:cxnSpMk id="17" creationId="{8E608F9F-4E02-4259-D1A6-9609844DDF27}"/>
          </ac:cxnSpMkLst>
        </pc:cxnChg>
        <pc:cxnChg chg="mod">
          <ac:chgData name="Stewart Gale" userId="3647ddd2-6040-41ae-a96d-232c23482af8" providerId="ADAL" clId="{163176A0-02FC-47D8-8D6B-77EA423298B5}" dt="2026-08-18T08:58:21.302" v="873" actId="1076"/>
          <ac:cxnSpMkLst>
            <pc:docMk/>
            <pc:sldMk cId="1610377445" sldId="698"/>
            <ac:cxnSpMk id="18" creationId="{112F5A95-04F5-1B3E-C4EA-B0B84D5E8312}"/>
          </ac:cxnSpMkLst>
        </pc:cxnChg>
        <pc:cxnChg chg="mod">
          <ac:chgData name="Stewart Gale" userId="3647ddd2-6040-41ae-a96d-232c23482af8" providerId="ADAL" clId="{163176A0-02FC-47D8-8D6B-77EA423298B5}" dt="2026-08-18T08:58:21.302" v="873" actId="1076"/>
          <ac:cxnSpMkLst>
            <pc:docMk/>
            <pc:sldMk cId="1610377445" sldId="698"/>
            <ac:cxnSpMk id="19" creationId="{0CAF0DB4-EA49-9DC0-AD4A-A741D476142C}"/>
          </ac:cxnSpMkLst>
        </pc:cxn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4E87F4A-DD11-41AF-8B76-F2E5B6202836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62F2399-CD51-4C4C-BC34-03B9F40F9CF8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4745071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462F2399-CD51-4C4C-BC34-03B9F40F9CF8}" type="slidenum">
              <a:rPr lang="en-GB" smtClean="0"/>
              <a:pPr/>
              <a:t>8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39761393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2816114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8751718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325203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5661724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200525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4089123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93369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99712853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406649664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202339918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96221132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B9AFE4D-3339-4F90-AB07-DAB31D79E32A}" type="datetimeFigureOut">
              <a:rPr lang="en-GB" smtClean="0"/>
              <a:pPr/>
              <a:t>18/08/2026</a:t>
            </a:fld>
            <a:endParaRPr lang="en-GB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177B05-5D28-4021-9BD2-A7A72850B659}" type="slidenum">
              <a:rPr lang="en-GB" smtClean="0"/>
              <a:pPr/>
              <a:t>‹#›</a:t>
            </a:fld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38967452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9" Type="http://schemas.openxmlformats.org/officeDocument/2006/relationships/image" Target="../media/image9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6.png"/><Relationship Id="rId3" Type="http://schemas.openxmlformats.org/officeDocument/2006/relationships/image" Target="../media/image11.png"/><Relationship Id="rId7" Type="http://schemas.openxmlformats.org/officeDocument/2006/relationships/image" Target="../media/image15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9" Type="http://schemas.openxmlformats.org/officeDocument/2006/relationships/image" Target="../media/image17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0.png"/><Relationship Id="rId13" Type="http://schemas.openxmlformats.org/officeDocument/2006/relationships/image" Target="../media/image36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12" Type="http://schemas.openxmlformats.org/officeDocument/2006/relationships/image" Target="../media/image35.png"/><Relationship Id="rId2" Type="http://schemas.openxmlformats.org/officeDocument/2006/relationships/image" Target="../media/image25.png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9.png"/><Relationship Id="rId11" Type="http://schemas.openxmlformats.org/officeDocument/2006/relationships/image" Target="../media/image34.png"/><Relationship Id="rId5" Type="http://schemas.openxmlformats.org/officeDocument/2006/relationships/image" Target="../media/image28.png"/><Relationship Id="rId15" Type="http://schemas.openxmlformats.org/officeDocument/2006/relationships/image" Target="../media/image38.png"/><Relationship Id="rId10" Type="http://schemas.openxmlformats.org/officeDocument/2006/relationships/image" Target="../media/image33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Relationship Id="rId14" Type="http://schemas.openxmlformats.org/officeDocument/2006/relationships/image" Target="../media/image37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png"/><Relationship Id="rId3" Type="http://schemas.openxmlformats.org/officeDocument/2006/relationships/image" Target="../media/image18.png"/><Relationship Id="rId7" Type="http://schemas.openxmlformats.org/officeDocument/2006/relationships/image" Target="../media/image22.png"/><Relationship Id="rId12" Type="http://schemas.openxmlformats.org/officeDocument/2006/relationships/image" Target="../media/image4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11" Type="http://schemas.openxmlformats.org/officeDocument/2006/relationships/image" Target="../media/image40.png"/><Relationship Id="rId5" Type="http://schemas.openxmlformats.org/officeDocument/2006/relationships/image" Target="../media/image20.png"/><Relationship Id="rId10" Type="http://schemas.openxmlformats.org/officeDocument/2006/relationships/image" Target="../media/image31.png"/><Relationship Id="rId4" Type="http://schemas.openxmlformats.org/officeDocument/2006/relationships/image" Target="../media/image19.png"/><Relationship Id="rId9" Type="http://schemas.openxmlformats.org/officeDocument/2006/relationships/image" Target="../media/image2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ectangle 79"/>
          <p:cNvSpPr/>
          <p:nvPr/>
        </p:nvSpPr>
        <p:spPr>
          <a:xfrm>
            <a:off x="1991544" y="2348880"/>
            <a:ext cx="8352928" cy="36004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sp>
        <p:nvSpPr>
          <p:cNvPr id="7" name="Rectangle 6"/>
          <p:cNvSpPr/>
          <p:nvPr/>
        </p:nvSpPr>
        <p:spPr>
          <a:xfrm>
            <a:off x="263352" y="476672"/>
            <a:ext cx="11665296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000" b="1" dirty="0">
                <a:solidFill>
                  <a:prstClr val="black"/>
                </a:solidFill>
              </a:rPr>
              <a:t>Elastic, Strings and Springs</a:t>
            </a:r>
          </a:p>
          <a:p>
            <a:pPr algn="ctr"/>
            <a:r>
              <a:rPr lang="en-GB" sz="8000" dirty="0">
                <a:latin typeface="+mj-lt"/>
              </a:rPr>
              <a:t>Hooke’s Law - Combining</a:t>
            </a:r>
            <a:endParaRPr lang="en-GB" sz="8000" dirty="0"/>
          </a:p>
        </p:txBody>
      </p:sp>
      <p:sp>
        <p:nvSpPr>
          <p:cNvPr id="6" name="Rectangle 5"/>
          <p:cNvSpPr/>
          <p:nvPr/>
        </p:nvSpPr>
        <p:spPr>
          <a:xfrm>
            <a:off x="2423592" y="3439142"/>
            <a:ext cx="7056784" cy="280076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 algn="ctr"/>
            <a:r>
              <a:rPr lang="en-GB" sz="8800" dirty="0">
                <a:solidFill>
                  <a:prstClr val="black"/>
                </a:solidFill>
              </a:rPr>
              <a:t>Chapter 3 </a:t>
            </a:r>
          </a:p>
          <a:p>
            <a:pPr lvl="0" algn="ctr"/>
            <a:r>
              <a:rPr lang="en-GB" sz="8800" dirty="0">
                <a:solidFill>
                  <a:prstClr val="black"/>
                </a:solidFill>
              </a:rPr>
              <a:t>(Part 2 of 5)</a:t>
            </a:r>
          </a:p>
        </p:txBody>
      </p:sp>
    </p:spTree>
    <p:extLst>
      <p:ext uri="{BB962C8B-B14F-4D97-AF65-F5344CB8AC3E}">
        <p14:creationId xmlns:p14="http://schemas.microsoft.com/office/powerpoint/2010/main" val="1754454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 nodePh="1">
                                  <p:stCondLst>
                                    <p:cond delay="0"/>
                                  </p:stCondLst>
                                  <p:endCondLst>
                                    <p:cond evt="begin" delay="0">
                                      <p:tn val="5"/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0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BEF84400-3187-895D-C666-37559400F7C4}"/>
              </a:ext>
            </a:extLst>
          </p:cNvPr>
          <p:cNvSpPr txBox="1"/>
          <p:nvPr/>
        </p:nvSpPr>
        <p:spPr>
          <a:xfrm>
            <a:off x="400059" y="263550"/>
            <a:ext cx="6336704" cy="113877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r>
              <a:rPr lang="en-GB" sz="3400" b="1" dirty="0">
                <a:solidFill>
                  <a:schemeClr val="bg1"/>
                </a:solidFill>
              </a:rPr>
              <a:t>How do these statements change </a:t>
            </a:r>
          </a:p>
          <a:p>
            <a:r>
              <a:rPr lang="en-GB" sz="3400" b="1" dirty="0">
                <a:solidFill>
                  <a:schemeClr val="bg1"/>
                </a:solidFill>
              </a:rPr>
              <a:t>how your approach the question? </a:t>
            </a:r>
          </a:p>
        </p:txBody>
      </p:sp>
      <p:pic>
        <p:nvPicPr>
          <p:cNvPr id="5" name="Picture 4" descr="A 5 kg particle hangs in equilibrium, suspended by two elastic strings with different lengths and moduli, and the task is to calculate the unknown tension 'A'.&#10;&#10;AI-generated content may be incorrect.">
            <a:extLst>
              <a:ext uri="{FF2B5EF4-FFF2-40B4-BE49-F238E27FC236}">
                <a16:creationId xmlns:a16="http://schemas.microsoft.com/office/drawing/2014/main" id="{E68033DA-DC17-064B-8184-C23C1B64FCD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312" t="9746" r="24829" b="47881"/>
          <a:stretch>
            <a:fillRect/>
          </a:stretch>
        </p:blipFill>
        <p:spPr>
          <a:xfrm>
            <a:off x="2801498" y="1538884"/>
            <a:ext cx="6612769" cy="3148938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F03A6B1E-2DE9-0842-DB2F-0126B1E4B056}"/>
              </a:ext>
            </a:extLst>
          </p:cNvPr>
          <p:cNvSpPr txBox="1"/>
          <p:nvPr/>
        </p:nvSpPr>
        <p:spPr>
          <a:xfrm>
            <a:off x="419251" y="4653136"/>
            <a:ext cx="1137726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 particle is attached to one end of two light elastic strings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5D10A6-D91B-25A3-EFDE-A694E848546F}"/>
              </a:ext>
            </a:extLst>
          </p:cNvPr>
          <p:cNvSpPr txBox="1"/>
          <p:nvPr/>
        </p:nvSpPr>
        <p:spPr>
          <a:xfrm>
            <a:off x="400059" y="5517232"/>
            <a:ext cx="1137726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3200" dirty="0"/>
              <a:t>A particle is attached to one light elastic strings that is threaded through the particle  </a:t>
            </a:r>
          </a:p>
        </p:txBody>
      </p:sp>
    </p:spTree>
    <p:extLst>
      <p:ext uri="{BB962C8B-B14F-4D97-AF65-F5344CB8AC3E}">
        <p14:creationId xmlns:p14="http://schemas.microsoft.com/office/powerpoint/2010/main" val="36483089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CF4E0F-2050-E492-0AF2-D63D70F58A59}"/>
              </a:ext>
            </a:extLst>
          </p:cNvPr>
          <p:cNvCxnSpPr/>
          <p:nvPr/>
        </p:nvCxnSpPr>
        <p:spPr>
          <a:xfrm>
            <a:off x="9439190" y="4164468"/>
            <a:ext cx="0" cy="583424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57E96394-ED97-41B0-A0B0-FCA789832842}"/>
              </a:ext>
            </a:extLst>
          </p:cNvPr>
          <p:cNvCxnSpPr/>
          <p:nvPr/>
        </p:nvCxnSpPr>
        <p:spPr>
          <a:xfrm>
            <a:off x="2320933" y="4164468"/>
            <a:ext cx="0" cy="583424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77244146-58DE-A040-FDA5-C7F4F6A3E5A1}"/>
              </a:ext>
            </a:extLst>
          </p:cNvPr>
          <p:cNvCxnSpPr>
            <a:cxnSpLocks/>
          </p:cNvCxnSpPr>
          <p:nvPr/>
        </p:nvCxnSpPr>
        <p:spPr>
          <a:xfrm>
            <a:off x="7032104" y="4437112"/>
            <a:ext cx="2407083" cy="0"/>
          </a:xfrm>
          <a:prstGeom prst="line">
            <a:avLst/>
          </a:prstGeom>
          <a:solidFill>
            <a:schemeClr val="tx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93FAEC55-5C5C-B592-1DED-AEE5276B8AB1}"/>
              </a:ext>
            </a:extLst>
          </p:cNvPr>
          <p:cNvCxnSpPr>
            <a:cxnSpLocks/>
          </p:cNvCxnSpPr>
          <p:nvPr/>
        </p:nvCxnSpPr>
        <p:spPr>
          <a:xfrm flipH="1">
            <a:off x="2286292" y="4437112"/>
            <a:ext cx="4350356" cy="0"/>
          </a:xfrm>
          <a:prstGeom prst="line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0226DC94-3EB7-149D-B718-B2888D30FB42}"/>
              </a:ext>
            </a:extLst>
          </p:cNvPr>
          <p:cNvSpPr txBox="1"/>
          <p:nvPr/>
        </p:nvSpPr>
        <p:spPr>
          <a:xfrm>
            <a:off x="2103973" y="3582219"/>
            <a:ext cx="87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P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1F98A9E3-5F4B-C2CA-E0CC-C9C13F2AA35F}"/>
              </a:ext>
            </a:extLst>
          </p:cNvPr>
          <p:cNvSpPr txBox="1"/>
          <p:nvPr/>
        </p:nvSpPr>
        <p:spPr>
          <a:xfrm>
            <a:off x="6539321" y="3622482"/>
            <a:ext cx="87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Q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5486F51-C966-591E-A11C-987C8114915F}"/>
              </a:ext>
            </a:extLst>
          </p:cNvPr>
          <p:cNvSpPr txBox="1"/>
          <p:nvPr/>
        </p:nvSpPr>
        <p:spPr>
          <a:xfrm>
            <a:off x="9244129" y="3631077"/>
            <a:ext cx="87622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R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00F13EDA-CB5E-55CF-4986-75977B6E8C41}"/>
              </a:ext>
            </a:extLst>
          </p:cNvPr>
          <p:cNvCxnSpPr>
            <a:cxnSpLocks/>
          </p:cNvCxnSpPr>
          <p:nvPr/>
        </p:nvCxnSpPr>
        <p:spPr>
          <a:xfrm>
            <a:off x="4116966" y="5087283"/>
            <a:ext cx="2717408" cy="0"/>
          </a:xfrm>
          <a:prstGeom prst="line">
            <a:avLst/>
          </a:prstGeom>
          <a:solidFill>
            <a:schemeClr val="tx1"/>
          </a:solidFill>
          <a:ln w="3492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CD80EF-94CF-A43E-FF00-AAB2D54F119C}"/>
                  </a:ext>
                </a:extLst>
              </p:cNvPr>
              <p:cNvSpPr txBox="1"/>
              <p:nvPr/>
            </p:nvSpPr>
            <p:spPr>
              <a:xfrm>
                <a:off x="4502768" y="5118547"/>
                <a:ext cx="19414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8ECD80EF-94CF-A43E-FF00-AAB2D54F119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502768" y="5118547"/>
                <a:ext cx="1941487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1C4C3FCE-A2EE-08EF-3560-FA19D0F05749}"/>
              </a:ext>
            </a:extLst>
          </p:cNvPr>
          <p:cNvSpPr/>
          <p:nvPr/>
        </p:nvSpPr>
        <p:spPr>
          <a:xfrm>
            <a:off x="6636646" y="4253081"/>
            <a:ext cx="395459" cy="3680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/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D381390-39FC-F0D5-4208-2FFA39A162B9}"/>
                  </a:ext>
                </a:extLst>
              </p:cNvPr>
              <p:cNvSpPr txBox="1"/>
              <p:nvPr/>
            </p:nvSpPr>
            <p:spPr>
              <a:xfrm>
                <a:off x="2342528" y="5087283"/>
                <a:ext cx="1700635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𝑖𝑖𝑖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16" name="TextBox 15">
                <a:extLst>
                  <a:ext uri="{FF2B5EF4-FFF2-40B4-BE49-F238E27FC236}">
                    <a16:creationId xmlns:a16="http://schemas.microsoft.com/office/drawing/2014/main" id="{9D381390-39FC-F0D5-4208-2FFA39A162B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42528" y="5087283"/>
                <a:ext cx="1700635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5F5804D6-A7CE-58D6-9E99-1E0C5622B0D6}"/>
              </a:ext>
            </a:extLst>
          </p:cNvPr>
          <p:cNvCxnSpPr>
            <a:cxnSpLocks/>
          </p:cNvCxnSpPr>
          <p:nvPr/>
        </p:nvCxnSpPr>
        <p:spPr>
          <a:xfrm>
            <a:off x="2320933" y="5087283"/>
            <a:ext cx="1796034" cy="0"/>
          </a:xfrm>
          <a:prstGeom prst="line">
            <a:avLst/>
          </a:prstGeom>
          <a:solidFill>
            <a:schemeClr val="tx1"/>
          </a:solidFill>
          <a:ln w="3492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E82770EA-B315-2543-3A76-F69711F3B798}"/>
              </a:ext>
            </a:extLst>
          </p:cNvPr>
          <p:cNvCxnSpPr>
            <a:cxnSpLocks/>
          </p:cNvCxnSpPr>
          <p:nvPr/>
        </p:nvCxnSpPr>
        <p:spPr>
          <a:xfrm>
            <a:off x="6834375" y="5087283"/>
            <a:ext cx="1429531" cy="0"/>
          </a:xfrm>
          <a:prstGeom prst="line">
            <a:avLst/>
          </a:prstGeom>
          <a:solidFill>
            <a:schemeClr val="tx1"/>
          </a:solidFill>
          <a:ln w="3492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E5BB72D4-7674-B1D6-303F-E97FDA19CA39}"/>
              </a:ext>
            </a:extLst>
          </p:cNvPr>
          <p:cNvCxnSpPr>
            <a:cxnSpLocks/>
          </p:cNvCxnSpPr>
          <p:nvPr/>
        </p:nvCxnSpPr>
        <p:spPr>
          <a:xfrm>
            <a:off x="8263906" y="5088572"/>
            <a:ext cx="1175281" cy="0"/>
          </a:xfrm>
          <a:prstGeom prst="line">
            <a:avLst/>
          </a:prstGeom>
          <a:solidFill>
            <a:schemeClr val="tx1"/>
          </a:solidFill>
          <a:ln w="3492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707136-A658-6AA1-A8F7-DF3A977DB6F4}"/>
                  </a:ext>
                </a:extLst>
              </p:cNvPr>
              <p:cNvSpPr txBox="1"/>
              <p:nvPr/>
            </p:nvSpPr>
            <p:spPr>
              <a:xfrm>
                <a:off x="8031299" y="5124818"/>
                <a:ext cx="16404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𝑖𝑣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20" name="TextBox 19">
                <a:extLst>
                  <a:ext uri="{FF2B5EF4-FFF2-40B4-BE49-F238E27FC236}">
                    <a16:creationId xmlns:a16="http://schemas.microsoft.com/office/drawing/2014/main" id="{DC707136-A658-6AA1-A8F7-DF3A977DB6F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31299" y="5124818"/>
                <a:ext cx="164049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95D865-8130-0AA4-F6BB-8B3C9A8EB325}"/>
                  </a:ext>
                </a:extLst>
              </p:cNvPr>
              <p:cNvSpPr txBox="1"/>
              <p:nvPr/>
            </p:nvSpPr>
            <p:spPr>
              <a:xfrm>
                <a:off x="6800200" y="5095203"/>
                <a:ext cx="14015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𝑖𝑖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D095D865-8130-0AA4-F6BB-8B3C9A8EB3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800200" y="5095203"/>
                <a:ext cx="1401581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5" name="TextBox 24">
            <a:extLst>
              <a:ext uri="{FF2B5EF4-FFF2-40B4-BE49-F238E27FC236}">
                <a16:creationId xmlns:a16="http://schemas.microsoft.com/office/drawing/2014/main" id="{4B20F101-80B2-224C-796A-72E2B095AAD9}"/>
              </a:ext>
            </a:extLst>
          </p:cNvPr>
          <p:cNvSpPr txBox="1"/>
          <p:nvPr/>
        </p:nvSpPr>
        <p:spPr>
          <a:xfrm>
            <a:off x="733672" y="1055782"/>
            <a:ext cx="8496944" cy="206210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3200" dirty="0"/>
              <a:t>A particle Q is attached to two separate springs.</a:t>
            </a:r>
          </a:p>
          <a:p>
            <a:r>
              <a:rPr lang="en-GB" sz="3200" dirty="0"/>
              <a:t>he spring </a:t>
            </a:r>
            <a:r>
              <a:rPr lang="en-GB" sz="3200" dirty="0">
                <a:solidFill>
                  <a:srgbClr val="FF0000"/>
                </a:solidFill>
              </a:rPr>
              <a:t>PQ</a:t>
            </a:r>
            <a:r>
              <a:rPr lang="en-GB" sz="3200" dirty="0"/>
              <a:t> has natural length 1.6m </a:t>
            </a:r>
          </a:p>
          <a:p>
            <a:r>
              <a:rPr lang="en-GB" sz="3200" dirty="0"/>
              <a:t>The spring </a:t>
            </a:r>
            <a:r>
              <a:rPr lang="en-GB" sz="3200" dirty="0">
                <a:solidFill>
                  <a:srgbClr val="00B050"/>
                </a:solidFill>
              </a:rPr>
              <a:t>QR</a:t>
            </a:r>
            <a:r>
              <a:rPr lang="en-GB" sz="3200" dirty="0"/>
              <a:t> has natural length 1.4m </a:t>
            </a:r>
          </a:p>
          <a:p>
            <a:r>
              <a:rPr lang="en-GB" sz="3200" dirty="0"/>
              <a:t>The ends P and R, stretched 4m apart.</a:t>
            </a: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43D8A6A3-BE24-688F-2789-E9FDF7342923}"/>
              </a:ext>
            </a:extLst>
          </p:cNvPr>
          <p:cNvSpPr txBox="1"/>
          <p:nvPr/>
        </p:nvSpPr>
        <p:spPr>
          <a:xfrm>
            <a:off x="407368" y="287472"/>
            <a:ext cx="4574776" cy="61555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400" b="1" dirty="0">
                <a:solidFill>
                  <a:schemeClr val="bg1"/>
                </a:solidFill>
              </a:rPr>
              <a:t>Identify the Distances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742282-0D82-2EC0-A52F-76264D704F93}"/>
                  </a:ext>
                </a:extLst>
              </p:cNvPr>
              <p:cNvSpPr txBox="1"/>
              <p:nvPr/>
            </p:nvSpPr>
            <p:spPr>
              <a:xfrm>
                <a:off x="4443631" y="5837305"/>
                <a:ext cx="1941487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1.6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29" name="TextBox 28">
                <a:extLst>
                  <a:ext uri="{FF2B5EF4-FFF2-40B4-BE49-F238E27FC236}">
                    <a16:creationId xmlns:a16="http://schemas.microsoft.com/office/drawing/2014/main" id="{E7742282-0D82-2EC0-A52F-76264D704F9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443631" y="5837305"/>
                <a:ext cx="1941487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0FBB105-BE42-CC7C-75D3-CC8CEDCC45D0}"/>
                  </a:ext>
                </a:extLst>
              </p:cNvPr>
              <p:cNvSpPr txBox="1"/>
              <p:nvPr/>
            </p:nvSpPr>
            <p:spPr>
              <a:xfrm>
                <a:off x="2887938" y="5809326"/>
                <a:ext cx="6267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F0FBB105-BE42-CC7C-75D3-CC8CEDCC45D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87938" y="5809326"/>
                <a:ext cx="626774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72634E1-E996-B52D-5E89-1CE000AD83AC}"/>
                  </a:ext>
                </a:extLst>
              </p:cNvPr>
              <p:cNvSpPr txBox="1"/>
              <p:nvPr/>
            </p:nvSpPr>
            <p:spPr>
              <a:xfrm>
                <a:off x="8136545" y="5824909"/>
                <a:ext cx="16404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E72634E1-E996-B52D-5E89-1CE000AD83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36545" y="5824909"/>
                <a:ext cx="1640496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D075A4E-8A7D-53AC-1ED0-C73A47708465}"/>
                  </a:ext>
                </a:extLst>
              </p:cNvPr>
              <p:cNvSpPr txBox="1"/>
              <p:nvPr/>
            </p:nvSpPr>
            <p:spPr>
              <a:xfrm>
                <a:off x="6737248" y="5866921"/>
                <a:ext cx="1401581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1.4</m:t>
                      </m:r>
                    </m:oMath>
                  </m:oMathPara>
                </a14:m>
                <a:endParaRPr lang="en-GB" sz="36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35" name="TextBox 34">
                <a:extLst>
                  <a:ext uri="{FF2B5EF4-FFF2-40B4-BE49-F238E27FC236}">
                    <a16:creationId xmlns:a16="http://schemas.microsoft.com/office/drawing/2014/main" id="{ED075A4E-8A7D-53AC-1ED0-C73A4770846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737248" y="5866921"/>
                <a:ext cx="1401581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7601059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9" grpId="0"/>
      <p:bldP spid="31" grpId="0"/>
      <p:bldP spid="33" grpId="0"/>
      <p:bldP spid="3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B285D3E-CBE7-F5CD-CDAA-594380B4271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32E15BC-3E98-2650-09C8-2D0DBE8E68AF}"/>
              </a:ext>
            </a:extLst>
          </p:cNvPr>
          <p:cNvCxnSpPr>
            <a:cxnSpLocks/>
          </p:cNvCxnSpPr>
          <p:nvPr/>
        </p:nvCxnSpPr>
        <p:spPr>
          <a:xfrm flipH="1">
            <a:off x="7661032" y="5726273"/>
            <a:ext cx="545242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D3541196-0978-7D16-0072-4E422C4F3A95}"/>
              </a:ext>
            </a:extLst>
          </p:cNvPr>
          <p:cNvCxnSpPr>
            <a:cxnSpLocks/>
          </p:cNvCxnSpPr>
          <p:nvPr/>
        </p:nvCxnSpPr>
        <p:spPr>
          <a:xfrm>
            <a:off x="7661032" y="903025"/>
            <a:ext cx="504056" cy="0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55191EE2-65F1-DD53-70C9-8105BE630FDC}"/>
              </a:ext>
            </a:extLst>
          </p:cNvPr>
          <p:cNvCxnSpPr>
            <a:cxnSpLocks/>
          </p:cNvCxnSpPr>
          <p:nvPr/>
        </p:nvCxnSpPr>
        <p:spPr>
          <a:xfrm>
            <a:off x="7913060" y="4182115"/>
            <a:ext cx="0" cy="1544158"/>
          </a:xfrm>
          <a:prstGeom prst="line">
            <a:avLst/>
          </a:prstGeom>
          <a:solidFill>
            <a:schemeClr val="tx1"/>
          </a:solidFill>
          <a:ln w="57150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AB94AED0-61FE-EFB7-3EED-493182925B08}"/>
              </a:ext>
            </a:extLst>
          </p:cNvPr>
          <p:cNvCxnSpPr>
            <a:cxnSpLocks/>
          </p:cNvCxnSpPr>
          <p:nvPr/>
        </p:nvCxnSpPr>
        <p:spPr>
          <a:xfrm flipV="1">
            <a:off x="7913060" y="903025"/>
            <a:ext cx="0" cy="2911025"/>
          </a:xfrm>
          <a:prstGeom prst="line">
            <a:avLst/>
          </a:prstGeom>
          <a:solidFill>
            <a:schemeClr val="tx1"/>
          </a:solidFill>
          <a:ln w="571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B8AE4696-C537-144F-FB88-6002C5829C26}"/>
              </a:ext>
            </a:extLst>
          </p:cNvPr>
          <p:cNvSpPr txBox="1"/>
          <p:nvPr/>
        </p:nvSpPr>
        <p:spPr>
          <a:xfrm>
            <a:off x="7222922" y="5430681"/>
            <a:ext cx="4858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200" dirty="0"/>
              <a:t>A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71A83BCB-B626-7E23-A81D-D86B922B691C}"/>
              </a:ext>
            </a:extLst>
          </p:cNvPr>
          <p:cNvSpPr txBox="1"/>
          <p:nvPr/>
        </p:nvSpPr>
        <p:spPr>
          <a:xfrm>
            <a:off x="7201204" y="637587"/>
            <a:ext cx="4339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200" dirty="0"/>
              <a:t>B</a:t>
            </a:r>
          </a:p>
        </p:txBody>
      </p:sp>
      <p:cxnSp>
        <p:nvCxnSpPr>
          <p:cNvPr id="13" name="Straight Connector 12">
            <a:extLst>
              <a:ext uri="{FF2B5EF4-FFF2-40B4-BE49-F238E27FC236}">
                <a16:creationId xmlns:a16="http://schemas.microsoft.com/office/drawing/2014/main" id="{3D4DE0C2-E46D-D927-0B0A-D2B2FA079BEE}"/>
              </a:ext>
            </a:extLst>
          </p:cNvPr>
          <p:cNvCxnSpPr>
            <a:cxnSpLocks/>
          </p:cNvCxnSpPr>
          <p:nvPr/>
        </p:nvCxnSpPr>
        <p:spPr>
          <a:xfrm>
            <a:off x="9086637" y="2773964"/>
            <a:ext cx="0" cy="1162771"/>
          </a:xfrm>
          <a:prstGeom prst="line">
            <a:avLst/>
          </a:prstGeom>
          <a:solidFill>
            <a:schemeClr val="tx1"/>
          </a:solidFill>
          <a:ln w="3492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>
        <mc:Choice xmlns:a14="http://schemas.microsoft.com/office/drawing/2010/main"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26F8425-A41D-8562-BF7F-1F0F0E9E9D66}"/>
                  </a:ext>
                </a:extLst>
              </p:cNvPr>
              <p:cNvSpPr txBox="1"/>
              <p:nvPr/>
            </p:nvSpPr>
            <p:spPr>
              <a:xfrm>
                <a:off x="9182707" y="2989988"/>
                <a:ext cx="7202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926F8425-A41D-8562-BF7F-1F0F0E9E9D66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707" y="2989988"/>
                <a:ext cx="720219" cy="646331"/>
              </a:xfrm>
              <a:prstGeom prst="rect">
                <a:avLst/>
              </a:prstGeom>
              <a:blipFill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5" name="Oval 14">
            <a:extLst>
              <a:ext uri="{FF2B5EF4-FFF2-40B4-BE49-F238E27FC236}">
                <a16:creationId xmlns:a16="http://schemas.microsoft.com/office/drawing/2014/main" id="{060C8225-1D83-487B-30E2-DAE344F140C0}"/>
              </a:ext>
            </a:extLst>
          </p:cNvPr>
          <p:cNvSpPr/>
          <p:nvPr/>
        </p:nvSpPr>
        <p:spPr>
          <a:xfrm>
            <a:off x="7715332" y="3814050"/>
            <a:ext cx="395459" cy="368065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4000"/>
          </a:p>
        </p:txBody>
      </p:sp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8E608F9F-4E02-4259-D1A6-9609844DDF27}"/>
              </a:ext>
            </a:extLst>
          </p:cNvPr>
          <p:cNvCxnSpPr>
            <a:cxnSpLocks/>
          </p:cNvCxnSpPr>
          <p:nvPr/>
        </p:nvCxnSpPr>
        <p:spPr>
          <a:xfrm flipH="1" flipV="1">
            <a:off x="9076603" y="926346"/>
            <a:ext cx="10034" cy="1847618"/>
          </a:xfrm>
          <a:prstGeom prst="line">
            <a:avLst/>
          </a:prstGeom>
          <a:solidFill>
            <a:schemeClr val="tx1"/>
          </a:solidFill>
          <a:ln w="34925">
            <a:solidFill>
              <a:srgbClr val="FF000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12F5A95-04F5-1B3E-C4EA-B0B84D5E8312}"/>
              </a:ext>
            </a:extLst>
          </p:cNvPr>
          <p:cNvCxnSpPr>
            <a:cxnSpLocks/>
          </p:cNvCxnSpPr>
          <p:nvPr/>
        </p:nvCxnSpPr>
        <p:spPr>
          <a:xfrm flipH="1">
            <a:off x="9102212" y="4946810"/>
            <a:ext cx="3274" cy="772079"/>
          </a:xfrm>
          <a:prstGeom prst="line">
            <a:avLst/>
          </a:prstGeom>
          <a:solidFill>
            <a:schemeClr val="tx1"/>
          </a:solidFill>
          <a:ln w="3492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0CAF0DB4-EA49-9DC0-AD4A-A741D476142C}"/>
              </a:ext>
            </a:extLst>
          </p:cNvPr>
          <p:cNvCxnSpPr>
            <a:cxnSpLocks/>
          </p:cNvCxnSpPr>
          <p:nvPr/>
        </p:nvCxnSpPr>
        <p:spPr>
          <a:xfrm>
            <a:off x="9086637" y="3990698"/>
            <a:ext cx="0" cy="905694"/>
          </a:xfrm>
          <a:prstGeom prst="line">
            <a:avLst/>
          </a:prstGeom>
          <a:solidFill>
            <a:schemeClr val="tx1"/>
          </a:solidFill>
          <a:ln w="34925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7" name="TextBox 26">
            <a:extLst>
              <a:ext uri="{FF2B5EF4-FFF2-40B4-BE49-F238E27FC236}">
                <a16:creationId xmlns:a16="http://schemas.microsoft.com/office/drawing/2014/main" id="{77FB329E-02D2-BFA9-6DC2-55AA9BFBC07D}"/>
              </a:ext>
            </a:extLst>
          </p:cNvPr>
          <p:cNvSpPr txBox="1"/>
          <p:nvPr/>
        </p:nvSpPr>
        <p:spPr>
          <a:xfrm>
            <a:off x="407368" y="287472"/>
            <a:ext cx="4574776" cy="615553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3400" b="1" dirty="0">
                <a:solidFill>
                  <a:schemeClr val="bg1"/>
                </a:solidFill>
              </a:rPr>
              <a:t>Identify the Distances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024D0A-E34A-0800-AAA8-EA0B9AD15271}"/>
                  </a:ext>
                </a:extLst>
              </p:cNvPr>
              <p:cNvSpPr txBox="1"/>
              <p:nvPr/>
            </p:nvSpPr>
            <p:spPr>
              <a:xfrm>
                <a:off x="9229429" y="1498479"/>
                <a:ext cx="626774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6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31" name="TextBox 30">
                <a:extLst>
                  <a:ext uri="{FF2B5EF4-FFF2-40B4-BE49-F238E27FC236}">
                    <a16:creationId xmlns:a16="http://schemas.microsoft.com/office/drawing/2014/main" id="{4B024D0A-E34A-0800-AAA8-EA0B9AD1527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29429" y="1498479"/>
                <a:ext cx="626774" cy="64633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CCBD671-6B2A-3AA0-B03A-D4936A25370D}"/>
                  </a:ext>
                </a:extLst>
              </p:cNvPr>
              <p:cNvSpPr txBox="1"/>
              <p:nvPr/>
            </p:nvSpPr>
            <p:spPr>
              <a:xfrm>
                <a:off x="9276152" y="5009683"/>
                <a:ext cx="1640496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3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−</m:t>
                      </m:r>
                      <m:r>
                        <a:rPr lang="en-GB" sz="36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7CCBD671-6B2A-3AA0-B03A-D4936A25370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76152" y="5009683"/>
                <a:ext cx="1640496" cy="646331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4" name="TextBox 23">
            <a:extLst>
              <a:ext uri="{FF2B5EF4-FFF2-40B4-BE49-F238E27FC236}">
                <a16:creationId xmlns:a16="http://schemas.microsoft.com/office/drawing/2014/main" id="{133EF6DB-8D16-67DE-0FF9-090482A014F5}"/>
              </a:ext>
            </a:extLst>
          </p:cNvPr>
          <p:cNvSpPr txBox="1"/>
          <p:nvPr/>
        </p:nvSpPr>
        <p:spPr>
          <a:xfrm>
            <a:off x="381844" y="1145403"/>
            <a:ext cx="5858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>
              <a:spcBef>
                <a:spcPts val="900"/>
              </a:spcBef>
              <a:spcAft>
                <a:spcPts val="1200"/>
              </a:spcAft>
              <a:buNone/>
            </a:pPr>
            <a:r>
              <a:rPr lang="en-GB" sz="2800" b="0" u="none" strike="noStrike" dirty="0">
                <a:effectLst/>
                <a:latin typeface="Google Sans"/>
              </a:rPr>
              <a:t>An elastic spring has natural length 2a. </a:t>
            </a:r>
          </a:p>
        </p:txBody>
      </p:sp>
      <mc:AlternateContent xmlns:mc="http://schemas.openxmlformats.org/markup-compatibility/2006">
        <mc:Choice xmlns:a14="http://schemas.microsoft.com/office/drawing/2010/main" Requires="a14"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62BB03D-22F0-1189-5874-D3EDE8687743}"/>
                  </a:ext>
                </a:extLst>
              </p:cNvPr>
              <p:cNvSpPr txBox="1"/>
              <p:nvPr/>
            </p:nvSpPr>
            <p:spPr>
              <a:xfrm>
                <a:off x="9182707" y="4016540"/>
                <a:ext cx="720219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solidFill>
                            <a:srgbClr val="00B050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𝑎</m:t>
                      </m:r>
                    </m:oMath>
                  </m:oMathPara>
                </a14:m>
                <a:endParaRPr lang="en-GB" sz="3600" dirty="0">
                  <a:solidFill>
                    <a:srgbClr val="00B050"/>
                  </a:solidFill>
                </a:endParaRPr>
              </a:p>
            </p:txBody>
          </p:sp>
        </mc:Choice>
        <mc:Fallback>
          <p:sp>
            <p:nvSpPr>
              <p:cNvPr id="41" name="TextBox 40">
                <a:extLst>
                  <a:ext uri="{FF2B5EF4-FFF2-40B4-BE49-F238E27FC236}">
                    <a16:creationId xmlns:a16="http://schemas.microsoft.com/office/drawing/2014/main" id="{162BB03D-22F0-1189-5874-D3EDE868774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182707" y="4016540"/>
                <a:ext cx="720219" cy="64633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4592206-E54F-C35A-D50E-54DB2BADB488}"/>
                  </a:ext>
                </a:extLst>
              </p:cNvPr>
              <p:cNvSpPr txBox="1"/>
              <p:nvPr/>
            </p:nvSpPr>
            <p:spPr>
              <a:xfrm>
                <a:off x="8211185" y="3051906"/>
                <a:ext cx="677722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43" name="TextBox 42">
                <a:extLst>
                  <a:ext uri="{FF2B5EF4-FFF2-40B4-BE49-F238E27FC236}">
                    <a16:creationId xmlns:a16="http://schemas.microsoft.com/office/drawing/2014/main" id="{A4592206-E54F-C35A-D50E-54DB2BADB488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1185" y="3051906"/>
                <a:ext cx="677722" cy="646331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4076E84-4133-6316-7BC0-1F4C09FAD099}"/>
                  </a:ext>
                </a:extLst>
              </p:cNvPr>
              <p:cNvSpPr txBox="1"/>
              <p:nvPr/>
            </p:nvSpPr>
            <p:spPr>
              <a:xfrm>
                <a:off x="8060047" y="1579470"/>
                <a:ext cx="94516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𝑖𝑖𝑖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C4076E84-4133-6316-7BC0-1F4C09FAD099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060047" y="1579470"/>
                <a:ext cx="945160" cy="646331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98632B8-9054-C2B3-EDFD-DB0AC82D12AD}"/>
                  </a:ext>
                </a:extLst>
              </p:cNvPr>
              <p:cNvSpPr txBox="1"/>
              <p:nvPr/>
            </p:nvSpPr>
            <p:spPr>
              <a:xfrm>
                <a:off x="8233561" y="4974755"/>
                <a:ext cx="7621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𝑖𝑣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298632B8-9054-C2B3-EDFD-DB0AC82D12A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33561" y="4974755"/>
                <a:ext cx="762100" cy="646331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F9C7452-6AD8-86FE-8BFD-34A9FBA702DD}"/>
                  </a:ext>
                </a:extLst>
              </p:cNvPr>
              <p:cNvSpPr txBox="1"/>
              <p:nvPr/>
            </p:nvSpPr>
            <p:spPr>
              <a:xfrm>
                <a:off x="8198819" y="4095389"/>
                <a:ext cx="762100" cy="64633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3600" b="0" i="1" smtClean="0">
                          <a:latin typeface="Cambria Math" panose="02040503050406030204" pitchFamily="18" charset="0"/>
                        </a:rPr>
                        <m:t>𝑖𝑖</m:t>
                      </m:r>
                    </m:oMath>
                  </m:oMathPara>
                </a14:m>
                <a:endParaRPr lang="en-GB" sz="3600" dirty="0"/>
              </a:p>
            </p:txBody>
          </p:sp>
        </mc:Choice>
        <mc:Fallback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2F9C7452-6AD8-86FE-8BFD-34A9FBA702D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98819" y="4095389"/>
                <a:ext cx="762100" cy="646331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1" name="TextBox 50">
            <a:extLst>
              <a:ext uri="{FF2B5EF4-FFF2-40B4-BE49-F238E27FC236}">
                <a16:creationId xmlns:a16="http://schemas.microsoft.com/office/drawing/2014/main" id="{EC46180C-9B30-50A3-8AC1-56AC373EE2A4}"/>
              </a:ext>
            </a:extLst>
          </p:cNvPr>
          <p:cNvSpPr txBox="1"/>
          <p:nvPr/>
        </p:nvSpPr>
        <p:spPr>
          <a:xfrm>
            <a:off x="407368" y="1829717"/>
            <a:ext cx="5904656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0" u="none" strike="noStrike" dirty="0">
                <a:effectLst/>
                <a:latin typeface="Google Sans"/>
              </a:rPr>
              <a:t>A particle of mass m is attached to the midpoint of the spring. </a:t>
            </a:r>
            <a:endParaRPr lang="en-GB" dirty="0"/>
          </a:p>
        </p:txBody>
      </p:sp>
      <p:sp>
        <p:nvSpPr>
          <p:cNvPr id="53" name="TextBox 52">
            <a:extLst>
              <a:ext uri="{FF2B5EF4-FFF2-40B4-BE49-F238E27FC236}">
                <a16:creationId xmlns:a16="http://schemas.microsoft.com/office/drawing/2014/main" id="{101BF49D-0665-95C0-B118-CF57F45AA19B}"/>
              </a:ext>
            </a:extLst>
          </p:cNvPr>
          <p:cNvSpPr txBox="1"/>
          <p:nvPr/>
        </p:nvSpPr>
        <p:spPr>
          <a:xfrm>
            <a:off x="404751" y="2944918"/>
            <a:ext cx="612143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sz="2800" b="0" u="none" strike="noStrike" dirty="0">
                <a:effectLst/>
                <a:latin typeface="Google Sans"/>
              </a:rPr>
              <a:t>One end of the spring, A, is attached to the floor of a room of height 5a and the other end is attached to the ceiling of the room at a point B vertically above A. </a:t>
            </a:r>
            <a:endParaRPr lang="en-GB" dirty="0"/>
          </a:p>
        </p:txBody>
      </p:sp>
      <p:sp>
        <p:nvSpPr>
          <p:cNvPr id="55" name="TextBox 54">
            <a:extLst>
              <a:ext uri="{FF2B5EF4-FFF2-40B4-BE49-F238E27FC236}">
                <a16:creationId xmlns:a16="http://schemas.microsoft.com/office/drawing/2014/main" id="{4BA3FF28-EB53-23DD-4FB2-D2D12DDC03A0}"/>
              </a:ext>
            </a:extLst>
          </p:cNvPr>
          <p:cNvSpPr txBox="1"/>
          <p:nvPr/>
        </p:nvSpPr>
        <p:spPr>
          <a:xfrm>
            <a:off x="443056" y="5071238"/>
            <a:ext cx="4788848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Google Sans"/>
                <a:ea typeface="+mn-ea"/>
                <a:cs typeface="+mn-cs"/>
              </a:rPr>
              <a:t>The spring is modelled as light.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6103774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31" grpId="0"/>
      <p:bldP spid="33" grpId="0"/>
      <p:bldP spid="41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894E9EE3-0416-DEA3-C3AB-6171DE495259}"/>
              </a:ext>
            </a:extLst>
          </p:cNvPr>
          <p:cNvSpPr txBox="1"/>
          <p:nvPr/>
        </p:nvSpPr>
        <p:spPr>
          <a:xfrm>
            <a:off x="2999656" y="404664"/>
            <a:ext cx="6048672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Example A: Horizontal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E3BCA8AB-0CF0-0AFA-6408-193D391540EF}"/>
              </a:ext>
            </a:extLst>
          </p:cNvPr>
          <p:cNvSpPr txBox="1"/>
          <p:nvPr/>
        </p:nvSpPr>
        <p:spPr>
          <a:xfrm>
            <a:off x="623392" y="1700808"/>
            <a:ext cx="11161240" cy="4093428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600" dirty="0"/>
              <a:t>The elastic springs PQ and QR are joined together at Q to form one long spring.</a:t>
            </a:r>
          </a:p>
          <a:p>
            <a:endParaRPr lang="en-GB" sz="2600" dirty="0"/>
          </a:p>
          <a:p>
            <a:r>
              <a:rPr lang="en-GB" sz="2600" dirty="0"/>
              <a:t>The spring PQ has natural length 1.6m and modulus of elasticity 20N. </a:t>
            </a:r>
          </a:p>
          <a:p>
            <a:endParaRPr lang="en-GB" sz="2600" dirty="0"/>
          </a:p>
          <a:p>
            <a:r>
              <a:rPr lang="en-GB" sz="2600" dirty="0"/>
              <a:t>The spring QR has natural length 1.4m and modulus of elasticity 28N. </a:t>
            </a:r>
          </a:p>
          <a:p>
            <a:endParaRPr lang="en-GB" sz="2600" dirty="0"/>
          </a:p>
          <a:p>
            <a:r>
              <a:rPr lang="en-GB" sz="2600" dirty="0"/>
              <a:t>The ends P and R, of the long string are attached to two fixed points which are </a:t>
            </a:r>
          </a:p>
          <a:p>
            <a:r>
              <a:rPr lang="en-GB" sz="2600" dirty="0"/>
              <a:t>4m apart on the same horizontal plane. </a:t>
            </a:r>
          </a:p>
          <a:p>
            <a:endParaRPr lang="en-GB" sz="2600" dirty="0"/>
          </a:p>
          <a:p>
            <a:r>
              <a:rPr lang="en-GB" sz="2600" dirty="0"/>
              <a:t>[Assume Q is at rest and in equilibrium]. Find the Tension in the combined spring.</a:t>
            </a:r>
          </a:p>
        </p:txBody>
      </p:sp>
    </p:spTree>
    <p:extLst>
      <p:ext uri="{BB962C8B-B14F-4D97-AF65-F5344CB8AC3E}">
        <p14:creationId xmlns:p14="http://schemas.microsoft.com/office/powerpoint/2010/main" val="411873206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429135" y="263418"/>
            <a:ext cx="11499513" cy="2308324"/>
          </a:xfrm>
          <a:prstGeom prst="rect">
            <a:avLst/>
          </a:prstGeom>
          <a:solidFill>
            <a:schemeClr val="bg1"/>
          </a:solidFill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txBody>
          <a:bodyPr wrap="square" rtlCol="0">
            <a:spAutoFit/>
          </a:bodyPr>
          <a:lstStyle/>
          <a:p>
            <a:r>
              <a:rPr lang="en-GB" sz="2400" dirty="0"/>
              <a:t>The elastic springs PQ and QR are joined together at Q to form one long spring. </a:t>
            </a:r>
          </a:p>
          <a:p>
            <a:r>
              <a:rPr lang="en-GB" sz="2400" dirty="0"/>
              <a:t>The spring PQ has natural length 1.6m and modulus of elasticity 20N. </a:t>
            </a:r>
          </a:p>
          <a:p>
            <a:r>
              <a:rPr lang="en-GB" sz="2400" dirty="0"/>
              <a:t>The spring QR has natural length 1.4m and modulus of elasticity 28N. </a:t>
            </a:r>
          </a:p>
          <a:p>
            <a:r>
              <a:rPr lang="en-GB" sz="2400" dirty="0"/>
              <a:t>The ends P and R, of the long string are attached to two fixed points which are 4m apart </a:t>
            </a:r>
          </a:p>
          <a:p>
            <a:r>
              <a:rPr lang="en-GB" sz="2400" dirty="0"/>
              <a:t>on the same horizontal plane. </a:t>
            </a:r>
          </a:p>
          <a:p>
            <a:r>
              <a:rPr lang="en-GB" sz="2400" dirty="0"/>
              <a:t>[Assume Q is at rest and in equilibrium]. Find the Tension in the combined spring.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4" name="TextBox 33"/>
              <p:cNvSpPr txBox="1"/>
              <p:nvPr/>
            </p:nvSpPr>
            <p:spPr>
              <a:xfrm>
                <a:off x="3006235" y="3008166"/>
                <a:ext cx="2500477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𝑄𝑅</m:t>
                    </m:r>
                    <m:r>
                      <a:rPr lang="en-GB" sz="24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</m:t>
                    </m:r>
                    <m:r>
                      <a:rPr lang="en-GB" sz="2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GB" sz="240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 </m:t>
                    </m:r>
                  </m:oMath>
                </a14:m>
                <a:r>
                  <a:rPr lang="en-GB" sz="2400" dirty="0">
                    <a:solidFill>
                      <a:srgbClr val="00B050"/>
                    </a:solidFill>
                  </a:rPr>
                  <a:t>28</a:t>
                </a:r>
                <a:r>
                  <a:rPr lang="en-GB" sz="2400" dirty="0"/>
                  <a:t>,</a:t>
                </a:r>
                <a:r>
                  <a:rPr lang="en-GB" sz="2400" dirty="0">
                    <a:solidFill>
                      <a:srgbClr val="00B05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𝑙</m:t>
                    </m:r>
                    <m:r>
                      <a:rPr lang="en-GB" sz="2400" b="0" i="1" smtClean="0">
                        <a:solidFill>
                          <a:srgbClr val="00B050"/>
                        </a:solidFill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GB" sz="2400" dirty="0">
                    <a:solidFill>
                      <a:srgbClr val="00B050"/>
                    </a:solidFill>
                  </a:rPr>
                  <a:t>= 1.4</a:t>
                </a:r>
                <a:endParaRPr lang="en-GB" sz="2400" dirty="0"/>
              </a:p>
            </p:txBody>
          </p:sp>
        </mc:Choice>
        <mc:Fallback xmlns="">
          <p:sp>
            <p:nvSpPr>
              <p:cNvPr id="34" name="TextBox 3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006235" y="3008166"/>
                <a:ext cx="2500477" cy="461665"/>
              </a:xfrm>
              <a:prstGeom prst="rect">
                <a:avLst/>
              </a:prstGeom>
              <a:blipFill>
                <a:blip r:embed="rId2"/>
                <a:stretch>
                  <a:fillRect l="-1707" t="-10526" r="-3415" b="-2894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5" name="TextBox 34"/>
              <p:cNvSpPr txBox="1"/>
              <p:nvPr/>
            </p:nvSpPr>
            <p:spPr>
              <a:xfrm>
                <a:off x="255925" y="3015337"/>
                <a:ext cx="2617170" cy="46166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𝑃𝑄</m:t>
                    </m:r>
                    <m:r>
                      <a:rPr lang="en-GB" sz="240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: 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𝜆</m:t>
                    </m:r>
                    <m:r>
                      <a:rPr lang="en-GB" sz="2400" i="1" smtClean="0">
                        <a:solidFill>
                          <a:srgbClr val="FF0000"/>
                        </a:solidFill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20</a:t>
                </a:r>
                <a:r>
                  <a:rPr lang="en-GB" sz="2400" dirty="0"/>
                  <a:t>,</a:t>
                </a:r>
                <a:r>
                  <a:rPr lang="en-GB" sz="2400" dirty="0">
                    <a:solidFill>
                      <a:srgbClr val="FF0000"/>
                    </a:solidFill>
                  </a:rPr>
                  <a:t> </a:t>
                </a:r>
                <a14:m>
                  <m:oMath xmlns:m="http://schemas.openxmlformats.org/officeDocument/2006/math">
                    <m:r>
                      <a:rPr lang="en-US" sz="2400" i="1">
                        <a:solidFill>
                          <a:srgbClr val="FF0000"/>
                        </a:solidFill>
                        <a:latin typeface="Cambria Math" panose="02040503050406030204" pitchFamily="18" charset="0"/>
                      </a:rPr>
                      <m:t>𝑙</m:t>
                    </m:r>
                  </m:oMath>
                </a14:m>
                <a:r>
                  <a:rPr lang="en-GB" sz="2400" dirty="0">
                    <a:solidFill>
                      <a:srgbClr val="FF0000"/>
                    </a:solidFill>
                  </a:rPr>
                  <a:t> = 1.6  </a:t>
                </a:r>
              </a:p>
            </p:txBody>
          </p:sp>
        </mc:Choice>
        <mc:Fallback xmlns="">
          <p:sp>
            <p:nvSpPr>
              <p:cNvPr id="35" name="TextBox 3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925" y="3015337"/>
                <a:ext cx="2617170" cy="461665"/>
              </a:xfrm>
              <a:prstGeom prst="rect">
                <a:avLst/>
              </a:prstGeom>
              <a:blipFill>
                <a:blip r:embed="rId3"/>
                <a:stretch>
                  <a:fillRect l="-1632" t="-10667" r="-6527" b="-30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0" name="TextBox 49"/>
              <p:cNvSpPr txBox="1"/>
              <p:nvPr/>
            </p:nvSpPr>
            <p:spPr>
              <a:xfrm>
                <a:off x="7604383" y="2663253"/>
                <a:ext cx="1745438" cy="81374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>
                  <a:lnSpc>
                    <a:spcPct val="150000"/>
                  </a:lnSpc>
                </a:pPr>
                <a:r>
                  <a:rPr lang="en-GB" sz="2400" b="1" dirty="0"/>
                  <a:t>PQ: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20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1.6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50" name="TextBox 4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604383" y="2663253"/>
                <a:ext cx="1745438" cy="813749"/>
              </a:xfrm>
              <a:prstGeom prst="rect">
                <a:avLst/>
              </a:prstGeom>
              <a:blipFill>
                <a:blip r:embed="rId4"/>
                <a:stretch>
                  <a:fillRect l="-5226" b="-751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13" name="Straight Connector 12"/>
          <p:cNvCxnSpPr/>
          <p:nvPr/>
        </p:nvCxnSpPr>
        <p:spPr>
          <a:xfrm>
            <a:off x="5327398" y="4124270"/>
            <a:ext cx="0" cy="426539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489400" y="4124270"/>
            <a:ext cx="0" cy="426539"/>
          </a:xfrm>
          <a:prstGeom prst="line">
            <a:avLst/>
          </a:prstGeom>
          <a:solidFill>
            <a:schemeClr val="tx1"/>
          </a:solidFill>
          <a:ln w="127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6" name="Straight Connector 15"/>
          <p:cNvCxnSpPr>
            <a:cxnSpLocks/>
          </p:cNvCxnSpPr>
          <p:nvPr/>
        </p:nvCxnSpPr>
        <p:spPr>
          <a:xfrm>
            <a:off x="3691397" y="4323599"/>
            <a:ext cx="1635999" cy="0"/>
          </a:xfrm>
          <a:prstGeom prst="line">
            <a:avLst/>
          </a:prstGeom>
          <a:solidFill>
            <a:schemeClr val="tx1"/>
          </a:solidFill>
          <a:ln w="28575">
            <a:solidFill>
              <a:srgbClr val="00B05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19" name="Straight Connector 18"/>
          <p:cNvCxnSpPr>
            <a:cxnSpLocks/>
          </p:cNvCxnSpPr>
          <p:nvPr/>
        </p:nvCxnSpPr>
        <p:spPr>
          <a:xfrm flipH="1">
            <a:off x="465856" y="4323599"/>
            <a:ext cx="2956765" cy="0"/>
          </a:xfrm>
          <a:prstGeom prst="line">
            <a:avLst/>
          </a:prstGeom>
          <a:solidFill>
            <a:schemeClr val="tx1"/>
          </a:solidFill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337934" y="4323599"/>
            <a:ext cx="537555" cy="0"/>
          </a:xfrm>
          <a:prstGeom prst="line">
            <a:avLst/>
          </a:prstGeom>
          <a:solidFill>
            <a:schemeClr val="tx1"/>
          </a:solidFill>
          <a:ln w="57150">
            <a:solidFill>
              <a:srgbClr val="00B05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4" name="Straight Connector 23"/>
          <p:cNvCxnSpPr/>
          <p:nvPr/>
        </p:nvCxnSpPr>
        <p:spPr>
          <a:xfrm flipH="1">
            <a:off x="1564510" y="4326787"/>
            <a:ext cx="537555" cy="0"/>
          </a:xfrm>
          <a:prstGeom prst="line">
            <a:avLst/>
          </a:prstGeom>
          <a:solidFill>
            <a:schemeClr val="tx1"/>
          </a:solidFill>
          <a:ln w="5715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sp>
        <p:nvSpPr>
          <p:cNvPr id="28" name="TextBox 27"/>
          <p:cNvSpPr txBox="1"/>
          <p:nvPr/>
        </p:nvSpPr>
        <p:spPr>
          <a:xfrm>
            <a:off x="341941" y="3698590"/>
            <a:ext cx="595532" cy="581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P</a:t>
            </a:r>
          </a:p>
        </p:txBody>
      </p:sp>
      <p:sp>
        <p:nvSpPr>
          <p:cNvPr id="30" name="TextBox 29"/>
          <p:cNvSpPr txBox="1"/>
          <p:nvPr/>
        </p:nvSpPr>
        <p:spPr>
          <a:xfrm>
            <a:off x="3356472" y="3728026"/>
            <a:ext cx="595532" cy="581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Q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5194823" y="3734310"/>
            <a:ext cx="595532" cy="58126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/>
              <a:t>R</a:t>
            </a: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2" name="TextBox 31"/>
              <p:cNvSpPr txBox="1"/>
              <p:nvPr/>
            </p:nvSpPr>
            <p:spPr>
              <a:xfrm>
                <a:off x="4332743" y="3876882"/>
                <a:ext cx="595532" cy="581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2" name="TextBox 3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32743" y="3876882"/>
                <a:ext cx="595532" cy="581262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3" name="TextBox 32"/>
              <p:cNvSpPr txBox="1"/>
              <p:nvPr/>
            </p:nvSpPr>
            <p:spPr>
              <a:xfrm>
                <a:off x="1646473" y="3889661"/>
                <a:ext cx="595532" cy="58126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400" i="1">
                          <a:latin typeface="Cambria Math" panose="02040503050406030204" pitchFamily="18" charset="0"/>
                        </a:rPr>
                        <m:t>𝑇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 xmlns="">
          <p:sp>
            <p:nvSpPr>
              <p:cNvPr id="33" name="TextBox 3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46473" y="3889661"/>
                <a:ext cx="595532" cy="58126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36" name="Straight Connector 35"/>
          <p:cNvCxnSpPr>
            <a:cxnSpLocks/>
          </p:cNvCxnSpPr>
          <p:nvPr/>
        </p:nvCxnSpPr>
        <p:spPr>
          <a:xfrm>
            <a:off x="1710093" y="4798937"/>
            <a:ext cx="1846915" cy="0"/>
          </a:xfrm>
          <a:prstGeom prst="line">
            <a:avLst/>
          </a:prstGeom>
          <a:solidFill>
            <a:schemeClr val="tx1"/>
          </a:solidFill>
          <a:ln w="127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40" name="TextBox 39"/>
              <p:cNvSpPr txBox="1"/>
              <p:nvPr/>
            </p:nvSpPr>
            <p:spPr>
              <a:xfrm>
                <a:off x="1972307" y="4821794"/>
                <a:ext cx="13195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6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0" name="TextBox 3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2307" y="4821794"/>
                <a:ext cx="1319552" cy="523220"/>
              </a:xfrm>
              <a:prstGeom prst="rect">
                <a:avLst/>
              </a:prstGeom>
              <a:blipFill>
                <a:blip r:embed="rId7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Oval 3"/>
          <p:cNvSpPr/>
          <p:nvPr/>
        </p:nvSpPr>
        <p:spPr>
          <a:xfrm>
            <a:off x="3422620" y="4189055"/>
            <a:ext cx="268778" cy="269091"/>
          </a:xfrm>
          <a:prstGeom prst="ellipse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sz="320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006E1B5C-CFEF-2E04-C80A-4CB044351534}"/>
              </a:ext>
            </a:extLst>
          </p:cNvPr>
          <p:cNvSpPr txBox="1"/>
          <p:nvPr/>
        </p:nvSpPr>
        <p:spPr>
          <a:xfrm>
            <a:off x="6008664" y="3671503"/>
            <a:ext cx="2292219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</a:rPr>
              <a:t>As Q is at rest: </a:t>
            </a:r>
            <a:endParaRPr lang="en-GB" sz="28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3F809D-8DB4-7018-BC83-2D94A1B58BCA}"/>
                  </a:ext>
                </a:extLst>
              </p:cNvPr>
              <p:cNvSpPr txBox="1"/>
              <p:nvPr/>
            </p:nvSpPr>
            <p:spPr>
              <a:xfrm>
                <a:off x="8350404" y="3662762"/>
                <a:ext cx="1973822" cy="553613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FF000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𝑄𝑃</m:t>
                          </m:r>
                        </m:sub>
                      </m:sSub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sSub>
                        <m:sSub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sSubPr>
                        <m:e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𝑇</m:t>
                          </m:r>
                        </m:e>
                        <m:sub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srgbClr val="00B050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𝑄𝑅</m:t>
                          </m:r>
                        </m:sub>
                      </m:sSub>
                    </m:oMath>
                  </m:oMathPara>
                </a14:m>
                <a:endParaRPr lang="en-GB" dirty="0"/>
              </a:p>
            </p:txBody>
          </p:sp>
        </mc:Choice>
        <mc:Fallback xmlns="">
          <p:sp>
            <p:nvSpPr>
              <p:cNvPr id="17" name="TextBox 16">
                <a:extLst>
                  <a:ext uri="{FF2B5EF4-FFF2-40B4-BE49-F238E27FC236}">
                    <a16:creationId xmlns:a16="http://schemas.microsoft.com/office/drawing/2014/main" id="{1D3F809D-8DB4-7018-BC83-2D94A1B58BCA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350404" y="3662762"/>
                <a:ext cx="1973822" cy="553613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TextBox 5">
            <a:extLst>
              <a:ext uri="{FF2B5EF4-FFF2-40B4-BE49-F238E27FC236}">
                <a16:creationId xmlns:a16="http://schemas.microsoft.com/office/drawing/2014/main" id="{732F415A-5700-97D5-3178-3601A2E99D37}"/>
              </a:ext>
            </a:extLst>
          </p:cNvPr>
          <p:cNvSpPr txBox="1"/>
          <p:nvPr/>
        </p:nvSpPr>
        <p:spPr>
          <a:xfrm>
            <a:off x="551384" y="5678499"/>
            <a:ext cx="2604818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Total Extension  =</a:t>
            </a:r>
            <a:endParaRPr lang="en-GB" sz="2600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E78E3C5-7B0B-96FA-CD88-4ED72ADB125E}"/>
              </a:ext>
            </a:extLst>
          </p:cNvPr>
          <p:cNvSpPr txBox="1"/>
          <p:nvPr/>
        </p:nvSpPr>
        <p:spPr>
          <a:xfrm>
            <a:off x="3077615" y="5674279"/>
            <a:ext cx="216682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4 – (1.6 + 1.4)</a:t>
            </a:r>
            <a:endParaRPr lang="en-GB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28C198-2409-DEFF-6229-687A266633B7}"/>
                  </a:ext>
                </a:extLst>
              </p:cNvPr>
              <p:cNvSpPr txBox="1"/>
              <p:nvPr/>
            </p:nvSpPr>
            <p:spPr>
              <a:xfrm>
                <a:off x="6096000" y="2826764"/>
                <a:ext cx="1309858" cy="677686"/>
              </a:xfrm>
              <a:prstGeom prst="rect">
                <a:avLst/>
              </a:prstGeom>
              <a:solidFill>
                <a:schemeClr val="tx1"/>
              </a:solidFill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𝑻</m:t>
                      </m:r>
                      <m:r>
                        <a:rPr lang="en-US" sz="2000" b="1" i="1" smtClean="0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𝝀</m:t>
                          </m:r>
                        </m:num>
                        <m:den>
                          <m:r>
                            <a:rPr lang="en-GB" sz="2000" b="1" i="1">
                              <a:solidFill>
                                <a:schemeClr val="bg1"/>
                              </a:solidFill>
                              <a:latin typeface="Cambria Math" panose="02040503050406030204" pitchFamily="18" charset="0"/>
                            </a:rPr>
                            <m:t>𝒍</m:t>
                          </m:r>
                        </m:den>
                      </m:f>
                      <m:r>
                        <a:rPr lang="en-US" sz="2000" b="1" i="1">
                          <a:solidFill>
                            <a:schemeClr val="bg1"/>
                          </a:solidFill>
                          <a:latin typeface="Cambria Math" panose="02040503050406030204" pitchFamily="18" charset="0"/>
                        </a:rPr>
                        <m:t>𝒙</m:t>
                      </m:r>
                    </m:oMath>
                  </m:oMathPara>
                </a14:m>
                <a:endParaRPr lang="en-GB" sz="2000" b="1" dirty="0">
                  <a:solidFill>
                    <a:schemeClr val="bg1"/>
                  </a:solidFill>
                </a:endParaRPr>
              </a:p>
            </p:txBody>
          </p:sp>
        </mc:Choice>
        <mc:Fallback xmlns="">
          <p:sp>
            <p:nvSpPr>
              <p:cNvPr id="14" name="TextBox 13">
                <a:extLst>
                  <a:ext uri="{FF2B5EF4-FFF2-40B4-BE49-F238E27FC236}">
                    <a16:creationId xmlns:a16="http://schemas.microsoft.com/office/drawing/2014/main" id="{EE28C198-2409-DEFF-6229-687A266633B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6096000" y="2826764"/>
                <a:ext cx="1309858" cy="677686"/>
              </a:xfrm>
              <a:prstGeom prst="rect">
                <a:avLst/>
              </a:prstGeom>
              <a:blipFill>
                <a:blip r:embed="rId9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34B6F4-620A-DCF1-1333-0AB17696C6FC}"/>
                  </a:ext>
                </a:extLst>
              </p:cNvPr>
              <p:cNvSpPr txBox="1"/>
              <p:nvPr/>
            </p:nvSpPr>
            <p:spPr>
              <a:xfrm>
                <a:off x="861140" y="4798937"/>
                <a:ext cx="613152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4A34B6F4-620A-DCF1-1333-0AB17696C6F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61140" y="4798937"/>
                <a:ext cx="613152" cy="523220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40BC9259-B0BD-DCE9-EE13-13A2EAAA440E}"/>
              </a:ext>
            </a:extLst>
          </p:cNvPr>
          <p:cNvCxnSpPr>
            <a:cxnSpLocks/>
          </p:cNvCxnSpPr>
          <p:nvPr/>
        </p:nvCxnSpPr>
        <p:spPr>
          <a:xfrm>
            <a:off x="489400" y="4798937"/>
            <a:ext cx="1220693" cy="0"/>
          </a:xfrm>
          <a:prstGeom prst="line">
            <a:avLst/>
          </a:prstGeom>
          <a:solidFill>
            <a:schemeClr val="tx1"/>
          </a:solidFill>
          <a:ln w="12700">
            <a:solidFill>
              <a:srgbClr val="FF0000"/>
            </a:solidFill>
            <a:headEnd type="arrow" w="med" len="med"/>
            <a:tailEnd type="none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6" name="Straight Connector 25">
            <a:extLst>
              <a:ext uri="{FF2B5EF4-FFF2-40B4-BE49-F238E27FC236}">
                <a16:creationId xmlns:a16="http://schemas.microsoft.com/office/drawing/2014/main" id="{AB49C89F-E76D-EEB0-0BAE-99D6390A8821}"/>
              </a:ext>
            </a:extLst>
          </p:cNvPr>
          <p:cNvCxnSpPr>
            <a:cxnSpLocks/>
          </p:cNvCxnSpPr>
          <p:nvPr/>
        </p:nvCxnSpPr>
        <p:spPr>
          <a:xfrm>
            <a:off x="3557008" y="4798937"/>
            <a:ext cx="971596" cy="0"/>
          </a:xfrm>
          <a:prstGeom prst="line">
            <a:avLst/>
          </a:prstGeom>
          <a:solidFill>
            <a:schemeClr val="tx1"/>
          </a:solidFill>
          <a:ln w="19050">
            <a:solidFill>
              <a:srgbClr val="00B050"/>
            </a:solidFill>
            <a:headEnd type="none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p:cxnSp>
        <p:nvCxnSpPr>
          <p:cNvPr id="29" name="Straight Connector 28">
            <a:extLst>
              <a:ext uri="{FF2B5EF4-FFF2-40B4-BE49-F238E27FC236}">
                <a16:creationId xmlns:a16="http://schemas.microsoft.com/office/drawing/2014/main" id="{275C63E2-B4FA-6BEE-B3C0-07D1063BA488}"/>
              </a:ext>
            </a:extLst>
          </p:cNvPr>
          <p:cNvCxnSpPr>
            <a:cxnSpLocks/>
          </p:cNvCxnSpPr>
          <p:nvPr/>
        </p:nvCxnSpPr>
        <p:spPr>
          <a:xfrm>
            <a:off x="4528604" y="4799879"/>
            <a:ext cx="798792" cy="0"/>
          </a:xfrm>
          <a:prstGeom prst="line">
            <a:avLst/>
          </a:prstGeom>
          <a:solidFill>
            <a:schemeClr val="tx1"/>
          </a:solidFill>
          <a:ln w="19050">
            <a:solidFill>
              <a:srgbClr val="00B050"/>
            </a:solidFill>
            <a:headEnd type="arrow" w="med" len="med"/>
            <a:tailEnd type="arrow" w="med" len="med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28AD10-4714-8EC2-EDCC-A55530487802}"/>
                  </a:ext>
                </a:extLst>
              </p:cNvPr>
              <p:cNvSpPr txBox="1"/>
              <p:nvPr/>
            </p:nvSpPr>
            <p:spPr>
              <a:xfrm>
                <a:off x="4370510" y="4826379"/>
                <a:ext cx="1114980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1−</m:t>
                      </m:r>
                      <m:r>
                        <a:rPr lang="en-GB" sz="28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8" name="TextBox 37">
                <a:extLst>
                  <a:ext uri="{FF2B5EF4-FFF2-40B4-BE49-F238E27FC236}">
                    <a16:creationId xmlns:a16="http://schemas.microsoft.com/office/drawing/2014/main" id="{5A28AD10-4714-8EC2-EDCC-A5553048780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370510" y="4826379"/>
                <a:ext cx="1114980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B04DE9D-A6A3-8BCD-7DF9-AE905A4CCE3E}"/>
                  </a:ext>
                </a:extLst>
              </p:cNvPr>
              <p:cNvSpPr txBox="1"/>
              <p:nvPr/>
            </p:nvSpPr>
            <p:spPr>
              <a:xfrm>
                <a:off x="3533781" y="4804727"/>
                <a:ext cx="952599" cy="52322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1.</m:t>
                      </m:r>
                      <m:r>
                        <a:rPr lang="en-GB" sz="28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4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39" name="TextBox 38">
                <a:extLst>
                  <a:ext uri="{FF2B5EF4-FFF2-40B4-BE49-F238E27FC236}">
                    <a16:creationId xmlns:a16="http://schemas.microsoft.com/office/drawing/2014/main" id="{FB04DE9D-A6A3-8BCD-7DF9-AE905A4CCE3E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533781" y="4804727"/>
                <a:ext cx="952599" cy="523220"/>
              </a:xfrm>
              <a:prstGeom prst="rect">
                <a:avLst/>
              </a:prstGeom>
              <a:blipFill>
                <a:blip r:embed="rId1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3" name="TextBox 42">
            <a:extLst>
              <a:ext uri="{FF2B5EF4-FFF2-40B4-BE49-F238E27FC236}">
                <a16:creationId xmlns:a16="http://schemas.microsoft.com/office/drawing/2014/main" id="{61DFE3F9-CBD0-E93F-D1B0-EE00908CC7FB}"/>
              </a:ext>
            </a:extLst>
          </p:cNvPr>
          <p:cNvSpPr txBox="1"/>
          <p:nvPr/>
        </p:nvSpPr>
        <p:spPr>
          <a:xfrm>
            <a:off x="2731611" y="6106327"/>
            <a:ext cx="994361" cy="4924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kumimoji="0" lang="en-GB" sz="26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= 1m </a:t>
            </a:r>
            <a:endParaRPr lang="en-GB" sz="26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AFE94D8-0C7E-B172-D140-11789B258CA1}"/>
                  </a:ext>
                </a:extLst>
              </p:cNvPr>
              <p:cNvSpPr txBox="1"/>
              <p:nvPr/>
            </p:nvSpPr>
            <p:spPr>
              <a:xfrm>
                <a:off x="8724775" y="6237312"/>
                <a:ext cx="1968820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GB" sz="2800" i="1">
                          <a:latin typeface="Cambria Math" panose="02040503050406030204" pitchFamily="18" charset="0"/>
                        </a:rPr>
                        <m:t>𝑇</m:t>
                      </m:r>
                      <m:r>
                        <a:rPr lang="en-GB" sz="28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2800" b="1" i="1">
                          <a:latin typeface="Cambria Math" panose="02040503050406030204" pitchFamily="18" charset="0"/>
                        </a:rPr>
                        <m:t>𝟕</m:t>
                      </m:r>
                      <m:r>
                        <a:rPr lang="en-GB" sz="2800" b="1" i="1">
                          <a:latin typeface="Cambria Math" panose="02040503050406030204" pitchFamily="18" charset="0"/>
                        </a:rPr>
                        <m:t>.</m:t>
                      </m:r>
                      <m:r>
                        <a:rPr lang="en-GB" sz="2800" b="1" i="1">
                          <a:latin typeface="Cambria Math" panose="02040503050406030204" pitchFamily="18" charset="0"/>
                        </a:rPr>
                        <m:t>𝟔𝟗</m:t>
                      </m:r>
                      <m:r>
                        <a:rPr lang="en-GB" sz="2800" b="1" i="1">
                          <a:latin typeface="Cambria Math" panose="02040503050406030204" pitchFamily="18" charset="0"/>
                        </a:rPr>
                        <m:t>𝑵</m:t>
                      </m:r>
                    </m:oMath>
                  </m:oMathPara>
                </a14:m>
                <a:endParaRPr lang="en-GB" sz="2800" dirty="0"/>
              </a:p>
            </p:txBody>
          </p:sp>
        </mc:Choice>
        <mc:Fallback xmlns="">
          <p:sp>
            <p:nvSpPr>
              <p:cNvPr id="45" name="TextBox 44">
                <a:extLst>
                  <a:ext uri="{FF2B5EF4-FFF2-40B4-BE49-F238E27FC236}">
                    <a16:creationId xmlns:a16="http://schemas.microsoft.com/office/drawing/2014/main" id="{4AFE94D8-0C7E-B172-D140-11789B258CA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24775" y="6237312"/>
                <a:ext cx="1968820" cy="523220"/>
              </a:xfrm>
              <a:prstGeom prst="rect">
                <a:avLst/>
              </a:prstGeom>
              <a:blipFill>
                <a:blip r:embed="rId1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7E5711A-4568-C68F-B1FB-FDB5A8F9458F}"/>
                  </a:ext>
                </a:extLst>
              </p:cNvPr>
              <p:cNvSpPr txBox="1"/>
              <p:nvPr/>
            </p:nvSpPr>
            <p:spPr>
              <a:xfrm>
                <a:off x="9519007" y="2842377"/>
                <a:ext cx="2314963" cy="63107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r>
                  <a:rPr lang="en-GB" sz="2400" b="1" dirty="0"/>
                  <a:t>QR: </a:t>
                </a:r>
                <a14:m>
                  <m:oMath xmlns:m="http://schemas.openxmlformats.org/officeDocument/2006/math">
                    <m:r>
                      <a:rPr lang="en-GB" sz="2400" i="1">
                        <a:latin typeface="Cambria Math" panose="02040503050406030204" pitchFamily="18" charset="0"/>
                      </a:rPr>
                      <m:t>𝑇</m:t>
                    </m:r>
                    <m:r>
                      <a:rPr lang="en-GB" sz="24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GB" sz="24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28(1−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𝑥</m:t>
                        </m:r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GB" sz="2400" i="1">
                            <a:latin typeface="Cambria Math" panose="02040503050406030204" pitchFamily="18" charset="0"/>
                          </a:rPr>
                          <m:t>1.4</m:t>
                        </m:r>
                      </m:den>
                    </m:f>
                  </m:oMath>
                </a14:m>
                <a:endParaRPr lang="en-GB" sz="2400" dirty="0"/>
              </a:p>
            </p:txBody>
          </p:sp>
        </mc:Choice>
        <mc:Fallback xmlns="">
          <p:sp>
            <p:nvSpPr>
              <p:cNvPr id="47" name="TextBox 46">
                <a:extLst>
                  <a:ext uri="{FF2B5EF4-FFF2-40B4-BE49-F238E27FC236}">
                    <a16:creationId xmlns:a16="http://schemas.microsoft.com/office/drawing/2014/main" id="{B7E5711A-4568-C68F-B1FB-FDB5A8F9458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519007" y="2842377"/>
                <a:ext cx="2314963" cy="631070"/>
              </a:xfrm>
              <a:prstGeom prst="rect">
                <a:avLst/>
              </a:prstGeom>
              <a:blipFill>
                <a:blip r:embed="rId14"/>
                <a:stretch>
                  <a:fillRect l="-4222" b="-8654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F626296-7A5A-BB3C-CF9F-EB14B67E6422}"/>
                  </a:ext>
                </a:extLst>
              </p:cNvPr>
              <p:cNvSpPr txBox="1"/>
              <p:nvPr/>
            </p:nvSpPr>
            <p:spPr>
              <a:xfrm>
                <a:off x="8277806" y="4342433"/>
                <a:ext cx="2976932" cy="913007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20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1.6</m:t>
                          </m:r>
                        </m:den>
                      </m:f>
                      <m:r>
                        <a:rPr kumimoji="0" lang="en-GB" sz="2800" b="0" i="1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  <a:ea typeface="+mn-ea"/>
                          <a:cs typeface="+mn-cs"/>
                        </a:rPr>
                        <m:t>=</m:t>
                      </m:r>
                      <m:f>
                        <m:fPr>
                          <m:ctrlP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</m:ctrlPr>
                        </m:fPr>
                        <m:num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28(1−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𝑥</m:t>
                          </m:r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)</m:t>
                          </m:r>
                        </m:num>
                        <m:den>
                          <m:r>
                            <a:rPr kumimoji="0" lang="en-GB" sz="28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+mn-ea"/>
                              <a:cs typeface="+mn-cs"/>
                            </a:rPr>
                            <m:t>1.4</m:t>
                          </m:r>
                        </m:den>
                      </m:f>
                    </m:oMath>
                  </m:oMathPara>
                </a14:m>
                <a:endParaRPr lang="en-GB" sz="3200" dirty="0"/>
              </a:p>
            </p:txBody>
          </p:sp>
        </mc:Choice>
        <mc:Fallback xmlns="">
          <p:sp>
            <p:nvSpPr>
              <p:cNvPr id="49" name="TextBox 48">
                <a:extLst>
                  <a:ext uri="{FF2B5EF4-FFF2-40B4-BE49-F238E27FC236}">
                    <a16:creationId xmlns:a16="http://schemas.microsoft.com/office/drawing/2014/main" id="{5F626296-7A5A-BB3C-CF9F-EB14B67E642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7806" y="4342433"/>
                <a:ext cx="2976932" cy="913007"/>
              </a:xfrm>
              <a:prstGeom prst="rect">
                <a:avLst/>
              </a:prstGeom>
              <a:blipFill>
                <a:blip r:embed="rId1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A9D91BF-BE4B-E346-F12F-BED106399DFD}"/>
                  </a:ext>
                </a:extLst>
              </p:cNvPr>
              <p:cNvSpPr txBox="1"/>
              <p:nvPr/>
            </p:nvSpPr>
            <p:spPr>
              <a:xfrm>
                <a:off x="8760296" y="5365040"/>
                <a:ext cx="1376108" cy="70378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𝑥</m:t>
                    </m:r>
                    <m:r>
                      <a:rPr kumimoji="0" lang="en-GB" sz="2800" b="0" i="1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8</m:t>
                        </m:r>
                      </m:num>
                      <m:den>
                        <m:r>
                          <a:rPr kumimoji="0" lang="en-GB" sz="2800" b="0" i="1" u="none" strike="noStrike" kern="1200" cap="none" spc="0" normalizeH="0" baseline="0" noProof="0">
                            <a:ln>
                              <a:noFill/>
                            </a:ln>
                            <a:solidFill>
                              <a:prstClr val="black"/>
                            </a:solidFill>
                            <a:effectLst/>
                            <a:uLnTx/>
                            <a:uFillTx/>
                            <a:latin typeface="Cambria Math" panose="02040503050406030204" pitchFamily="18" charset="0"/>
                          </a:rPr>
                          <m:t>13</m:t>
                        </m:r>
                      </m:den>
                    </m:f>
                  </m:oMath>
                </a14:m>
                <a:r>
                  <a:rPr kumimoji="0" lang="en-GB" sz="2800" b="0" i="0" u="none" strike="noStrike" kern="1200" cap="none" spc="0" normalizeH="0" baseline="0" noProof="0" dirty="0">
                    <a:ln>
                      <a:noFill/>
                    </a:ln>
                    <a:solidFill>
                      <a:prstClr val="black"/>
                    </a:solidFill>
                    <a:effectLst/>
                    <a:uLnTx/>
                    <a:uFillTx/>
                    <a:latin typeface="Calibri"/>
                  </a:rPr>
                  <a:t> </a:t>
                </a:r>
                <a:endParaRPr lang="en-GB" sz="2800" dirty="0"/>
              </a:p>
            </p:txBody>
          </p:sp>
        </mc:Choice>
        <mc:Fallback xmlns="">
          <p:sp>
            <p:nvSpPr>
              <p:cNvPr id="52" name="TextBox 51">
                <a:extLst>
                  <a:ext uri="{FF2B5EF4-FFF2-40B4-BE49-F238E27FC236}">
                    <a16:creationId xmlns:a16="http://schemas.microsoft.com/office/drawing/2014/main" id="{5A9D91BF-BE4B-E346-F12F-BED106399DF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60296" y="5365040"/>
                <a:ext cx="1376108" cy="703782"/>
              </a:xfrm>
              <a:prstGeom prst="rect">
                <a:avLst/>
              </a:prstGeom>
              <a:blipFill>
                <a:blip r:embed="rId1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51567050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9" fill="hold">
                      <p:stCondLst>
                        <p:cond delay="indefinite"/>
                      </p:stCondLst>
                      <p:childTnLst>
                        <p:par>
                          <p:cTn id="50" fill="hold">
                            <p:stCondLst>
                              <p:cond delay="0"/>
                            </p:stCondLst>
                            <p:childTnLst>
                              <p:par>
                                <p:cTn id="5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0" grpId="0"/>
      <p:bldP spid="40" grpId="0"/>
      <p:bldP spid="12" grpId="0"/>
      <p:bldP spid="17" grpId="0"/>
      <p:bldP spid="6" grpId="0"/>
      <p:bldP spid="9" grpId="0"/>
      <p:bldP spid="14" grpId="0" animBg="1"/>
      <p:bldP spid="21" grpId="0"/>
      <p:bldP spid="38" grpId="0"/>
      <p:bldP spid="39" grpId="0"/>
      <p:bldP spid="43" grpId="0"/>
      <p:bldP spid="45" grpId="0"/>
      <p:bldP spid="47" grpId="0"/>
      <p:bldP spid="49" grpId="0"/>
      <p:bldP spid="5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375A202-0C87-B56D-24BF-5A79D2511E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4F17E9F-3972-396F-9AA0-026216E30FA2}"/>
              </a:ext>
            </a:extLst>
          </p:cNvPr>
          <p:cNvSpPr txBox="1"/>
          <p:nvPr/>
        </p:nvSpPr>
        <p:spPr>
          <a:xfrm>
            <a:off x="2999656" y="332656"/>
            <a:ext cx="6048672" cy="769441"/>
          </a:xfrm>
          <a:prstGeom prst="rect">
            <a:avLst/>
          </a:prstGeom>
          <a:solidFill>
            <a:schemeClr val="tx1"/>
          </a:solidFill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chemeClr val="bg1"/>
                </a:solidFill>
              </a:rPr>
              <a:t>Example B: Vertical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0FD1F56-329A-5E45-1D2E-57E5FABA8CE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71464" y="1340768"/>
            <a:ext cx="9073008" cy="5343786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6666755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/>
          <a:srcRect t="54770" r="345"/>
          <a:stretch/>
        </p:blipFill>
        <p:spPr>
          <a:xfrm>
            <a:off x="1271464" y="67846"/>
            <a:ext cx="9000999" cy="240609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FDC2DB2-7D86-68BB-AA04-506B10A05257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3010" t="10805" r="37900" b="48941"/>
          <a:stretch/>
        </p:blipFill>
        <p:spPr>
          <a:xfrm>
            <a:off x="477977" y="2713069"/>
            <a:ext cx="3328848" cy="273630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527A0F-9CDF-0839-E601-E794AF3E1E59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1213" t="28379" r="68235" b="27922"/>
          <a:stretch/>
        </p:blipFill>
        <p:spPr>
          <a:xfrm>
            <a:off x="3070265" y="3327540"/>
            <a:ext cx="1800200" cy="2179188"/>
          </a:xfrm>
          <a:prstGeom prst="rect">
            <a:avLst/>
          </a:prstGeom>
        </p:spPr>
      </p:pic>
      <mc:AlternateContent xmlns:mc="http://schemas.openxmlformats.org/markup-compatibility/2006">
        <mc:Choice xmlns:a14="http://schemas.microsoft.com/office/drawing/2010/main" Requires="a14"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957D1-76FD-F134-6FEA-88981771C1AC}"/>
                  </a:ext>
                </a:extLst>
              </p:cNvPr>
              <p:cNvSpPr txBox="1"/>
              <p:nvPr/>
            </p:nvSpPr>
            <p:spPr>
              <a:xfrm>
                <a:off x="7030705" y="3133929"/>
                <a:ext cx="3168352" cy="793422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GB" sz="240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GB" sz="24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175(0.2)</m:t>
                          </m:r>
                        </m:num>
                        <m:den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1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=35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𝑁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8" name="TextBox 17">
                <a:extLst>
                  <a:ext uri="{FF2B5EF4-FFF2-40B4-BE49-F238E27FC236}">
                    <a16:creationId xmlns:a16="http://schemas.microsoft.com/office/drawing/2014/main" id="{B8A957D1-76FD-F134-6FEA-88981771C1AC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030705" y="3133929"/>
                <a:ext cx="3168352" cy="79342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EADF7C-D546-F933-2BE7-D9AC2DBC1273}"/>
                  </a:ext>
                </a:extLst>
              </p:cNvPr>
              <p:cNvSpPr txBox="1"/>
              <p:nvPr/>
            </p:nvSpPr>
            <p:spPr>
              <a:xfrm>
                <a:off x="5442796" y="2633319"/>
                <a:ext cx="180020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String:</a:t>
                </a: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=100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=20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=175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19" name="TextBox 18">
                <a:extLst>
                  <a:ext uri="{FF2B5EF4-FFF2-40B4-BE49-F238E27FC236}">
                    <a16:creationId xmlns:a16="http://schemas.microsoft.com/office/drawing/2014/main" id="{C7EADF7C-D546-F933-2BE7-D9AC2DBC1273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42796" y="2633319"/>
                <a:ext cx="1800200" cy="1569660"/>
              </a:xfrm>
              <a:prstGeom prst="rect">
                <a:avLst/>
              </a:prstGeom>
              <a:blipFill>
                <a:blip r:embed="rId7"/>
                <a:stretch>
                  <a:fillRect l="-5424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098309-CEDC-2813-65CE-E74454D8695F}"/>
                  </a:ext>
                </a:extLst>
              </p:cNvPr>
              <p:cNvSpPr txBox="1"/>
              <p:nvPr/>
            </p:nvSpPr>
            <p:spPr>
              <a:xfrm>
                <a:off x="7104112" y="4465071"/>
                <a:ext cx="2348706" cy="79579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(0.3)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0.9</m:t>
                          </m:r>
                        </m:den>
                      </m:f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400" b="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lang="en-GB" sz="2400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1" name="TextBox 20">
                <a:extLst>
                  <a:ext uri="{FF2B5EF4-FFF2-40B4-BE49-F238E27FC236}">
                    <a16:creationId xmlns:a16="http://schemas.microsoft.com/office/drawing/2014/main" id="{71098309-CEDC-2813-65CE-E74454D8695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7104112" y="4465071"/>
                <a:ext cx="2348706" cy="795795"/>
              </a:xfrm>
              <a:prstGeom prst="rect">
                <a:avLst/>
              </a:prstGeom>
              <a:blipFill>
                <a:blip r:embed="rId8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956D54F-A712-1D03-8B17-4A5E3F7F56D5}"/>
                  </a:ext>
                </a:extLst>
              </p:cNvPr>
              <p:cNvSpPr txBox="1"/>
              <p:nvPr/>
            </p:nvSpPr>
            <p:spPr>
              <a:xfrm>
                <a:off x="5457365" y="4399653"/>
                <a:ext cx="1573340" cy="156966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GB" sz="2400" b="1" dirty="0"/>
                  <a:t>String: </a:t>
                </a:r>
                <a:endParaRPr lang="en-GB" sz="2400" b="1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𝑙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=90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𝑥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=30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𝑐𝑚</m:t>
                      </m:r>
                    </m:oMath>
                  </m:oMathPara>
                </a14:m>
                <a:endParaRPr lang="en-GB" sz="2400" i="1" dirty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r>
                        <a:rPr lang="en-US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𝜆</m:t>
                      </m:r>
                      <m:r>
                        <a:rPr lang="en-GB" sz="2400" b="0" i="1" smtClean="0">
                          <a:solidFill>
                            <a:schemeClr val="tx1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= ?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22" name="TextBox 21">
                <a:extLst>
                  <a:ext uri="{FF2B5EF4-FFF2-40B4-BE49-F238E27FC236}">
                    <a16:creationId xmlns:a16="http://schemas.microsoft.com/office/drawing/2014/main" id="{C956D54F-A712-1D03-8B17-4A5E3F7F56D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457365" y="4399653"/>
                <a:ext cx="1573340" cy="1569660"/>
              </a:xfrm>
              <a:prstGeom prst="rect">
                <a:avLst/>
              </a:prstGeom>
              <a:blipFill>
                <a:blip r:embed="rId9"/>
                <a:stretch>
                  <a:fillRect l="-5814" t="-3113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B3B529-1570-B87C-DEA9-335347E7DC4D}"/>
                  </a:ext>
                </a:extLst>
              </p:cNvPr>
              <p:cNvSpPr txBox="1"/>
              <p:nvPr/>
            </p:nvSpPr>
            <p:spPr>
              <a:xfrm>
                <a:off x="9804412" y="5184483"/>
                <a:ext cx="2268252" cy="793679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kumimoji="0" lang="en-US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𝜆</m:t>
                          </m:r>
                        </m:num>
                        <m:den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3</m:t>
                          </m:r>
                        </m:den>
                      </m:f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+35=49</m:t>
                      </m:r>
                    </m:oMath>
                  </m:oMathPara>
                </a14:m>
                <a:endParaRPr lang="en-GB" dirty="0"/>
              </a:p>
            </p:txBody>
          </p:sp>
        </mc:Choice>
        <mc:Fallback>
          <p:sp>
            <p:nvSpPr>
              <p:cNvPr id="26" name="TextBox 25">
                <a:extLst>
                  <a:ext uri="{FF2B5EF4-FFF2-40B4-BE49-F238E27FC236}">
                    <a16:creationId xmlns:a16="http://schemas.microsoft.com/office/drawing/2014/main" id="{CBB3B529-1570-B87C-DEA9-335347E7DC4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804412" y="5184483"/>
                <a:ext cx="2268252" cy="793679"/>
              </a:xfrm>
              <a:prstGeom prst="rect">
                <a:avLst/>
              </a:prstGeom>
              <a:blipFill>
                <a:blip r:embed="rId10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F1A930-01B5-B431-9942-396295ADFC25}"/>
                  </a:ext>
                </a:extLst>
              </p:cNvPr>
              <p:cNvSpPr txBox="1"/>
              <p:nvPr/>
            </p:nvSpPr>
            <p:spPr>
              <a:xfrm>
                <a:off x="10560496" y="6010435"/>
                <a:ext cx="1512168" cy="523220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r>
                        <a:rPr lang="en-US" sz="28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𝝀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kumimoji="0" lang="en-GB" sz="2800" b="1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𝟒𝟐</m:t>
                      </m:r>
                    </m:oMath>
                  </m:oMathPara>
                </a14:m>
                <a:endParaRPr lang="en-GB" sz="2000" b="1" dirty="0"/>
              </a:p>
            </p:txBody>
          </p:sp>
        </mc:Choice>
        <mc:Fallback>
          <p:sp>
            <p:nvSpPr>
              <p:cNvPr id="27" name="TextBox 26">
                <a:extLst>
                  <a:ext uri="{FF2B5EF4-FFF2-40B4-BE49-F238E27FC236}">
                    <a16:creationId xmlns:a16="http://schemas.microsoft.com/office/drawing/2014/main" id="{F3F1A930-01B5-B431-9942-396295ADFC25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560496" y="6010435"/>
                <a:ext cx="1512168" cy="523220"/>
              </a:xfrm>
              <a:prstGeom prst="rect">
                <a:avLst/>
              </a:prstGeom>
              <a:blipFill>
                <a:blip r:embed="rId11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F5F117-8FB7-22C0-35ED-53D97176E184}"/>
                  </a:ext>
                </a:extLst>
              </p:cNvPr>
              <p:cNvSpPr txBox="1"/>
              <p:nvPr/>
            </p:nvSpPr>
            <p:spPr>
              <a:xfrm>
                <a:off x="9984432" y="4704217"/>
                <a:ext cx="1944216" cy="461665"/>
              </a:xfrm>
              <a:prstGeom prst="rect">
                <a:avLst/>
              </a:prstGeom>
              <a:noFill/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>
                      <m:sSub>
                        <m:sSubPr>
                          <m:ctrlP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kumimoji="0" lang="en-GB" sz="2400" b="0" i="1" u="none" strike="noStrike" kern="1200" cap="none" spc="0" normalizeH="0" baseline="0" noProof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kumimoji="0" lang="en-GB" sz="2400" b="0" i="1" u="none" strike="noStrike" kern="1200" cap="none" spc="0" normalizeH="0" baseline="0" noProof="0" smtClean="0">
                              <a:ln>
                                <a:noFill/>
                              </a:ln>
                              <a:solidFill>
                                <a:prstClr val="black"/>
                              </a:solidFill>
                              <a:effectLst/>
                              <a:uLnTx/>
                              <a:uFillTx/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kumimoji="0" lang="en-GB" sz="2400" b="0" i="1" u="none" strike="noStrike" kern="1200" cap="none" spc="0" normalizeH="0" baseline="0" noProof="0" smtClean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GB" sz="24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𝑇</m:t>
                          </m:r>
                        </m:e>
                        <m:sub>
                          <m:r>
                            <a:rPr lang="en-GB" sz="2400" i="1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=5</m:t>
                      </m:r>
                      <m:r>
                        <a:rPr lang="en-GB" sz="2400" b="0" i="1" smtClean="0">
                          <a:latin typeface="Cambria Math" panose="02040503050406030204" pitchFamily="18" charset="0"/>
                        </a:rPr>
                        <m:t>𝑔</m:t>
                      </m:r>
                    </m:oMath>
                  </m:oMathPara>
                </a14:m>
                <a:endParaRPr lang="en-GB" sz="2400" dirty="0"/>
              </a:p>
            </p:txBody>
          </p:sp>
        </mc:Choice>
        <mc:Fallback>
          <p:sp>
            <p:nvSpPr>
              <p:cNvPr id="3" name="TextBox 2">
                <a:extLst>
                  <a:ext uri="{FF2B5EF4-FFF2-40B4-BE49-F238E27FC236}">
                    <a16:creationId xmlns:a16="http://schemas.microsoft.com/office/drawing/2014/main" id="{B6F5F117-8FB7-22C0-35ED-53D97176E184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984432" y="4704217"/>
                <a:ext cx="1944216" cy="461665"/>
              </a:xfrm>
              <a:prstGeom prst="rect">
                <a:avLst/>
              </a:prstGeom>
              <a:blipFill>
                <a:blip r:embed="rId12"/>
                <a:stretch>
                  <a:fillRect l="-940" b="-18667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5584398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9" grpId="0"/>
      <p:bldP spid="21" grpId="0"/>
      <p:bldP spid="22" grpId="0"/>
      <p:bldP spid="26" grpId="0"/>
      <p:bldP spid="27" grpId="0"/>
      <p:bldP spid="3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39929</TotalTime>
  <Words>496</Words>
  <Application>Microsoft Office PowerPoint</Application>
  <PresentationFormat>Widescreen</PresentationFormat>
  <Paragraphs>93</Paragraphs>
  <Slides>8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3" baseType="lpstr">
      <vt:lpstr>Arial</vt:lpstr>
      <vt:lpstr>Calibri</vt:lpstr>
      <vt:lpstr>Cambria Math</vt:lpstr>
      <vt:lpstr>Google Sans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RM plc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Frost J</dc:creator>
  <cp:lastModifiedBy>Stewart Gale</cp:lastModifiedBy>
  <cp:revision>1539</cp:revision>
  <dcterms:created xsi:type="dcterms:W3CDTF">2013-02-28T07:36:55Z</dcterms:created>
  <dcterms:modified xsi:type="dcterms:W3CDTF">2026-08-18T09:03:56Z</dcterms:modified>
</cp:coreProperties>
</file>