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5" r:id="rId2"/>
    <p:sldId id="272" r:id="rId3"/>
    <p:sldId id="274" r:id="rId4"/>
    <p:sldId id="271" r:id="rId5"/>
    <p:sldId id="273" r:id="rId6"/>
    <p:sldId id="258" r:id="rId7"/>
    <p:sldId id="275" r:id="rId8"/>
    <p:sldId id="260" r:id="rId9"/>
    <p:sldId id="276" r:id="rId10"/>
    <p:sldId id="277" r:id="rId11"/>
    <p:sldId id="278" r:id="rId12"/>
    <p:sldId id="279" r:id="rId13"/>
    <p:sldId id="282" r:id="rId14"/>
    <p:sldId id="280" r:id="rId15"/>
    <p:sldId id="256" r:id="rId16"/>
    <p:sldId id="261" r:id="rId17"/>
    <p:sldId id="257" r:id="rId18"/>
    <p:sldId id="283" r:id="rId19"/>
    <p:sldId id="259" r:id="rId20"/>
    <p:sldId id="284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0A9FA5-6115-49E3-808C-E9BC8336D002}" v="2" dt="2022-11-11T03:29:51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9482045-6E60-43E6-8D56-2FFCD38383D9}"/>
    <pc:docChg chg="delSld modSld">
      <pc:chgData name="Stewart Gale" userId="3647ddd2-6040-41ae-a96d-232c23482af8" providerId="ADAL" clId="{39482045-6E60-43E6-8D56-2FFCD38383D9}" dt="2021-03-08T07:10:29.818" v="3" actId="47"/>
      <pc:docMkLst>
        <pc:docMk/>
      </pc:docMkLst>
      <pc:sldChg chg="modSp del mod">
        <pc:chgData name="Stewart Gale" userId="3647ddd2-6040-41ae-a96d-232c23482af8" providerId="ADAL" clId="{39482045-6E60-43E6-8D56-2FFCD38383D9}" dt="2021-03-08T07:09:38.798" v="0" actId="47"/>
        <pc:sldMkLst>
          <pc:docMk/>
          <pc:sldMk cId="2330670898" sldId="257"/>
        </pc:sldMkLst>
        <pc:graphicFrameChg chg="mod">
          <ac:chgData name="Stewart Gale" userId="3647ddd2-6040-41ae-a96d-232c23482af8" providerId="ADAL" clId="{39482045-6E60-43E6-8D56-2FFCD38383D9}" dt="2021-03-08T07:09:38.798" v="0" actId="47"/>
          <ac:graphicFrameMkLst>
            <pc:docMk/>
            <pc:sldMk cId="2330670898" sldId="257"/>
            <ac:graphicFrameMk id="231448" creationId="{00000000-0000-0000-0000-000000000000}"/>
          </ac:graphicFrameMkLst>
        </pc:graphicFrameChg>
      </pc:sldChg>
      <pc:sldChg chg="modSp del mod">
        <pc:chgData name="Stewart Gale" userId="3647ddd2-6040-41ae-a96d-232c23482af8" providerId="ADAL" clId="{39482045-6E60-43E6-8D56-2FFCD38383D9}" dt="2021-03-08T07:10:29.378" v="2" actId="47"/>
        <pc:sldMkLst>
          <pc:docMk/>
          <pc:sldMk cId="1425577237" sldId="261"/>
        </pc:sldMkLst>
        <pc:graphicFrameChg chg="mod">
          <ac:chgData name="Stewart Gale" userId="3647ddd2-6040-41ae-a96d-232c23482af8" providerId="ADAL" clId="{39482045-6E60-43E6-8D56-2FFCD38383D9}" dt="2021-03-08T07:10:29.378" v="2" actId="47"/>
          <ac:graphicFrameMkLst>
            <pc:docMk/>
            <pc:sldMk cId="1425577237" sldId="261"/>
            <ac:graphicFrameMk id="124233" creationId="{00000000-0000-0000-0000-000000000000}"/>
          </ac:graphicFrameMkLst>
        </pc:graphicFrameChg>
      </pc:sldChg>
      <pc:sldChg chg="modSp del mod">
        <pc:chgData name="Stewart Gale" userId="3647ddd2-6040-41ae-a96d-232c23482af8" providerId="ADAL" clId="{39482045-6E60-43E6-8D56-2FFCD38383D9}" dt="2021-03-08T07:10:29.818" v="3" actId="47"/>
        <pc:sldMkLst>
          <pc:docMk/>
          <pc:sldMk cId="795616755" sldId="263"/>
        </pc:sldMkLst>
        <pc:graphicFrameChg chg="mod">
          <ac:chgData name="Stewart Gale" userId="3647ddd2-6040-41ae-a96d-232c23482af8" providerId="ADAL" clId="{39482045-6E60-43E6-8D56-2FFCD38383D9}" dt="2021-03-08T07:10:29.818" v="3" actId="47"/>
          <ac:graphicFrameMkLst>
            <pc:docMk/>
            <pc:sldMk cId="795616755" sldId="263"/>
            <ac:graphicFrameMk id="325674" creationId="{00000000-0000-0000-0000-000000000000}"/>
          </ac:graphicFrameMkLst>
        </pc:graphicFrameChg>
      </pc:sldChg>
      <pc:sldChg chg="modSp del mod">
        <pc:chgData name="Stewart Gale" userId="3647ddd2-6040-41ae-a96d-232c23482af8" providerId="ADAL" clId="{39482045-6E60-43E6-8D56-2FFCD38383D9}" dt="2021-03-08T07:10:28.888" v="1" actId="47"/>
        <pc:sldMkLst>
          <pc:docMk/>
          <pc:sldMk cId="3821078540" sldId="268"/>
        </pc:sldMkLst>
        <pc:graphicFrameChg chg="mod">
          <ac:chgData name="Stewart Gale" userId="3647ddd2-6040-41ae-a96d-232c23482af8" providerId="ADAL" clId="{39482045-6E60-43E6-8D56-2FFCD38383D9}" dt="2021-03-08T07:10:28.888" v="1" actId="47"/>
          <ac:graphicFrameMkLst>
            <pc:docMk/>
            <pc:sldMk cId="3821078540" sldId="268"/>
            <ac:graphicFrameMk id="100367" creationId="{00000000-0000-0000-0000-000000000000}"/>
          </ac:graphicFrameMkLst>
        </pc:graphicFrameChg>
      </pc:sldChg>
    </pc:docChg>
  </pc:docChgLst>
  <pc:docChgLst>
    <pc:chgData name="Stewart Gale" userId="3647ddd2-6040-41ae-a96d-232c23482af8" providerId="ADAL" clId="{270A9FA5-6115-49E3-808C-E9BC8336D002}"/>
    <pc:docChg chg="custSel addSld modSld sldOrd">
      <pc:chgData name="Stewart Gale" userId="3647ddd2-6040-41ae-a96d-232c23482af8" providerId="ADAL" clId="{270A9FA5-6115-49E3-808C-E9BC8336D002}" dt="2022-11-11T03:30:12.464" v="12" actId="1076"/>
      <pc:docMkLst>
        <pc:docMk/>
      </pc:docMkLst>
      <pc:sldChg chg="add">
        <pc:chgData name="Stewart Gale" userId="3647ddd2-6040-41ae-a96d-232c23482af8" providerId="ADAL" clId="{270A9FA5-6115-49E3-808C-E9BC8336D002}" dt="2022-11-11T03:29:23.399" v="0"/>
        <pc:sldMkLst>
          <pc:docMk/>
          <pc:sldMk cId="0" sldId="256"/>
        </pc:sldMkLst>
      </pc:sldChg>
      <pc:sldChg chg="add">
        <pc:chgData name="Stewart Gale" userId="3647ddd2-6040-41ae-a96d-232c23482af8" providerId="ADAL" clId="{270A9FA5-6115-49E3-808C-E9BC8336D002}" dt="2022-11-11T03:29:23.399" v="0"/>
        <pc:sldMkLst>
          <pc:docMk/>
          <pc:sldMk cId="0" sldId="257"/>
        </pc:sldMkLst>
      </pc:sldChg>
      <pc:sldChg chg="delSp modSp mod">
        <pc:chgData name="Stewart Gale" userId="3647ddd2-6040-41ae-a96d-232c23482af8" providerId="ADAL" clId="{270A9FA5-6115-49E3-808C-E9BC8336D002}" dt="2022-11-11T03:30:12.464" v="12" actId="1076"/>
        <pc:sldMkLst>
          <pc:docMk/>
          <pc:sldMk cId="3721784586" sldId="258"/>
        </pc:sldMkLst>
        <pc:spChg chg="del">
          <ac:chgData name="Stewart Gale" userId="3647ddd2-6040-41ae-a96d-232c23482af8" providerId="ADAL" clId="{270A9FA5-6115-49E3-808C-E9BC8336D002}" dt="2022-11-11T03:30:06.926" v="10" actId="478"/>
          <ac:spMkLst>
            <pc:docMk/>
            <pc:sldMk cId="3721784586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270A9FA5-6115-49E3-808C-E9BC8336D002}" dt="2022-11-11T03:30:09.948" v="11" actId="1076"/>
          <ac:spMkLst>
            <pc:docMk/>
            <pc:sldMk cId="3721784586" sldId="258"/>
            <ac:spMk id="9" creationId="{00000000-0000-0000-0000-000000000000}"/>
          </ac:spMkLst>
        </pc:spChg>
        <pc:spChg chg="mod">
          <ac:chgData name="Stewart Gale" userId="3647ddd2-6040-41ae-a96d-232c23482af8" providerId="ADAL" clId="{270A9FA5-6115-49E3-808C-E9BC8336D002}" dt="2022-11-11T03:30:12.464" v="12" actId="1076"/>
          <ac:spMkLst>
            <pc:docMk/>
            <pc:sldMk cId="3721784586" sldId="258"/>
            <ac:spMk id="10" creationId="{00000000-0000-0000-0000-000000000000}"/>
          </ac:spMkLst>
        </pc:spChg>
      </pc:sldChg>
      <pc:sldChg chg="add">
        <pc:chgData name="Stewart Gale" userId="3647ddd2-6040-41ae-a96d-232c23482af8" providerId="ADAL" clId="{270A9FA5-6115-49E3-808C-E9BC8336D002}" dt="2022-11-11T03:29:23.399" v="0"/>
        <pc:sldMkLst>
          <pc:docMk/>
          <pc:sldMk cId="0" sldId="259"/>
        </pc:sldMkLst>
      </pc:sldChg>
      <pc:sldChg chg="add">
        <pc:chgData name="Stewart Gale" userId="3647ddd2-6040-41ae-a96d-232c23482af8" providerId="ADAL" clId="{270A9FA5-6115-49E3-808C-E9BC8336D002}" dt="2022-11-11T03:29:23.399" v="0"/>
        <pc:sldMkLst>
          <pc:docMk/>
          <pc:sldMk cId="0" sldId="261"/>
        </pc:sldMkLst>
      </pc:sldChg>
      <pc:sldChg chg="add">
        <pc:chgData name="Stewart Gale" userId="3647ddd2-6040-41ae-a96d-232c23482af8" providerId="ADAL" clId="{270A9FA5-6115-49E3-808C-E9BC8336D002}" dt="2022-11-11T03:29:23.399" v="0"/>
        <pc:sldMkLst>
          <pc:docMk/>
          <pc:sldMk cId="0" sldId="262"/>
        </pc:sldMkLst>
      </pc:sldChg>
      <pc:sldChg chg="add">
        <pc:chgData name="Stewart Gale" userId="3647ddd2-6040-41ae-a96d-232c23482af8" providerId="ADAL" clId="{270A9FA5-6115-49E3-808C-E9BC8336D002}" dt="2022-11-11T03:29:23.399" v="0"/>
        <pc:sldMkLst>
          <pc:docMk/>
          <pc:sldMk cId="0" sldId="283"/>
        </pc:sldMkLst>
      </pc:sldChg>
      <pc:sldChg chg="add">
        <pc:chgData name="Stewart Gale" userId="3647ddd2-6040-41ae-a96d-232c23482af8" providerId="ADAL" clId="{270A9FA5-6115-49E3-808C-E9BC8336D002}" dt="2022-11-11T03:29:23.399" v="0"/>
        <pc:sldMkLst>
          <pc:docMk/>
          <pc:sldMk cId="0" sldId="284"/>
        </pc:sldMkLst>
      </pc:sldChg>
      <pc:sldChg chg="delSp modSp add mod ord">
        <pc:chgData name="Stewart Gale" userId="3647ddd2-6040-41ae-a96d-232c23482af8" providerId="ADAL" clId="{270A9FA5-6115-49E3-808C-E9BC8336D002}" dt="2022-11-11T03:30:02.565" v="9" actId="1076"/>
        <pc:sldMkLst>
          <pc:docMk/>
          <pc:sldMk cId="895317070" sldId="285"/>
        </pc:sldMkLst>
        <pc:spChg chg="mod">
          <ac:chgData name="Stewart Gale" userId="3647ddd2-6040-41ae-a96d-232c23482af8" providerId="ADAL" clId="{270A9FA5-6115-49E3-808C-E9BC8336D002}" dt="2022-11-11T03:30:02.565" v="9" actId="1076"/>
          <ac:spMkLst>
            <pc:docMk/>
            <pc:sldMk cId="895317070" sldId="285"/>
            <ac:spMk id="8" creationId="{00000000-0000-0000-0000-000000000000}"/>
          </ac:spMkLst>
        </pc:spChg>
        <pc:spChg chg="del">
          <ac:chgData name="Stewart Gale" userId="3647ddd2-6040-41ae-a96d-232c23482af8" providerId="ADAL" clId="{270A9FA5-6115-49E3-808C-E9BC8336D002}" dt="2022-11-11T03:29:55.236" v="4" actId="478"/>
          <ac:spMkLst>
            <pc:docMk/>
            <pc:sldMk cId="895317070" sldId="285"/>
            <ac:spMk id="9" creationId="{00000000-0000-0000-0000-000000000000}"/>
          </ac:spMkLst>
        </pc:spChg>
        <pc:spChg chg="del">
          <ac:chgData name="Stewart Gale" userId="3647ddd2-6040-41ae-a96d-232c23482af8" providerId="ADAL" clId="{270A9FA5-6115-49E3-808C-E9BC8336D002}" dt="2022-11-11T03:29:55.236" v="4" actId="478"/>
          <ac:spMkLst>
            <pc:docMk/>
            <pc:sldMk cId="895317070" sldId="285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C110A-3F95-483F-8D88-30984B3C07FC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2F4A0-EA5D-4394-A8BE-676C3FC67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02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1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16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3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292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54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51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07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926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52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45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5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06559-ED50-4949-B42B-27F58E1FB63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B68E6-29EE-455A-8CCD-218DCCB1E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4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n.wikipedia.org/wiki/File:Football_pitch_metric_and_imperial.sv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17221" y="1723506"/>
            <a:ext cx="7969135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Loci</a:t>
            </a:r>
            <a:r>
              <a:rPr lang="en-GB" sz="16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5317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56770" y="160426"/>
            <a:ext cx="1158055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Place your counters so that they are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6 cm away from the Line DE.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6958648" y="3993573"/>
            <a:ext cx="4331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latin typeface="Cooper Black" panose="0208090404030B020404" pitchFamily="18" charset="0"/>
              </a:rPr>
              <a:t>E</a:t>
            </a:r>
          </a:p>
        </p:txBody>
      </p:sp>
      <p:sp>
        <p:nvSpPr>
          <p:cNvPr id="14341" name="Line 8"/>
          <p:cNvSpPr>
            <a:spLocks noChangeShapeType="1"/>
          </p:cNvSpPr>
          <p:nvPr/>
        </p:nvSpPr>
        <p:spPr bwMode="auto">
          <a:xfrm>
            <a:off x="4699636" y="3993573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4483735" y="3993573"/>
            <a:ext cx="473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latin typeface="Cooper Black" panose="0208090404030B020404" pitchFamily="18" charset="0"/>
              </a:rPr>
              <a:t>D</a:t>
            </a:r>
          </a:p>
        </p:txBody>
      </p:sp>
      <p:sp>
        <p:nvSpPr>
          <p:cNvPr id="14343" name="Oval 13"/>
          <p:cNvSpPr>
            <a:spLocks noChangeArrowheads="1"/>
          </p:cNvSpPr>
          <p:nvPr/>
        </p:nvSpPr>
        <p:spPr bwMode="auto">
          <a:xfrm>
            <a:off x="7147560" y="3955473"/>
            <a:ext cx="71438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4" name="Oval 14"/>
          <p:cNvSpPr>
            <a:spLocks noChangeArrowheads="1"/>
          </p:cNvSpPr>
          <p:nvPr/>
        </p:nvSpPr>
        <p:spPr bwMode="auto">
          <a:xfrm>
            <a:off x="4628199" y="3960237"/>
            <a:ext cx="71437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3583234" y="2914072"/>
            <a:ext cx="4678362" cy="2147888"/>
            <a:chOff x="1453" y="1888"/>
            <a:chExt cx="2947" cy="1353"/>
          </a:xfrm>
        </p:grpSpPr>
        <p:sp>
          <p:nvSpPr>
            <p:cNvPr id="15" name="Oval 8"/>
            <p:cNvSpPr>
              <a:spLocks noChangeArrowheads="1"/>
            </p:cNvSpPr>
            <p:nvPr/>
          </p:nvSpPr>
          <p:spPr bwMode="auto">
            <a:xfrm>
              <a:off x="3696" y="2544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2109" y="2547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grpSp>
          <p:nvGrpSpPr>
            <p:cNvPr id="17" name="Group 10"/>
            <p:cNvGrpSpPr>
              <a:grpSpLocks/>
            </p:cNvGrpSpPr>
            <p:nvPr/>
          </p:nvGrpSpPr>
          <p:grpSpPr bwMode="auto">
            <a:xfrm>
              <a:off x="1453" y="1888"/>
              <a:ext cx="2947" cy="1353"/>
              <a:chOff x="1453" y="1888"/>
              <a:chExt cx="2947" cy="1353"/>
            </a:xfrm>
          </p:grpSpPr>
          <p:sp>
            <p:nvSpPr>
              <p:cNvPr id="18" name="Arc 11"/>
              <p:cNvSpPr>
                <a:spLocks/>
              </p:cNvSpPr>
              <p:nvPr/>
            </p:nvSpPr>
            <p:spPr bwMode="auto">
              <a:xfrm flipH="1">
                <a:off x="1453" y="1888"/>
                <a:ext cx="680" cy="680"/>
              </a:xfrm>
              <a:custGeom>
                <a:avLst/>
                <a:gdLst>
                  <a:gd name="T0" fmla="*/ 0 w 21600"/>
                  <a:gd name="T1" fmla="*/ 0 h 21600"/>
                  <a:gd name="T2" fmla="*/ 21 w 21600"/>
                  <a:gd name="T3" fmla="*/ 21 h 21600"/>
                  <a:gd name="T4" fmla="*/ 0 w 21600"/>
                  <a:gd name="T5" fmla="*/ 21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" name="Arc 12"/>
              <p:cNvSpPr>
                <a:spLocks/>
              </p:cNvSpPr>
              <p:nvPr/>
            </p:nvSpPr>
            <p:spPr bwMode="auto">
              <a:xfrm>
                <a:off x="3720" y="1888"/>
                <a:ext cx="680" cy="680"/>
              </a:xfrm>
              <a:custGeom>
                <a:avLst/>
                <a:gdLst>
                  <a:gd name="T0" fmla="*/ 0 w 21600"/>
                  <a:gd name="T1" fmla="*/ 0 h 21600"/>
                  <a:gd name="T2" fmla="*/ 21 w 21600"/>
                  <a:gd name="T3" fmla="*/ 21 h 21600"/>
                  <a:gd name="T4" fmla="*/ 0 w 21600"/>
                  <a:gd name="T5" fmla="*/ 21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" name="Arc 13"/>
              <p:cNvSpPr>
                <a:spLocks/>
              </p:cNvSpPr>
              <p:nvPr/>
            </p:nvSpPr>
            <p:spPr bwMode="auto">
              <a:xfrm flipH="1" flipV="1">
                <a:off x="1453" y="2561"/>
                <a:ext cx="680" cy="680"/>
              </a:xfrm>
              <a:custGeom>
                <a:avLst/>
                <a:gdLst>
                  <a:gd name="T0" fmla="*/ 0 w 21600"/>
                  <a:gd name="T1" fmla="*/ 0 h 21600"/>
                  <a:gd name="T2" fmla="*/ 21 w 21600"/>
                  <a:gd name="T3" fmla="*/ 21 h 21600"/>
                  <a:gd name="T4" fmla="*/ 0 w 21600"/>
                  <a:gd name="T5" fmla="*/ 21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" name="Arc 14"/>
              <p:cNvSpPr>
                <a:spLocks/>
              </p:cNvSpPr>
              <p:nvPr/>
            </p:nvSpPr>
            <p:spPr bwMode="auto">
              <a:xfrm flipV="1">
                <a:off x="3720" y="2561"/>
                <a:ext cx="680" cy="680"/>
              </a:xfrm>
              <a:custGeom>
                <a:avLst/>
                <a:gdLst>
                  <a:gd name="T0" fmla="*/ 0 w 21600"/>
                  <a:gd name="T1" fmla="*/ 0 h 21600"/>
                  <a:gd name="T2" fmla="*/ 21 w 21600"/>
                  <a:gd name="T3" fmla="*/ 21 h 21600"/>
                  <a:gd name="T4" fmla="*/ 0 w 21600"/>
                  <a:gd name="T5" fmla="*/ 21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" name="Line 15"/>
              <p:cNvSpPr>
                <a:spLocks noChangeShapeType="1"/>
              </p:cNvSpPr>
              <p:nvPr/>
            </p:nvSpPr>
            <p:spPr bwMode="auto">
              <a:xfrm>
                <a:off x="2125" y="1888"/>
                <a:ext cx="1617" cy="0"/>
              </a:xfrm>
              <a:prstGeom prst="line">
                <a:avLst/>
              </a:prstGeom>
              <a:noFill/>
              <a:ln w="1905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Line 16"/>
              <p:cNvSpPr>
                <a:spLocks noChangeShapeType="1"/>
              </p:cNvSpPr>
              <p:nvPr/>
            </p:nvSpPr>
            <p:spPr bwMode="auto">
              <a:xfrm>
                <a:off x="2125" y="3241"/>
                <a:ext cx="1617" cy="0"/>
              </a:xfrm>
              <a:prstGeom prst="line">
                <a:avLst/>
              </a:prstGeom>
              <a:noFill/>
              <a:ln w="1905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24" name="Group 9"/>
          <p:cNvGrpSpPr>
            <a:grpSpLocks/>
          </p:cNvGrpSpPr>
          <p:nvPr/>
        </p:nvGrpSpPr>
        <p:grpSpPr bwMode="auto">
          <a:xfrm>
            <a:off x="3584417" y="2919629"/>
            <a:ext cx="4678362" cy="2147888"/>
            <a:chOff x="1453" y="1888"/>
            <a:chExt cx="2947" cy="1353"/>
          </a:xfrm>
        </p:grpSpPr>
        <p:sp>
          <p:nvSpPr>
            <p:cNvPr id="25" name="Arc 10"/>
            <p:cNvSpPr>
              <a:spLocks/>
            </p:cNvSpPr>
            <p:nvPr/>
          </p:nvSpPr>
          <p:spPr bwMode="auto">
            <a:xfrm flipH="1">
              <a:off x="1453" y="1888"/>
              <a:ext cx="680" cy="680"/>
            </a:xfrm>
            <a:custGeom>
              <a:avLst/>
              <a:gdLst>
                <a:gd name="T0" fmla="*/ 0 w 21600"/>
                <a:gd name="T1" fmla="*/ 0 h 21600"/>
                <a:gd name="T2" fmla="*/ 21 w 21600"/>
                <a:gd name="T3" fmla="*/ 21 h 21600"/>
                <a:gd name="T4" fmla="*/ 0 w 21600"/>
                <a:gd name="T5" fmla="*/ 2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Arc 11"/>
            <p:cNvSpPr>
              <a:spLocks/>
            </p:cNvSpPr>
            <p:nvPr/>
          </p:nvSpPr>
          <p:spPr bwMode="auto">
            <a:xfrm>
              <a:off x="3720" y="1888"/>
              <a:ext cx="680" cy="680"/>
            </a:xfrm>
            <a:custGeom>
              <a:avLst/>
              <a:gdLst>
                <a:gd name="T0" fmla="*/ 0 w 21600"/>
                <a:gd name="T1" fmla="*/ 0 h 21600"/>
                <a:gd name="T2" fmla="*/ 21 w 21600"/>
                <a:gd name="T3" fmla="*/ 21 h 21600"/>
                <a:gd name="T4" fmla="*/ 0 w 21600"/>
                <a:gd name="T5" fmla="*/ 2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" name="Arc 12"/>
            <p:cNvSpPr>
              <a:spLocks/>
            </p:cNvSpPr>
            <p:nvPr/>
          </p:nvSpPr>
          <p:spPr bwMode="auto">
            <a:xfrm flipH="1" flipV="1">
              <a:off x="1453" y="2561"/>
              <a:ext cx="680" cy="680"/>
            </a:xfrm>
            <a:custGeom>
              <a:avLst/>
              <a:gdLst>
                <a:gd name="T0" fmla="*/ 0 w 21600"/>
                <a:gd name="T1" fmla="*/ 0 h 21600"/>
                <a:gd name="T2" fmla="*/ 21 w 21600"/>
                <a:gd name="T3" fmla="*/ 21 h 21600"/>
                <a:gd name="T4" fmla="*/ 0 w 21600"/>
                <a:gd name="T5" fmla="*/ 2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8" name="Arc 13"/>
            <p:cNvSpPr>
              <a:spLocks/>
            </p:cNvSpPr>
            <p:nvPr/>
          </p:nvSpPr>
          <p:spPr bwMode="auto">
            <a:xfrm flipV="1">
              <a:off x="3720" y="2561"/>
              <a:ext cx="680" cy="680"/>
            </a:xfrm>
            <a:custGeom>
              <a:avLst/>
              <a:gdLst>
                <a:gd name="T0" fmla="*/ 0 w 21600"/>
                <a:gd name="T1" fmla="*/ 0 h 21600"/>
                <a:gd name="T2" fmla="*/ 21 w 21600"/>
                <a:gd name="T3" fmla="*/ 21 h 21600"/>
                <a:gd name="T4" fmla="*/ 0 w 21600"/>
                <a:gd name="T5" fmla="*/ 2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9" name="Line 14"/>
            <p:cNvSpPr>
              <a:spLocks noChangeShapeType="1"/>
            </p:cNvSpPr>
            <p:nvPr/>
          </p:nvSpPr>
          <p:spPr bwMode="auto">
            <a:xfrm>
              <a:off x="2125" y="1888"/>
              <a:ext cx="1617" cy="0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>
              <a:off x="2125" y="3241"/>
              <a:ext cx="1617" cy="0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108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58532" y="144236"/>
            <a:ext cx="114590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Placed your counters so that they are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4 cm away from the Rectangle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539761" y="3273975"/>
            <a:ext cx="2663825" cy="1368425"/>
          </a:xfrm>
          <a:prstGeom prst="rect">
            <a:avLst/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pSp>
        <p:nvGrpSpPr>
          <p:cNvPr id="18437" name="Group 5"/>
          <p:cNvGrpSpPr>
            <a:grpSpLocks/>
          </p:cNvGrpSpPr>
          <p:nvPr/>
        </p:nvGrpSpPr>
        <p:grpSpPr bwMode="auto">
          <a:xfrm>
            <a:off x="3676161" y="2408787"/>
            <a:ext cx="4378325" cy="3084513"/>
            <a:chOff x="1429" y="1842"/>
            <a:chExt cx="2758" cy="1943"/>
          </a:xfrm>
        </p:grpSpPr>
        <p:sp>
          <p:nvSpPr>
            <p:cNvPr id="18440" name="Arc 6"/>
            <p:cNvSpPr>
              <a:spLocks/>
            </p:cNvSpPr>
            <p:nvPr/>
          </p:nvSpPr>
          <p:spPr bwMode="auto">
            <a:xfrm flipH="1">
              <a:off x="1429" y="1842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441" name="Line 7"/>
            <p:cNvSpPr>
              <a:spLocks noChangeShapeType="1"/>
            </p:cNvSpPr>
            <p:nvPr/>
          </p:nvSpPr>
          <p:spPr bwMode="auto">
            <a:xfrm>
              <a:off x="1973" y="1842"/>
              <a:ext cx="1723" cy="0"/>
            </a:xfrm>
            <a:prstGeom prst="line">
              <a:avLst/>
            </a:pr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442" name="Arc 8"/>
            <p:cNvSpPr>
              <a:spLocks/>
            </p:cNvSpPr>
            <p:nvPr/>
          </p:nvSpPr>
          <p:spPr bwMode="auto">
            <a:xfrm>
              <a:off x="3643" y="1842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443" name="Arc 9"/>
            <p:cNvSpPr>
              <a:spLocks/>
            </p:cNvSpPr>
            <p:nvPr/>
          </p:nvSpPr>
          <p:spPr bwMode="auto">
            <a:xfrm flipH="1" flipV="1">
              <a:off x="1429" y="3241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444" name="Arc 10"/>
            <p:cNvSpPr>
              <a:spLocks/>
            </p:cNvSpPr>
            <p:nvPr/>
          </p:nvSpPr>
          <p:spPr bwMode="auto">
            <a:xfrm flipV="1">
              <a:off x="3643" y="3241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>
              <a:off x="1965" y="3785"/>
              <a:ext cx="1723" cy="0"/>
            </a:xfrm>
            <a:prstGeom prst="line">
              <a:avLst/>
            </a:pr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446" name="Line 12"/>
            <p:cNvSpPr>
              <a:spLocks noChangeShapeType="1"/>
            </p:cNvSpPr>
            <p:nvPr/>
          </p:nvSpPr>
          <p:spPr bwMode="auto">
            <a:xfrm>
              <a:off x="1429" y="2387"/>
              <a:ext cx="0" cy="862"/>
            </a:xfrm>
            <a:prstGeom prst="line">
              <a:avLst/>
            </a:pr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447" name="Line 13"/>
            <p:cNvSpPr>
              <a:spLocks noChangeShapeType="1"/>
            </p:cNvSpPr>
            <p:nvPr/>
          </p:nvSpPr>
          <p:spPr bwMode="auto">
            <a:xfrm>
              <a:off x="4187" y="2379"/>
              <a:ext cx="0" cy="862"/>
            </a:xfrm>
            <a:prstGeom prst="line">
              <a:avLst/>
            </a:prstGeom>
            <a:noFill/>
            <a:ln w="1905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3682510" y="2425021"/>
            <a:ext cx="4378325" cy="3084513"/>
            <a:chOff x="1429" y="1842"/>
            <a:chExt cx="2758" cy="1943"/>
          </a:xfrm>
        </p:grpSpPr>
        <p:sp>
          <p:nvSpPr>
            <p:cNvPr id="17" name="Arc 20"/>
            <p:cNvSpPr>
              <a:spLocks/>
            </p:cNvSpPr>
            <p:nvPr/>
          </p:nvSpPr>
          <p:spPr bwMode="auto">
            <a:xfrm flipH="1">
              <a:off x="1429" y="1842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1973" y="1842"/>
              <a:ext cx="1723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Arc 22"/>
            <p:cNvSpPr>
              <a:spLocks/>
            </p:cNvSpPr>
            <p:nvPr/>
          </p:nvSpPr>
          <p:spPr bwMode="auto">
            <a:xfrm>
              <a:off x="3643" y="1842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Arc 23"/>
            <p:cNvSpPr>
              <a:spLocks/>
            </p:cNvSpPr>
            <p:nvPr/>
          </p:nvSpPr>
          <p:spPr bwMode="auto">
            <a:xfrm flipH="1" flipV="1">
              <a:off x="1429" y="3241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" name="Arc 24"/>
            <p:cNvSpPr>
              <a:spLocks/>
            </p:cNvSpPr>
            <p:nvPr/>
          </p:nvSpPr>
          <p:spPr bwMode="auto">
            <a:xfrm flipV="1">
              <a:off x="3643" y="3241"/>
              <a:ext cx="544" cy="544"/>
            </a:xfrm>
            <a:custGeom>
              <a:avLst/>
              <a:gdLst>
                <a:gd name="T0" fmla="*/ 0 w 21600"/>
                <a:gd name="T1" fmla="*/ 0 h 21600"/>
                <a:gd name="T2" fmla="*/ 14 w 21600"/>
                <a:gd name="T3" fmla="*/ 14 h 21600"/>
                <a:gd name="T4" fmla="*/ 0 w 21600"/>
                <a:gd name="T5" fmla="*/ 1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2" name="Line 25"/>
            <p:cNvSpPr>
              <a:spLocks noChangeShapeType="1"/>
            </p:cNvSpPr>
            <p:nvPr/>
          </p:nvSpPr>
          <p:spPr bwMode="auto">
            <a:xfrm>
              <a:off x="1957" y="3785"/>
              <a:ext cx="1723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1429" y="2387"/>
              <a:ext cx="0" cy="86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Line 27"/>
            <p:cNvSpPr>
              <a:spLocks noChangeShapeType="1"/>
            </p:cNvSpPr>
            <p:nvPr/>
          </p:nvSpPr>
          <p:spPr bwMode="auto">
            <a:xfrm>
              <a:off x="4187" y="2379"/>
              <a:ext cx="0" cy="86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5094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55873" y="205563"/>
            <a:ext cx="109990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+mn-lt"/>
              </a:rPr>
              <a:t>Placed your counters so that they are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+mn-lt"/>
              </a:rPr>
              <a:t>4 cm away from the L Shape.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 flipH="1">
            <a:off x="4086255" y="2974802"/>
            <a:ext cx="3743325" cy="2376488"/>
            <a:chOff x="-431" y="2341"/>
            <a:chExt cx="2631" cy="1724"/>
          </a:xfrm>
        </p:grpSpPr>
        <p:sp>
          <p:nvSpPr>
            <p:cNvPr id="21523" name="Rectangle 5"/>
            <p:cNvSpPr>
              <a:spLocks noChangeArrowheads="1"/>
            </p:cNvSpPr>
            <p:nvPr/>
          </p:nvSpPr>
          <p:spPr bwMode="auto">
            <a:xfrm>
              <a:off x="-431" y="3203"/>
              <a:ext cx="2631" cy="86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1524" name="Rectangle 6"/>
            <p:cNvSpPr>
              <a:spLocks noChangeArrowheads="1"/>
            </p:cNvSpPr>
            <p:nvPr/>
          </p:nvSpPr>
          <p:spPr bwMode="auto">
            <a:xfrm flipV="1">
              <a:off x="386" y="2341"/>
              <a:ext cx="1814" cy="86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21509" name="Group 7"/>
          <p:cNvGrpSpPr>
            <a:grpSpLocks/>
          </p:cNvGrpSpPr>
          <p:nvPr/>
        </p:nvGrpSpPr>
        <p:grpSpPr bwMode="auto">
          <a:xfrm>
            <a:off x="3509991" y="2411240"/>
            <a:ext cx="4895850" cy="3503612"/>
            <a:chOff x="1066" y="1669"/>
            <a:chExt cx="3084" cy="2207"/>
          </a:xfrm>
        </p:grpSpPr>
        <p:sp>
          <p:nvSpPr>
            <p:cNvPr id="21512" name="Arc 8"/>
            <p:cNvSpPr>
              <a:spLocks/>
            </p:cNvSpPr>
            <p:nvPr/>
          </p:nvSpPr>
          <p:spPr bwMode="auto">
            <a:xfrm flipH="1">
              <a:off x="1066" y="1670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13" name="Line 9"/>
            <p:cNvSpPr>
              <a:spLocks noChangeShapeType="1"/>
            </p:cNvSpPr>
            <p:nvPr/>
          </p:nvSpPr>
          <p:spPr bwMode="auto">
            <a:xfrm>
              <a:off x="1429" y="3876"/>
              <a:ext cx="2358" cy="0"/>
            </a:xfrm>
            <a:prstGeom prst="line">
              <a:avLst/>
            </a:pr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4" name="Line 10"/>
            <p:cNvSpPr>
              <a:spLocks noChangeShapeType="1"/>
            </p:cNvSpPr>
            <p:nvPr/>
          </p:nvSpPr>
          <p:spPr bwMode="auto">
            <a:xfrm>
              <a:off x="1429" y="1669"/>
              <a:ext cx="1632" cy="0"/>
            </a:xfrm>
            <a:prstGeom prst="line">
              <a:avLst/>
            </a:pr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5" name="Line 11"/>
            <p:cNvSpPr>
              <a:spLocks noChangeShapeType="1"/>
            </p:cNvSpPr>
            <p:nvPr/>
          </p:nvSpPr>
          <p:spPr bwMode="auto">
            <a:xfrm>
              <a:off x="4150" y="2771"/>
              <a:ext cx="0" cy="750"/>
            </a:xfrm>
            <a:prstGeom prst="line">
              <a:avLst/>
            </a:pr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6" name="Line 12"/>
            <p:cNvSpPr>
              <a:spLocks noChangeShapeType="1"/>
            </p:cNvSpPr>
            <p:nvPr/>
          </p:nvSpPr>
          <p:spPr bwMode="auto">
            <a:xfrm>
              <a:off x="1066" y="2032"/>
              <a:ext cx="0" cy="1497"/>
            </a:xfrm>
            <a:prstGeom prst="line">
              <a:avLst/>
            </a:pr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7" name="Arc 13"/>
            <p:cNvSpPr>
              <a:spLocks/>
            </p:cNvSpPr>
            <p:nvPr/>
          </p:nvSpPr>
          <p:spPr bwMode="auto">
            <a:xfrm>
              <a:off x="3054" y="1670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18" name="Arc 14"/>
            <p:cNvSpPr>
              <a:spLocks/>
            </p:cNvSpPr>
            <p:nvPr/>
          </p:nvSpPr>
          <p:spPr bwMode="auto">
            <a:xfrm>
              <a:off x="3788" y="2404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19" name="Arc 15"/>
            <p:cNvSpPr>
              <a:spLocks/>
            </p:cNvSpPr>
            <p:nvPr/>
          </p:nvSpPr>
          <p:spPr bwMode="auto">
            <a:xfrm flipV="1">
              <a:off x="3787" y="3514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20" name="Arc 16"/>
            <p:cNvSpPr>
              <a:spLocks/>
            </p:cNvSpPr>
            <p:nvPr/>
          </p:nvSpPr>
          <p:spPr bwMode="auto">
            <a:xfrm flipH="1" flipV="1">
              <a:off x="1066" y="3513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>
              <a:off x="3419" y="2032"/>
              <a:ext cx="0" cy="363"/>
            </a:xfrm>
            <a:prstGeom prst="line">
              <a:avLst/>
            </a:pr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 rot="-5400000">
              <a:off x="3603" y="2221"/>
              <a:ext cx="0" cy="363"/>
            </a:xfrm>
            <a:prstGeom prst="line">
              <a:avLst/>
            </a:prstGeom>
            <a:noFill/>
            <a:ln w="127000" cap="rnd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1" name="Group 23"/>
          <p:cNvGrpSpPr>
            <a:grpSpLocks/>
          </p:cNvGrpSpPr>
          <p:nvPr/>
        </p:nvGrpSpPr>
        <p:grpSpPr bwMode="auto">
          <a:xfrm>
            <a:off x="3509991" y="2423939"/>
            <a:ext cx="4895850" cy="3503612"/>
            <a:chOff x="1066" y="1669"/>
            <a:chExt cx="3084" cy="2207"/>
          </a:xfrm>
        </p:grpSpPr>
        <p:sp>
          <p:nvSpPr>
            <p:cNvPr id="22" name="Arc 6"/>
            <p:cNvSpPr>
              <a:spLocks/>
            </p:cNvSpPr>
            <p:nvPr/>
          </p:nvSpPr>
          <p:spPr bwMode="auto">
            <a:xfrm flipH="1">
              <a:off x="1066" y="1670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>
              <a:off x="1429" y="3876"/>
              <a:ext cx="2358" cy="0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1429" y="1669"/>
              <a:ext cx="1632" cy="0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Line 12"/>
            <p:cNvSpPr>
              <a:spLocks noChangeShapeType="1"/>
            </p:cNvSpPr>
            <p:nvPr/>
          </p:nvSpPr>
          <p:spPr bwMode="auto">
            <a:xfrm>
              <a:off x="4150" y="2771"/>
              <a:ext cx="0" cy="750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Line 13"/>
            <p:cNvSpPr>
              <a:spLocks noChangeShapeType="1"/>
            </p:cNvSpPr>
            <p:nvPr/>
          </p:nvSpPr>
          <p:spPr bwMode="auto">
            <a:xfrm>
              <a:off x="1066" y="2032"/>
              <a:ext cx="0" cy="1497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Arc 16"/>
            <p:cNvSpPr>
              <a:spLocks/>
            </p:cNvSpPr>
            <p:nvPr/>
          </p:nvSpPr>
          <p:spPr bwMode="auto">
            <a:xfrm>
              <a:off x="3054" y="1670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8" name="Arc 17"/>
            <p:cNvSpPr>
              <a:spLocks/>
            </p:cNvSpPr>
            <p:nvPr/>
          </p:nvSpPr>
          <p:spPr bwMode="auto">
            <a:xfrm>
              <a:off x="3788" y="2404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9" name="Arc 18"/>
            <p:cNvSpPr>
              <a:spLocks/>
            </p:cNvSpPr>
            <p:nvPr/>
          </p:nvSpPr>
          <p:spPr bwMode="auto">
            <a:xfrm flipV="1">
              <a:off x="3787" y="3514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" name="Arc 19"/>
            <p:cNvSpPr>
              <a:spLocks/>
            </p:cNvSpPr>
            <p:nvPr/>
          </p:nvSpPr>
          <p:spPr bwMode="auto">
            <a:xfrm flipH="1" flipV="1">
              <a:off x="1066" y="3513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1" name="Line 20"/>
            <p:cNvSpPr>
              <a:spLocks noChangeShapeType="1"/>
            </p:cNvSpPr>
            <p:nvPr/>
          </p:nvSpPr>
          <p:spPr bwMode="auto">
            <a:xfrm>
              <a:off x="3419" y="2032"/>
              <a:ext cx="0" cy="363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Line 21"/>
            <p:cNvSpPr>
              <a:spLocks noChangeShapeType="1"/>
            </p:cNvSpPr>
            <p:nvPr/>
          </p:nvSpPr>
          <p:spPr bwMode="auto">
            <a:xfrm rot="-5400000">
              <a:off x="3603" y="2221"/>
              <a:ext cx="0" cy="363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6004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219923" y="296070"/>
            <a:ext cx="97521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+mn-lt"/>
              </a:rPr>
              <a:t>Placed your counters so that they are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+mn-lt"/>
              </a:rPr>
              <a:t> 4 cm away from the T Shape.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4064635" y="3067396"/>
            <a:ext cx="3600450" cy="2376488"/>
            <a:chOff x="1292" y="1933"/>
            <a:chExt cx="2268" cy="1497"/>
          </a:xfrm>
        </p:grpSpPr>
        <p:sp>
          <p:nvSpPr>
            <p:cNvPr id="24598" name="Rectangle 5"/>
            <p:cNvSpPr>
              <a:spLocks noChangeArrowheads="1"/>
            </p:cNvSpPr>
            <p:nvPr/>
          </p:nvSpPr>
          <p:spPr bwMode="auto">
            <a:xfrm flipH="1">
              <a:off x="1292" y="2682"/>
              <a:ext cx="2268" cy="748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4599" name="Rectangle 6"/>
            <p:cNvSpPr>
              <a:spLocks noChangeArrowheads="1"/>
            </p:cNvSpPr>
            <p:nvPr/>
          </p:nvSpPr>
          <p:spPr bwMode="auto">
            <a:xfrm flipH="1" flipV="1">
              <a:off x="2018" y="1933"/>
              <a:ext cx="810" cy="749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24581" name="Group 7"/>
          <p:cNvGrpSpPr>
            <a:grpSpLocks/>
          </p:cNvGrpSpPr>
          <p:nvPr/>
        </p:nvGrpSpPr>
        <p:grpSpPr bwMode="auto">
          <a:xfrm>
            <a:off x="3475674" y="2503834"/>
            <a:ext cx="4765675" cy="3503612"/>
            <a:chOff x="2600" y="1669"/>
            <a:chExt cx="3002" cy="2207"/>
          </a:xfrm>
        </p:grpSpPr>
        <p:sp>
          <p:nvSpPr>
            <p:cNvPr id="24584" name="Line 8"/>
            <p:cNvSpPr>
              <a:spLocks noChangeShapeType="1"/>
            </p:cNvSpPr>
            <p:nvPr/>
          </p:nvSpPr>
          <p:spPr bwMode="auto">
            <a:xfrm>
              <a:off x="2963" y="3876"/>
              <a:ext cx="2268" cy="0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85" name="Line 9"/>
            <p:cNvSpPr>
              <a:spLocks noChangeShapeType="1"/>
            </p:cNvSpPr>
            <p:nvPr/>
          </p:nvSpPr>
          <p:spPr bwMode="auto">
            <a:xfrm>
              <a:off x="3696" y="1669"/>
              <a:ext cx="817" cy="0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86" name="Line 10"/>
            <p:cNvSpPr>
              <a:spLocks noChangeShapeType="1"/>
            </p:cNvSpPr>
            <p:nvPr/>
          </p:nvSpPr>
          <p:spPr bwMode="auto">
            <a:xfrm>
              <a:off x="5602" y="2771"/>
              <a:ext cx="0" cy="750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87" name="Arc 11"/>
            <p:cNvSpPr>
              <a:spLocks/>
            </p:cNvSpPr>
            <p:nvPr/>
          </p:nvSpPr>
          <p:spPr bwMode="auto">
            <a:xfrm>
              <a:off x="4506" y="1670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588" name="Arc 12"/>
            <p:cNvSpPr>
              <a:spLocks/>
            </p:cNvSpPr>
            <p:nvPr/>
          </p:nvSpPr>
          <p:spPr bwMode="auto">
            <a:xfrm>
              <a:off x="5239" y="2403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589" name="Arc 13"/>
            <p:cNvSpPr>
              <a:spLocks/>
            </p:cNvSpPr>
            <p:nvPr/>
          </p:nvSpPr>
          <p:spPr bwMode="auto">
            <a:xfrm flipV="1">
              <a:off x="5239" y="3514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590" name="Line 14"/>
            <p:cNvSpPr>
              <a:spLocks noChangeShapeType="1"/>
            </p:cNvSpPr>
            <p:nvPr/>
          </p:nvSpPr>
          <p:spPr bwMode="auto">
            <a:xfrm>
              <a:off x="4871" y="2032"/>
              <a:ext cx="0" cy="363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91" name="Line 15"/>
            <p:cNvSpPr>
              <a:spLocks noChangeShapeType="1"/>
            </p:cNvSpPr>
            <p:nvPr/>
          </p:nvSpPr>
          <p:spPr bwMode="auto">
            <a:xfrm rot="-5400000">
              <a:off x="5055" y="2221"/>
              <a:ext cx="0" cy="363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92" name="Line 16"/>
            <p:cNvSpPr>
              <a:spLocks noChangeShapeType="1"/>
            </p:cNvSpPr>
            <p:nvPr/>
          </p:nvSpPr>
          <p:spPr bwMode="auto">
            <a:xfrm flipH="1">
              <a:off x="2600" y="2770"/>
              <a:ext cx="0" cy="750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93" name="Arc 17"/>
            <p:cNvSpPr>
              <a:spLocks/>
            </p:cNvSpPr>
            <p:nvPr/>
          </p:nvSpPr>
          <p:spPr bwMode="auto">
            <a:xfrm flipH="1">
              <a:off x="3334" y="1669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594" name="Arc 18"/>
            <p:cNvSpPr>
              <a:spLocks/>
            </p:cNvSpPr>
            <p:nvPr/>
          </p:nvSpPr>
          <p:spPr bwMode="auto">
            <a:xfrm flipH="1">
              <a:off x="2601" y="2402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595" name="Arc 19"/>
            <p:cNvSpPr>
              <a:spLocks/>
            </p:cNvSpPr>
            <p:nvPr/>
          </p:nvSpPr>
          <p:spPr bwMode="auto">
            <a:xfrm flipH="1" flipV="1">
              <a:off x="2601" y="3513"/>
              <a:ext cx="362" cy="362"/>
            </a:xfrm>
            <a:custGeom>
              <a:avLst/>
              <a:gdLst>
                <a:gd name="T0" fmla="*/ 0 w 21600"/>
                <a:gd name="T1" fmla="*/ 0 h 21600"/>
                <a:gd name="T2" fmla="*/ 6 w 21600"/>
                <a:gd name="T3" fmla="*/ 6 h 21600"/>
                <a:gd name="T4" fmla="*/ 0 w 21600"/>
                <a:gd name="T5" fmla="*/ 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596" name="Line 20"/>
            <p:cNvSpPr>
              <a:spLocks noChangeShapeType="1"/>
            </p:cNvSpPr>
            <p:nvPr/>
          </p:nvSpPr>
          <p:spPr bwMode="auto">
            <a:xfrm flipH="1">
              <a:off x="3331" y="2031"/>
              <a:ext cx="0" cy="363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 rot="5400000" flipH="1">
              <a:off x="3148" y="2220"/>
              <a:ext cx="0" cy="363"/>
            </a:xfrm>
            <a:prstGeom prst="line">
              <a:avLst/>
            </a:prstGeom>
            <a:noFill/>
            <a:ln w="127000" cap="rnd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75674" y="2502248"/>
            <a:ext cx="4765675" cy="3503612"/>
            <a:chOff x="1535113" y="2636838"/>
            <a:chExt cx="4765675" cy="3503612"/>
          </a:xfrm>
        </p:grpSpPr>
        <p:sp>
          <p:nvSpPr>
            <p:cNvPr id="24" name="Line 8"/>
            <p:cNvSpPr>
              <a:spLocks noChangeShapeType="1"/>
            </p:cNvSpPr>
            <p:nvPr/>
          </p:nvSpPr>
          <p:spPr bwMode="auto">
            <a:xfrm>
              <a:off x="2111375" y="6140450"/>
              <a:ext cx="3600450" cy="0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>
              <a:off x="3275013" y="2636838"/>
              <a:ext cx="1296987" cy="0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6300788" y="4386263"/>
              <a:ext cx="0" cy="1190625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Arc 11"/>
            <p:cNvSpPr>
              <a:spLocks/>
            </p:cNvSpPr>
            <p:nvPr/>
          </p:nvSpPr>
          <p:spPr bwMode="auto">
            <a:xfrm>
              <a:off x="4560888" y="2638425"/>
              <a:ext cx="574675" cy="574675"/>
            </a:xfrm>
            <a:custGeom>
              <a:avLst/>
              <a:gdLst>
                <a:gd name="T0" fmla="*/ 0 w 21600"/>
                <a:gd name="T1" fmla="*/ 0 h 21600"/>
                <a:gd name="T2" fmla="*/ 15289415 w 21600"/>
                <a:gd name="T3" fmla="*/ 15289415 h 21600"/>
                <a:gd name="T4" fmla="*/ 0 w 21600"/>
                <a:gd name="T5" fmla="*/ 1528941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8" name="Arc 12"/>
            <p:cNvSpPr>
              <a:spLocks/>
            </p:cNvSpPr>
            <p:nvPr/>
          </p:nvSpPr>
          <p:spPr bwMode="auto">
            <a:xfrm>
              <a:off x="5724525" y="3802063"/>
              <a:ext cx="574675" cy="574675"/>
            </a:xfrm>
            <a:custGeom>
              <a:avLst/>
              <a:gdLst>
                <a:gd name="T0" fmla="*/ 0 w 21600"/>
                <a:gd name="T1" fmla="*/ 0 h 21600"/>
                <a:gd name="T2" fmla="*/ 15289415 w 21600"/>
                <a:gd name="T3" fmla="*/ 15289415 h 21600"/>
                <a:gd name="T4" fmla="*/ 0 w 21600"/>
                <a:gd name="T5" fmla="*/ 1528941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9" name="Arc 13"/>
            <p:cNvSpPr>
              <a:spLocks/>
            </p:cNvSpPr>
            <p:nvPr/>
          </p:nvSpPr>
          <p:spPr bwMode="auto">
            <a:xfrm flipV="1">
              <a:off x="5724525" y="5565775"/>
              <a:ext cx="574675" cy="574675"/>
            </a:xfrm>
            <a:custGeom>
              <a:avLst/>
              <a:gdLst>
                <a:gd name="T0" fmla="*/ 0 w 21600"/>
                <a:gd name="T1" fmla="*/ 0 h 21600"/>
                <a:gd name="T2" fmla="*/ 15289415 w 21600"/>
                <a:gd name="T3" fmla="*/ 15289415 h 21600"/>
                <a:gd name="T4" fmla="*/ 0 w 21600"/>
                <a:gd name="T5" fmla="*/ 1528941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" name="Line 14"/>
            <p:cNvSpPr>
              <a:spLocks noChangeShapeType="1"/>
            </p:cNvSpPr>
            <p:nvPr/>
          </p:nvSpPr>
          <p:spPr bwMode="auto">
            <a:xfrm>
              <a:off x="5140325" y="3213100"/>
              <a:ext cx="0" cy="576263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Line 15"/>
            <p:cNvSpPr>
              <a:spLocks noChangeShapeType="1"/>
            </p:cNvSpPr>
            <p:nvPr/>
          </p:nvSpPr>
          <p:spPr bwMode="auto">
            <a:xfrm rot="16200000">
              <a:off x="5431632" y="3513931"/>
              <a:ext cx="0" cy="576263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Line 16"/>
            <p:cNvSpPr>
              <a:spLocks noChangeShapeType="1"/>
            </p:cNvSpPr>
            <p:nvPr/>
          </p:nvSpPr>
          <p:spPr bwMode="auto">
            <a:xfrm flipH="1">
              <a:off x="1535113" y="4384675"/>
              <a:ext cx="0" cy="1190625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Arc 17"/>
            <p:cNvSpPr>
              <a:spLocks/>
            </p:cNvSpPr>
            <p:nvPr/>
          </p:nvSpPr>
          <p:spPr bwMode="auto">
            <a:xfrm flipH="1">
              <a:off x="2700338" y="2636838"/>
              <a:ext cx="574675" cy="574675"/>
            </a:xfrm>
            <a:custGeom>
              <a:avLst/>
              <a:gdLst>
                <a:gd name="T0" fmla="*/ 0 w 21600"/>
                <a:gd name="T1" fmla="*/ 0 h 21600"/>
                <a:gd name="T2" fmla="*/ 15289415 w 21600"/>
                <a:gd name="T3" fmla="*/ 15289415 h 21600"/>
                <a:gd name="T4" fmla="*/ 0 w 21600"/>
                <a:gd name="T5" fmla="*/ 1528941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" name="Arc 18"/>
            <p:cNvSpPr>
              <a:spLocks/>
            </p:cNvSpPr>
            <p:nvPr/>
          </p:nvSpPr>
          <p:spPr bwMode="auto">
            <a:xfrm flipH="1">
              <a:off x="1536700" y="3800475"/>
              <a:ext cx="574675" cy="574675"/>
            </a:xfrm>
            <a:custGeom>
              <a:avLst/>
              <a:gdLst>
                <a:gd name="T0" fmla="*/ 0 w 21600"/>
                <a:gd name="T1" fmla="*/ 0 h 21600"/>
                <a:gd name="T2" fmla="*/ 15289415 w 21600"/>
                <a:gd name="T3" fmla="*/ 15289415 h 21600"/>
                <a:gd name="T4" fmla="*/ 0 w 21600"/>
                <a:gd name="T5" fmla="*/ 1528941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5" name="Arc 19"/>
            <p:cNvSpPr>
              <a:spLocks/>
            </p:cNvSpPr>
            <p:nvPr/>
          </p:nvSpPr>
          <p:spPr bwMode="auto">
            <a:xfrm flipH="1" flipV="1">
              <a:off x="1536700" y="5564188"/>
              <a:ext cx="574675" cy="574675"/>
            </a:xfrm>
            <a:custGeom>
              <a:avLst/>
              <a:gdLst>
                <a:gd name="T0" fmla="*/ 0 w 21600"/>
                <a:gd name="T1" fmla="*/ 0 h 21600"/>
                <a:gd name="T2" fmla="*/ 15289415 w 21600"/>
                <a:gd name="T3" fmla="*/ 15289415 h 21600"/>
                <a:gd name="T4" fmla="*/ 0 w 21600"/>
                <a:gd name="T5" fmla="*/ 1528941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6" name="Line 20"/>
            <p:cNvSpPr>
              <a:spLocks noChangeShapeType="1"/>
            </p:cNvSpPr>
            <p:nvPr/>
          </p:nvSpPr>
          <p:spPr bwMode="auto">
            <a:xfrm flipH="1">
              <a:off x="2695575" y="3211513"/>
              <a:ext cx="0" cy="576262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Line 21"/>
            <p:cNvSpPr>
              <a:spLocks noChangeShapeType="1"/>
            </p:cNvSpPr>
            <p:nvPr/>
          </p:nvSpPr>
          <p:spPr bwMode="auto">
            <a:xfrm rot="5400000" flipH="1">
              <a:off x="2404269" y="3512344"/>
              <a:ext cx="0" cy="576262"/>
            </a:xfrm>
            <a:prstGeom prst="line">
              <a:avLst/>
            </a:prstGeom>
            <a:noFill/>
            <a:ln w="762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8587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503786" y="162373"/>
            <a:ext cx="1064080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 dirty="0">
                <a:latin typeface="+mn-lt"/>
              </a:rPr>
              <a:t>Summary: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 dirty="0">
                <a:latin typeface="+mn-lt"/>
              </a:rPr>
              <a:t>Always same distance from the shape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30020" y="2382301"/>
            <a:ext cx="48342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+mn-lt"/>
              </a:rPr>
              <a:t>For an Internal Corner the Loci maps out a right angle.</a:t>
            </a:r>
          </a:p>
        </p:txBody>
      </p:sp>
      <p:grpSp>
        <p:nvGrpSpPr>
          <p:cNvPr id="26630" name="Group 36"/>
          <p:cNvGrpSpPr>
            <a:grpSpLocks/>
          </p:cNvGrpSpPr>
          <p:nvPr/>
        </p:nvGrpSpPr>
        <p:grpSpPr bwMode="auto">
          <a:xfrm>
            <a:off x="1626322" y="3869127"/>
            <a:ext cx="2736850" cy="2376487"/>
            <a:chOff x="431" y="2387"/>
            <a:chExt cx="1724" cy="1497"/>
          </a:xfrm>
        </p:grpSpPr>
        <p:sp>
          <p:nvSpPr>
            <p:cNvPr id="26638" name="Rectangle 9"/>
            <p:cNvSpPr>
              <a:spLocks noChangeArrowheads="1"/>
            </p:cNvSpPr>
            <p:nvPr/>
          </p:nvSpPr>
          <p:spPr bwMode="auto">
            <a:xfrm flipH="1">
              <a:off x="431" y="3510"/>
              <a:ext cx="1723" cy="374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6639" name="Rectangle 10"/>
            <p:cNvSpPr>
              <a:spLocks noChangeArrowheads="1"/>
            </p:cNvSpPr>
            <p:nvPr/>
          </p:nvSpPr>
          <p:spPr bwMode="auto">
            <a:xfrm flipH="1" flipV="1">
              <a:off x="431" y="2387"/>
              <a:ext cx="402" cy="1138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6640" name="Line 18"/>
            <p:cNvSpPr>
              <a:spLocks noChangeShapeType="1"/>
            </p:cNvSpPr>
            <p:nvPr/>
          </p:nvSpPr>
          <p:spPr bwMode="auto">
            <a:xfrm>
              <a:off x="1112" y="2387"/>
              <a:ext cx="1" cy="876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1" name="Line 19"/>
            <p:cNvSpPr>
              <a:spLocks noChangeShapeType="1"/>
            </p:cNvSpPr>
            <p:nvPr/>
          </p:nvSpPr>
          <p:spPr bwMode="auto">
            <a:xfrm rot="-5400000">
              <a:off x="1635" y="2742"/>
              <a:ext cx="0" cy="1041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6631" name="Text Box 27"/>
          <p:cNvSpPr txBox="1">
            <a:spLocks noChangeArrowheads="1"/>
          </p:cNvSpPr>
          <p:nvPr/>
        </p:nvSpPr>
        <p:spPr bwMode="auto">
          <a:xfrm>
            <a:off x="6330762" y="2382301"/>
            <a:ext cx="521284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+mn-lt"/>
              </a:rPr>
              <a:t>For an External Corner the Loci maps out a quarter-circle.</a:t>
            </a:r>
          </a:p>
        </p:txBody>
      </p:sp>
      <p:grpSp>
        <p:nvGrpSpPr>
          <p:cNvPr id="26632" name="Group 37"/>
          <p:cNvGrpSpPr>
            <a:grpSpLocks/>
          </p:cNvGrpSpPr>
          <p:nvPr/>
        </p:nvGrpSpPr>
        <p:grpSpPr bwMode="auto">
          <a:xfrm>
            <a:off x="7375237" y="3925121"/>
            <a:ext cx="2663825" cy="2424112"/>
            <a:chOff x="3424" y="2387"/>
            <a:chExt cx="1678" cy="1527"/>
          </a:xfrm>
        </p:grpSpPr>
        <p:sp>
          <p:nvSpPr>
            <p:cNvPr id="26633" name="Rectangle 29"/>
            <p:cNvSpPr>
              <a:spLocks noChangeArrowheads="1"/>
            </p:cNvSpPr>
            <p:nvPr/>
          </p:nvSpPr>
          <p:spPr bwMode="auto">
            <a:xfrm flipH="1">
              <a:off x="3742" y="3263"/>
              <a:ext cx="1360" cy="348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6634" name="Rectangle 30"/>
            <p:cNvSpPr>
              <a:spLocks noChangeArrowheads="1"/>
            </p:cNvSpPr>
            <p:nvPr/>
          </p:nvSpPr>
          <p:spPr bwMode="auto">
            <a:xfrm flipH="1" flipV="1">
              <a:off x="3742" y="2387"/>
              <a:ext cx="402" cy="876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6635" name="Line 31"/>
            <p:cNvSpPr>
              <a:spLocks noChangeShapeType="1"/>
            </p:cNvSpPr>
            <p:nvPr/>
          </p:nvSpPr>
          <p:spPr bwMode="auto">
            <a:xfrm>
              <a:off x="3424" y="2387"/>
              <a:ext cx="0" cy="1217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36" name="Line 32"/>
            <p:cNvSpPr>
              <a:spLocks noChangeShapeType="1"/>
            </p:cNvSpPr>
            <p:nvPr/>
          </p:nvSpPr>
          <p:spPr bwMode="auto">
            <a:xfrm rot="-5400000">
              <a:off x="4423" y="3234"/>
              <a:ext cx="0" cy="1358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37" name="Arc 33"/>
            <p:cNvSpPr>
              <a:spLocks/>
            </p:cNvSpPr>
            <p:nvPr/>
          </p:nvSpPr>
          <p:spPr bwMode="auto">
            <a:xfrm flipH="1" flipV="1">
              <a:off x="3424" y="3596"/>
              <a:ext cx="318" cy="318"/>
            </a:xfrm>
            <a:custGeom>
              <a:avLst/>
              <a:gdLst>
                <a:gd name="T0" fmla="*/ 0 w 21600"/>
                <a:gd name="T1" fmla="*/ 0 h 21600"/>
                <a:gd name="T2" fmla="*/ 5 w 21600"/>
                <a:gd name="T3" fmla="*/ 5 h 21600"/>
                <a:gd name="T4" fmla="*/ 0 w 21600"/>
                <a:gd name="T5" fmla="*/ 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03352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>
            <a:extLst>
              <a:ext uri="{FF2B5EF4-FFF2-40B4-BE49-F238E27FC236}">
                <a16:creationId xmlns:a16="http://schemas.microsoft.com/office/drawing/2014/main" id="{9B7D093E-D384-DEB7-5F31-4E82D28B3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9144000" cy="5867400"/>
          </a:xfrm>
          <a:prstGeom prst="rect">
            <a:avLst/>
          </a:prstGeom>
          <a:solidFill>
            <a:srgbClr val="19FF1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51" name="Rectangle 5">
            <a:extLst>
              <a:ext uri="{FF2B5EF4-FFF2-40B4-BE49-F238E27FC236}">
                <a16:creationId xmlns:a16="http://schemas.microsoft.com/office/drawing/2014/main" id="{4BC36DBA-937A-F4C9-2150-FB87038E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8229600" cy="480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52" name="Line 6">
            <a:extLst>
              <a:ext uri="{FF2B5EF4-FFF2-40B4-BE49-F238E27FC236}">
                <a16:creationId xmlns:a16="http://schemas.microsoft.com/office/drawing/2014/main" id="{CC27C582-30B3-CFC6-77E6-6FF2EC12C7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524000"/>
            <a:ext cx="0" cy="480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3" name="Oval 8">
            <a:extLst>
              <a:ext uri="{FF2B5EF4-FFF2-40B4-BE49-F238E27FC236}">
                <a16:creationId xmlns:a16="http://schemas.microsoft.com/office/drawing/2014/main" id="{56AB67B8-5775-E76B-1133-BC0233625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895600"/>
            <a:ext cx="2286000" cy="1981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54" name="Rectangle 9">
            <a:extLst>
              <a:ext uri="{FF2B5EF4-FFF2-40B4-BE49-F238E27FC236}">
                <a16:creationId xmlns:a16="http://schemas.microsoft.com/office/drawing/2014/main" id="{1C6DB47A-703D-9305-FE93-BA379F987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55" name="Rectangle 16">
            <a:extLst>
              <a:ext uri="{FF2B5EF4-FFF2-40B4-BE49-F238E27FC236}">
                <a16:creationId xmlns:a16="http://schemas.microsoft.com/office/drawing/2014/main" id="{2FC0645F-9344-780B-8F73-461858D38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56" name="Oval 17">
            <a:extLst>
              <a:ext uri="{FF2B5EF4-FFF2-40B4-BE49-F238E27FC236}">
                <a16:creationId xmlns:a16="http://schemas.microsoft.com/office/drawing/2014/main" id="{F5BA8A24-2392-C2BF-07ED-9044FCF8E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3276600"/>
            <a:ext cx="1295400" cy="1219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57" name="Rectangle 18">
            <a:extLst>
              <a:ext uri="{FF2B5EF4-FFF2-40B4-BE49-F238E27FC236}">
                <a16:creationId xmlns:a16="http://schemas.microsoft.com/office/drawing/2014/main" id="{D4F6777F-5DB5-195D-FA19-F31EE30AD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3048000"/>
            <a:ext cx="914400" cy="1676400"/>
          </a:xfrm>
          <a:prstGeom prst="rect">
            <a:avLst/>
          </a:prstGeom>
          <a:solidFill>
            <a:srgbClr val="19FF1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19FF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9FF19"/>
              </a:solidFill>
            </a:endParaRPr>
          </a:p>
        </p:txBody>
      </p:sp>
      <p:sp>
        <p:nvSpPr>
          <p:cNvPr id="2058" name="Line 19">
            <a:extLst>
              <a:ext uri="{FF2B5EF4-FFF2-40B4-BE49-F238E27FC236}">
                <a16:creationId xmlns:a16="http://schemas.microsoft.com/office/drawing/2014/main" id="{B48CEF7A-4DA0-2D04-7BEC-DADEC026F68B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7800" y="29718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9" name="Oval 21">
            <a:extLst>
              <a:ext uri="{FF2B5EF4-FFF2-40B4-BE49-F238E27FC236}">
                <a16:creationId xmlns:a16="http://schemas.microsoft.com/office/drawing/2014/main" id="{863BBAAC-FBD6-6EC2-B74C-A3D13C2E8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10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0" name="Oval 24">
            <a:extLst>
              <a:ext uri="{FF2B5EF4-FFF2-40B4-BE49-F238E27FC236}">
                <a16:creationId xmlns:a16="http://schemas.microsoft.com/office/drawing/2014/main" id="{924BD93A-965D-EB29-9E8D-D9A3324EA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200400"/>
            <a:ext cx="1447800" cy="1371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1" name="Rectangle 25">
            <a:extLst>
              <a:ext uri="{FF2B5EF4-FFF2-40B4-BE49-F238E27FC236}">
                <a16:creationId xmlns:a16="http://schemas.microsoft.com/office/drawing/2014/main" id="{92ED6FB4-38FB-7083-D51A-4AA36D655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048000"/>
            <a:ext cx="1066800" cy="1676400"/>
          </a:xfrm>
          <a:prstGeom prst="rect">
            <a:avLst/>
          </a:prstGeom>
          <a:solidFill>
            <a:srgbClr val="19FF1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19FF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9FF19"/>
              </a:solidFill>
            </a:endParaRPr>
          </a:p>
        </p:txBody>
      </p:sp>
      <p:sp>
        <p:nvSpPr>
          <p:cNvPr id="2062" name="Oval 26">
            <a:extLst>
              <a:ext uri="{FF2B5EF4-FFF2-40B4-BE49-F238E27FC236}">
                <a16:creationId xmlns:a16="http://schemas.microsoft.com/office/drawing/2014/main" id="{97C87251-2C67-64F5-BD79-4BE104FE4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3" name="Line 27">
            <a:extLst>
              <a:ext uri="{FF2B5EF4-FFF2-40B4-BE49-F238E27FC236}">
                <a16:creationId xmlns:a16="http://schemas.microsoft.com/office/drawing/2014/main" id="{AB41DB25-1607-F1B5-D224-238E28FACF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8956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64" name="Rectangle 28">
            <a:extLst>
              <a:ext uri="{FF2B5EF4-FFF2-40B4-BE49-F238E27FC236}">
                <a16:creationId xmlns:a16="http://schemas.microsoft.com/office/drawing/2014/main" id="{847BEF74-FCAF-0CD6-9751-3DDFBE94D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5" name="Rectangle 29">
            <a:extLst>
              <a:ext uri="{FF2B5EF4-FFF2-40B4-BE49-F238E27FC236}">
                <a16:creationId xmlns:a16="http://schemas.microsoft.com/office/drawing/2014/main" id="{9ED746BB-A1F4-0BE8-79FF-DDDAB12BF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6" name="Oval 31">
            <a:extLst>
              <a:ext uri="{FF2B5EF4-FFF2-40B4-BE49-F238E27FC236}">
                <a16:creationId xmlns:a16="http://schemas.microsoft.com/office/drawing/2014/main" id="{CFFEC5F5-8963-626E-886A-A9C9E647D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3810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7" name="Oval 34">
            <a:extLst>
              <a:ext uri="{FF2B5EF4-FFF2-40B4-BE49-F238E27FC236}">
                <a16:creationId xmlns:a16="http://schemas.microsoft.com/office/drawing/2014/main" id="{808FE6EF-96F4-AF7B-30B4-345136EBA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2192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8" name="Rectangle 35">
            <a:extLst>
              <a:ext uri="{FF2B5EF4-FFF2-40B4-BE49-F238E27FC236}">
                <a16:creationId xmlns:a16="http://schemas.microsoft.com/office/drawing/2014/main" id="{24016688-5F99-5B99-3DB5-BE0911483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1430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69" name="Rectangle 37">
            <a:extLst>
              <a:ext uri="{FF2B5EF4-FFF2-40B4-BE49-F238E27FC236}">
                <a16:creationId xmlns:a16="http://schemas.microsoft.com/office/drawing/2014/main" id="{920851E4-BA9A-287A-175B-36201B92B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1430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70" name="Line 38">
            <a:extLst>
              <a:ext uri="{FF2B5EF4-FFF2-40B4-BE49-F238E27FC236}">
                <a16:creationId xmlns:a16="http://schemas.microsoft.com/office/drawing/2014/main" id="{5BD894BC-40DB-E4C0-EC2F-A5428EAA6C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524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1" name="Oval 43">
            <a:extLst>
              <a:ext uri="{FF2B5EF4-FFF2-40B4-BE49-F238E27FC236}">
                <a16:creationId xmlns:a16="http://schemas.microsoft.com/office/drawing/2014/main" id="{766E9C6D-B319-5D14-8929-A72C806B9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9800" y="12192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72" name="Rectangle 44">
            <a:extLst>
              <a:ext uri="{FF2B5EF4-FFF2-40B4-BE49-F238E27FC236}">
                <a16:creationId xmlns:a16="http://schemas.microsoft.com/office/drawing/2014/main" id="{7A998CB4-60FE-64BE-9DBD-0142E6AA2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10668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73" name="Rectangle 45">
            <a:extLst>
              <a:ext uri="{FF2B5EF4-FFF2-40B4-BE49-F238E27FC236}">
                <a16:creationId xmlns:a16="http://schemas.microsoft.com/office/drawing/2014/main" id="{5A6A3BF6-8E9A-6139-20F7-89E48F4A5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0" y="11430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74" name="Line 46">
            <a:extLst>
              <a:ext uri="{FF2B5EF4-FFF2-40B4-BE49-F238E27FC236}">
                <a16:creationId xmlns:a16="http://schemas.microsoft.com/office/drawing/2014/main" id="{588B156F-8CB6-7AB7-D1D1-D9F1517F556A}"/>
              </a:ext>
            </a:extLst>
          </p:cNvPr>
          <p:cNvSpPr>
            <a:spLocks noChangeShapeType="1"/>
          </p:cNvSpPr>
          <p:nvPr/>
        </p:nvSpPr>
        <p:spPr bwMode="auto">
          <a:xfrm>
            <a:off x="9677400" y="15240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5" name="Line 47">
            <a:extLst>
              <a:ext uri="{FF2B5EF4-FFF2-40B4-BE49-F238E27FC236}">
                <a16:creationId xmlns:a16="http://schemas.microsoft.com/office/drawing/2014/main" id="{D74FB9F2-89A9-45DA-1D5D-E49FC81E9F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10800" y="15240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6" name="Oval 48">
            <a:extLst>
              <a:ext uri="{FF2B5EF4-FFF2-40B4-BE49-F238E27FC236}">
                <a16:creationId xmlns:a16="http://schemas.microsoft.com/office/drawing/2014/main" id="{5548809F-D12A-D330-9F9E-69116A976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9436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77" name="Rectangle 49">
            <a:extLst>
              <a:ext uri="{FF2B5EF4-FFF2-40B4-BE49-F238E27FC236}">
                <a16:creationId xmlns:a16="http://schemas.microsoft.com/office/drawing/2014/main" id="{CA449EC1-3A16-B6A1-8ADC-97E098EBF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8674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78" name="Rectangle 50">
            <a:extLst>
              <a:ext uri="{FF2B5EF4-FFF2-40B4-BE49-F238E27FC236}">
                <a16:creationId xmlns:a16="http://schemas.microsoft.com/office/drawing/2014/main" id="{68D7C83A-8983-6DEB-EBF4-0DFB70198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46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79" name="Line 54">
            <a:extLst>
              <a:ext uri="{FF2B5EF4-FFF2-40B4-BE49-F238E27FC236}">
                <a16:creationId xmlns:a16="http://schemas.microsoft.com/office/drawing/2014/main" id="{D4EA9289-9FC5-C9F4-1B3A-ADE08B025C2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791200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0" name="Line 55">
            <a:extLst>
              <a:ext uri="{FF2B5EF4-FFF2-40B4-BE49-F238E27FC236}">
                <a16:creationId xmlns:a16="http://schemas.microsoft.com/office/drawing/2014/main" id="{C4E5048B-BD0A-5068-5600-26880FC6AB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324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1" name="Oval 58">
            <a:extLst>
              <a:ext uri="{FF2B5EF4-FFF2-40B4-BE49-F238E27FC236}">
                <a16:creationId xmlns:a16="http://schemas.microsoft.com/office/drawing/2014/main" id="{0B527BFA-062A-D8E9-340C-C7E0B72F4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9800" y="59436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82" name="Rectangle 59">
            <a:extLst>
              <a:ext uri="{FF2B5EF4-FFF2-40B4-BE49-F238E27FC236}">
                <a16:creationId xmlns:a16="http://schemas.microsoft.com/office/drawing/2014/main" id="{F6D29207-17F4-C840-7912-28E674A20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57912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83" name="Rectangle 60">
            <a:extLst>
              <a:ext uri="{FF2B5EF4-FFF2-40B4-BE49-F238E27FC236}">
                <a16:creationId xmlns:a16="http://schemas.microsoft.com/office/drawing/2014/main" id="{4FF6C021-E005-EBFD-5305-866AAF3E4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9800" y="63246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2084" name="Line 61">
            <a:extLst>
              <a:ext uri="{FF2B5EF4-FFF2-40B4-BE49-F238E27FC236}">
                <a16:creationId xmlns:a16="http://schemas.microsoft.com/office/drawing/2014/main" id="{C8A72FEA-957B-C710-EC11-B46BA4F49796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6324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5" name="Line 62">
            <a:extLst>
              <a:ext uri="{FF2B5EF4-FFF2-40B4-BE49-F238E27FC236}">
                <a16:creationId xmlns:a16="http://schemas.microsoft.com/office/drawing/2014/main" id="{CD206931-A5DC-BEDB-1119-A6C38045CE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10800" y="57150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6" name="Line 63">
            <a:extLst>
              <a:ext uri="{FF2B5EF4-FFF2-40B4-BE49-F238E27FC236}">
                <a16:creationId xmlns:a16="http://schemas.microsoft.com/office/drawing/2014/main" id="{4406FE3C-9C42-CEA1-A029-8DD9C58DD0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524000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7" name="Text Box 68">
            <a:extLst>
              <a:ext uri="{FF2B5EF4-FFF2-40B4-BE49-F238E27FC236}">
                <a16:creationId xmlns:a16="http://schemas.microsoft.com/office/drawing/2014/main" id="{62E21C26-C8B4-5BAE-A365-FD3376D28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Have you ever thought about how the markings of a football pitch are made?</a:t>
            </a:r>
          </a:p>
        </p:txBody>
      </p:sp>
      <p:sp>
        <p:nvSpPr>
          <p:cNvPr id="2088" name="Text Box 69">
            <a:extLst>
              <a:ext uri="{FF2B5EF4-FFF2-40B4-BE49-F238E27FC236}">
                <a16:creationId xmlns:a16="http://schemas.microsoft.com/office/drawing/2014/main" id="{9BF7D478-6946-2423-6A67-4319D62B6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57201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/>
              <a:t>How many different loci and constructions can you see?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699B010-F9EC-0CDA-35F0-5AB8047C1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9144000" cy="5867400"/>
          </a:xfrm>
          <a:prstGeom prst="rect">
            <a:avLst/>
          </a:prstGeom>
          <a:solidFill>
            <a:srgbClr val="19FF1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6D9E1C5-EE7F-D0C5-499F-950A69DD3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8229600" cy="480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8196" name="Line 4">
            <a:extLst>
              <a:ext uri="{FF2B5EF4-FFF2-40B4-BE49-F238E27FC236}">
                <a16:creationId xmlns:a16="http://schemas.microsoft.com/office/drawing/2014/main" id="{111296C8-D689-8B76-2FEC-8CA92256D9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524000"/>
            <a:ext cx="0" cy="480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7" name="Line 5">
            <a:extLst>
              <a:ext uri="{FF2B5EF4-FFF2-40B4-BE49-F238E27FC236}">
                <a16:creationId xmlns:a16="http://schemas.microsoft.com/office/drawing/2014/main" id="{DC05EFDD-5C68-51CF-7476-28478F4C57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524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0" name="Line 8">
            <a:extLst>
              <a:ext uri="{FF2B5EF4-FFF2-40B4-BE49-F238E27FC236}">
                <a16:creationId xmlns:a16="http://schemas.microsoft.com/office/drawing/2014/main" id="{4CCF9DF8-0EC5-32F3-D1EB-5E0ABA2F95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0" y="3886200"/>
            <a:ext cx="411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9" name="Text Box 9">
            <a:extLst>
              <a:ext uri="{FF2B5EF4-FFF2-40B4-BE49-F238E27FC236}">
                <a16:creationId xmlns:a16="http://schemas.microsoft.com/office/drawing/2014/main" id="{444A7DD1-E37D-0EEA-4816-4BB952C7F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The half way line is a perpendicular bisector of the rectangle.</a:t>
            </a:r>
          </a:p>
        </p:txBody>
      </p:sp>
      <p:sp>
        <p:nvSpPr>
          <p:cNvPr id="8202" name="Line 10">
            <a:extLst>
              <a:ext uri="{FF2B5EF4-FFF2-40B4-BE49-F238E27FC236}">
                <a16:creationId xmlns:a16="http://schemas.microsoft.com/office/drawing/2014/main" id="{E3AD4D3C-F564-141D-0D75-65C5C4E1B6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3429000"/>
            <a:ext cx="411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3" name="Rectangle 11">
            <a:extLst>
              <a:ext uri="{FF2B5EF4-FFF2-40B4-BE49-F238E27FC236}">
                <a16:creationId xmlns:a16="http://schemas.microsoft.com/office/drawing/2014/main" id="{3743E736-FA11-BB1F-5D22-3D631E3FC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524000"/>
            <a:ext cx="152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8204" name="Rectangle 12">
            <a:extLst>
              <a:ext uri="{FF2B5EF4-FFF2-40B4-BE49-F238E27FC236}">
                <a16:creationId xmlns:a16="http://schemas.microsoft.com/office/drawing/2014/main" id="{109F3C80-60EB-1D90-89BF-675043155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172200"/>
            <a:ext cx="152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3" grpId="0" animBg="1"/>
      <p:bldP spid="820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EFF9577-F747-280C-3CA6-F98803C81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9144000" cy="5867400"/>
          </a:xfrm>
          <a:prstGeom prst="rect">
            <a:avLst/>
          </a:prstGeom>
          <a:solidFill>
            <a:srgbClr val="19FF1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2AE1A26-1937-BC66-B683-42E5CF305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8229600" cy="480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5D2ACD15-D0C3-7681-6E66-5AF6FDFEBD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524000"/>
            <a:ext cx="0" cy="480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1" name="Line 22">
            <a:extLst>
              <a:ext uri="{FF2B5EF4-FFF2-40B4-BE49-F238E27FC236}">
                <a16:creationId xmlns:a16="http://schemas.microsoft.com/office/drawing/2014/main" id="{3FBA8AF9-8A94-55B7-6738-F0E0322A1D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524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37" name="Oval 41">
            <a:extLst>
              <a:ext uri="{FF2B5EF4-FFF2-40B4-BE49-F238E27FC236}">
                <a16:creationId xmlns:a16="http://schemas.microsoft.com/office/drawing/2014/main" id="{403A139C-E51E-F9BA-9835-6E6FF4FD9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895600"/>
            <a:ext cx="2286000" cy="1981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4103" name="Oval 42">
            <a:extLst>
              <a:ext uri="{FF2B5EF4-FFF2-40B4-BE49-F238E27FC236}">
                <a16:creationId xmlns:a16="http://schemas.microsoft.com/office/drawing/2014/main" id="{A1FEDC4A-7D8D-BD30-08A3-7691E7C22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10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4139" name="Line 43">
            <a:extLst>
              <a:ext uri="{FF2B5EF4-FFF2-40B4-BE49-F238E27FC236}">
                <a16:creationId xmlns:a16="http://schemas.microsoft.com/office/drawing/2014/main" id="{2F7381CD-58CD-EB8C-0521-31D22D1D39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0" y="3276600"/>
            <a:ext cx="9144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5" name="Text Box 47">
            <a:extLst>
              <a:ext uri="{FF2B5EF4-FFF2-40B4-BE49-F238E27FC236}">
                <a16:creationId xmlns:a16="http://schemas.microsoft.com/office/drawing/2014/main" id="{C773B079-2802-0A39-7DAC-19FE23DBF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The center circle is marked by drawing a locus from a fixed point.</a:t>
            </a:r>
          </a:p>
        </p:txBody>
      </p:sp>
      <p:sp>
        <p:nvSpPr>
          <p:cNvPr id="4144" name="Text Box 48">
            <a:extLst>
              <a:ext uri="{FF2B5EF4-FFF2-40B4-BE49-F238E27FC236}">
                <a16:creationId xmlns:a16="http://schemas.microsoft.com/office/drawing/2014/main" id="{6A0095C1-0EE4-C133-4E26-7588A6BEB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505201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10 yards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7" grpId="0" animBg="1"/>
      <p:bldP spid="41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E7B716A-A2EC-D61D-2202-E856DCB15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9144000" cy="5867400"/>
          </a:xfrm>
          <a:prstGeom prst="rect">
            <a:avLst/>
          </a:prstGeom>
          <a:solidFill>
            <a:srgbClr val="19FF1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8083359-12D1-7515-0A1E-24AB2DE75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8229600" cy="480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4" name="Line 4">
            <a:extLst>
              <a:ext uri="{FF2B5EF4-FFF2-40B4-BE49-F238E27FC236}">
                <a16:creationId xmlns:a16="http://schemas.microsoft.com/office/drawing/2014/main" id="{C7EF68DC-50C7-3D78-B59E-3D103DF7D28D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524000"/>
            <a:ext cx="0" cy="480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5" name="Oval 5">
            <a:extLst>
              <a:ext uri="{FF2B5EF4-FFF2-40B4-BE49-F238E27FC236}">
                <a16:creationId xmlns:a16="http://schemas.microsoft.com/office/drawing/2014/main" id="{220336A5-29E7-14FF-1516-D5B37027F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895600"/>
            <a:ext cx="2286000" cy="1981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48BDFD5-1734-15DA-67BB-8B87EBB04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4DB333E-433E-C747-FF27-5AB9A461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8" name="Rectangle 9">
            <a:extLst>
              <a:ext uri="{FF2B5EF4-FFF2-40B4-BE49-F238E27FC236}">
                <a16:creationId xmlns:a16="http://schemas.microsoft.com/office/drawing/2014/main" id="{F80D22A1-330E-C5E9-21EB-8CA8281BE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3048000"/>
            <a:ext cx="914400" cy="1676400"/>
          </a:xfrm>
          <a:prstGeom prst="rect">
            <a:avLst/>
          </a:prstGeom>
          <a:solidFill>
            <a:srgbClr val="19FF1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19FF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9FF19"/>
              </a:solidFill>
            </a:endParaRPr>
          </a:p>
        </p:txBody>
      </p:sp>
      <p:sp>
        <p:nvSpPr>
          <p:cNvPr id="5129" name="Line 10">
            <a:extLst>
              <a:ext uri="{FF2B5EF4-FFF2-40B4-BE49-F238E27FC236}">
                <a16:creationId xmlns:a16="http://schemas.microsoft.com/office/drawing/2014/main" id="{4E8E7774-3BFE-2A99-FA8C-599B1E0766FE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7800" y="29718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0" name="Oval 11">
            <a:extLst>
              <a:ext uri="{FF2B5EF4-FFF2-40B4-BE49-F238E27FC236}">
                <a16:creationId xmlns:a16="http://schemas.microsoft.com/office/drawing/2014/main" id="{7D425555-1D54-5BC7-69EF-0E960F3A2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10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A396A088-CE14-839F-0CE9-64872D761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32" name="Rectangle 17">
            <a:extLst>
              <a:ext uri="{FF2B5EF4-FFF2-40B4-BE49-F238E27FC236}">
                <a16:creationId xmlns:a16="http://schemas.microsoft.com/office/drawing/2014/main" id="{5CC2F5EE-7915-B99E-FA86-578D60FAA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61" name="Line 41">
            <a:extLst>
              <a:ext uri="{FF2B5EF4-FFF2-40B4-BE49-F238E27FC236}">
                <a16:creationId xmlns:a16="http://schemas.microsoft.com/office/drawing/2014/main" id="{9AA20162-8631-F7CF-3092-828911FDCC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048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62" name="Line 42">
            <a:extLst>
              <a:ext uri="{FF2B5EF4-FFF2-40B4-BE49-F238E27FC236}">
                <a16:creationId xmlns:a16="http://schemas.microsoft.com/office/drawing/2014/main" id="{8E4D57D1-9FA8-B20C-6540-A00C3EC2F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886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5" name="Text Box 43">
            <a:extLst>
              <a:ext uri="{FF2B5EF4-FFF2-40B4-BE49-F238E27FC236}">
                <a16:creationId xmlns:a16="http://schemas.microsoft.com/office/drawing/2014/main" id="{DCF27724-D86F-60F1-04A7-1C158E5DA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The two lines are always 6 and 18 yards from a fixed line.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EC2852C-5DD3-7981-11C4-2B3B4F8FA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9144000" cy="5867400"/>
          </a:xfrm>
          <a:prstGeom prst="rect">
            <a:avLst/>
          </a:prstGeom>
          <a:solidFill>
            <a:srgbClr val="19FF1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9A4BD0C-8FD9-8394-8486-7F7051145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8229600" cy="480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48" name="Line 4">
            <a:extLst>
              <a:ext uri="{FF2B5EF4-FFF2-40B4-BE49-F238E27FC236}">
                <a16:creationId xmlns:a16="http://schemas.microsoft.com/office/drawing/2014/main" id="{BF0D5A99-6F55-6AC3-B90C-040658E3F35A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524000"/>
            <a:ext cx="0" cy="480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49" name="Oval 5">
            <a:extLst>
              <a:ext uri="{FF2B5EF4-FFF2-40B4-BE49-F238E27FC236}">
                <a16:creationId xmlns:a16="http://schemas.microsoft.com/office/drawing/2014/main" id="{D746A88E-B936-3035-FFE4-730EF4561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895600"/>
            <a:ext cx="2286000" cy="1981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AA6A1A06-0C1D-D76D-F307-558528B65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E1E13278-C4DC-CC63-5C68-C1CA3FAEA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2" name="Oval 8">
            <a:extLst>
              <a:ext uri="{FF2B5EF4-FFF2-40B4-BE49-F238E27FC236}">
                <a16:creationId xmlns:a16="http://schemas.microsoft.com/office/drawing/2014/main" id="{DAB84430-2045-32F0-9586-09220A166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3276600"/>
            <a:ext cx="1295400" cy="1219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3" name="Rectangle 9">
            <a:extLst>
              <a:ext uri="{FF2B5EF4-FFF2-40B4-BE49-F238E27FC236}">
                <a16:creationId xmlns:a16="http://schemas.microsoft.com/office/drawing/2014/main" id="{06E9B1F3-994E-F470-D483-2EFD05542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3048000"/>
            <a:ext cx="914400" cy="1676400"/>
          </a:xfrm>
          <a:prstGeom prst="rect">
            <a:avLst/>
          </a:prstGeom>
          <a:solidFill>
            <a:srgbClr val="19FF1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19FF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9FF19"/>
              </a:solidFill>
            </a:endParaRPr>
          </a:p>
        </p:txBody>
      </p:sp>
      <p:sp>
        <p:nvSpPr>
          <p:cNvPr id="6154" name="Line 10">
            <a:extLst>
              <a:ext uri="{FF2B5EF4-FFF2-40B4-BE49-F238E27FC236}">
                <a16:creationId xmlns:a16="http://schemas.microsoft.com/office/drawing/2014/main" id="{6768E3F0-F91F-1BFF-A770-C8B1211EFFA4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7800" y="29718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55" name="Oval 11">
            <a:extLst>
              <a:ext uri="{FF2B5EF4-FFF2-40B4-BE49-F238E27FC236}">
                <a16:creationId xmlns:a16="http://schemas.microsoft.com/office/drawing/2014/main" id="{9EC30B02-56A9-DB34-3E56-55539E8B4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10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6" name="Oval 12">
            <a:extLst>
              <a:ext uri="{FF2B5EF4-FFF2-40B4-BE49-F238E27FC236}">
                <a16:creationId xmlns:a16="http://schemas.microsoft.com/office/drawing/2014/main" id="{5DBCCBD5-96B1-6302-CE59-29CA85AF0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200400"/>
            <a:ext cx="1447800" cy="1371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7" name="Rectangle 13">
            <a:extLst>
              <a:ext uri="{FF2B5EF4-FFF2-40B4-BE49-F238E27FC236}">
                <a16:creationId xmlns:a16="http://schemas.microsoft.com/office/drawing/2014/main" id="{BE71FBBE-F4A8-7025-457B-7EDE113BF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048000"/>
            <a:ext cx="1066800" cy="1676400"/>
          </a:xfrm>
          <a:prstGeom prst="rect">
            <a:avLst/>
          </a:prstGeom>
          <a:solidFill>
            <a:srgbClr val="19FF1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19FF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9FF19"/>
              </a:solidFill>
            </a:endParaRPr>
          </a:p>
        </p:txBody>
      </p:sp>
      <p:sp>
        <p:nvSpPr>
          <p:cNvPr id="6158" name="Oval 14">
            <a:extLst>
              <a:ext uri="{FF2B5EF4-FFF2-40B4-BE49-F238E27FC236}">
                <a16:creationId xmlns:a16="http://schemas.microsoft.com/office/drawing/2014/main" id="{B0E39593-F6C3-840F-84F2-7B2F86F23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9" name="Line 15">
            <a:extLst>
              <a:ext uri="{FF2B5EF4-FFF2-40B4-BE49-F238E27FC236}">
                <a16:creationId xmlns:a16="http://schemas.microsoft.com/office/drawing/2014/main" id="{DA8C1879-5BD7-228F-41FF-B5F777F57DE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8956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60" name="Rectangle 16">
            <a:extLst>
              <a:ext uri="{FF2B5EF4-FFF2-40B4-BE49-F238E27FC236}">
                <a16:creationId xmlns:a16="http://schemas.microsoft.com/office/drawing/2014/main" id="{4C157722-8E00-7386-532D-CB219CEE0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61" name="Rectangle 17">
            <a:extLst>
              <a:ext uri="{FF2B5EF4-FFF2-40B4-BE49-F238E27FC236}">
                <a16:creationId xmlns:a16="http://schemas.microsoft.com/office/drawing/2014/main" id="{4E0B23D7-423D-AB90-0BFD-AEDE55721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62" name="Oval 18">
            <a:extLst>
              <a:ext uri="{FF2B5EF4-FFF2-40B4-BE49-F238E27FC236}">
                <a16:creationId xmlns:a16="http://schemas.microsoft.com/office/drawing/2014/main" id="{5EAE507A-FE6F-5E97-2D5C-A645FE660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3810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63" name="Text Box 42">
            <a:extLst>
              <a:ext uri="{FF2B5EF4-FFF2-40B4-BE49-F238E27FC236}">
                <a16:creationId xmlns:a16="http://schemas.microsoft.com/office/drawing/2014/main" id="{217B20EB-744D-4DE7-2D31-E2F3DD51F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240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The D is there to ensure the players are 10 yards from the penalty spot when                                   a penalty is to be taken. The is drawn by marking a locus from a fixed point </a:t>
            </a:r>
          </a:p>
        </p:txBody>
      </p:sp>
      <p:sp>
        <p:nvSpPr>
          <p:cNvPr id="6187" name="Line 43">
            <a:extLst>
              <a:ext uri="{FF2B5EF4-FFF2-40B4-BE49-F238E27FC236}">
                <a16:creationId xmlns:a16="http://schemas.microsoft.com/office/drawing/2014/main" id="{8B411BBF-B9A5-1FDC-CD28-19E5978056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19400" y="33528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93" name="Text Box 49">
            <a:extLst>
              <a:ext uri="{FF2B5EF4-FFF2-40B4-BE49-F238E27FC236}">
                <a16:creationId xmlns:a16="http://schemas.microsoft.com/office/drawing/2014/main" id="{DC075861-F183-A02E-6C01-4AC1662A9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124200"/>
            <a:ext cx="914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10 yards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 animBg="1"/>
      <p:bldP spid="6157" grpId="0" animBg="1"/>
      <p:bldP spid="61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london eye face 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475" y="1862321"/>
            <a:ext cx="7331420" cy="48876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4014" y="47033"/>
            <a:ext cx="107455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If you took a ride on the London Eye </a:t>
            </a:r>
          </a:p>
          <a:p>
            <a:pPr algn="ctr"/>
            <a:r>
              <a:rPr lang="en-GB" sz="5400" dirty="0"/>
              <a:t>what </a:t>
            </a:r>
            <a:r>
              <a:rPr lang="en-GB" sz="5400" b="1" dirty="0"/>
              <a:t>shape</a:t>
            </a:r>
            <a:r>
              <a:rPr lang="en-GB" sz="5400" dirty="0"/>
              <a:t> would you </a:t>
            </a:r>
            <a:r>
              <a:rPr lang="en-GB" sz="5400" b="1" dirty="0"/>
              <a:t>trace</a:t>
            </a:r>
            <a:r>
              <a:rPr lang="en-GB" sz="5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0435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BA90459-680C-E06E-88F0-26037527B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9144000" cy="5867400"/>
          </a:xfrm>
          <a:prstGeom prst="rect">
            <a:avLst/>
          </a:prstGeom>
          <a:solidFill>
            <a:srgbClr val="19FF1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9A73331-C0E1-EDD8-DAA4-CBC6A4186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8229600" cy="480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72" name="Line 4">
            <a:extLst>
              <a:ext uri="{FF2B5EF4-FFF2-40B4-BE49-F238E27FC236}">
                <a16:creationId xmlns:a16="http://schemas.microsoft.com/office/drawing/2014/main" id="{A4231FAB-3283-58D3-CB62-DD25A779703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524000"/>
            <a:ext cx="0" cy="480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3" name="Oval 5">
            <a:extLst>
              <a:ext uri="{FF2B5EF4-FFF2-40B4-BE49-F238E27FC236}">
                <a16:creationId xmlns:a16="http://schemas.microsoft.com/office/drawing/2014/main" id="{4F69EA5C-4979-14CE-93F3-E7C6A9A10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895600"/>
            <a:ext cx="2286000" cy="1981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264AC3F6-155C-F7B0-D45D-6988DB1EC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FE9E441B-1898-5177-63CB-A42854E6A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2819400"/>
            <a:ext cx="11430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76" name="Oval 8">
            <a:extLst>
              <a:ext uri="{FF2B5EF4-FFF2-40B4-BE49-F238E27FC236}">
                <a16:creationId xmlns:a16="http://schemas.microsoft.com/office/drawing/2014/main" id="{AC366412-5757-98E9-2461-D5AB700E1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3276600"/>
            <a:ext cx="1295400" cy="1219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5FA80779-8985-07A1-875B-A2474A1B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3048000"/>
            <a:ext cx="914400" cy="1676400"/>
          </a:xfrm>
          <a:prstGeom prst="rect">
            <a:avLst/>
          </a:prstGeom>
          <a:solidFill>
            <a:srgbClr val="19FF1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19FF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9FF19"/>
              </a:solidFill>
            </a:endParaRPr>
          </a:p>
        </p:txBody>
      </p:sp>
      <p:sp>
        <p:nvSpPr>
          <p:cNvPr id="7178" name="Line 10">
            <a:extLst>
              <a:ext uri="{FF2B5EF4-FFF2-40B4-BE49-F238E27FC236}">
                <a16:creationId xmlns:a16="http://schemas.microsoft.com/office/drawing/2014/main" id="{D52BC85A-CAB3-6D31-D63F-3BB4EE816B44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7800" y="29718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9" name="Oval 11">
            <a:extLst>
              <a:ext uri="{FF2B5EF4-FFF2-40B4-BE49-F238E27FC236}">
                <a16:creationId xmlns:a16="http://schemas.microsoft.com/office/drawing/2014/main" id="{B4688DAF-D8CC-3176-F94D-DCCE739AB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10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0" name="Oval 12">
            <a:extLst>
              <a:ext uri="{FF2B5EF4-FFF2-40B4-BE49-F238E27FC236}">
                <a16:creationId xmlns:a16="http://schemas.microsoft.com/office/drawing/2014/main" id="{FBC9A7E9-F4C9-FF12-714E-085D3D378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200400"/>
            <a:ext cx="1447800" cy="1371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1" name="Rectangle 13">
            <a:extLst>
              <a:ext uri="{FF2B5EF4-FFF2-40B4-BE49-F238E27FC236}">
                <a16:creationId xmlns:a16="http://schemas.microsoft.com/office/drawing/2014/main" id="{CBC384C7-D9E9-8132-0190-113ADA03F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048000"/>
            <a:ext cx="1066800" cy="1676400"/>
          </a:xfrm>
          <a:prstGeom prst="rect">
            <a:avLst/>
          </a:prstGeom>
          <a:solidFill>
            <a:srgbClr val="19FF1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19FF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9FF19"/>
              </a:solidFill>
            </a:endParaRPr>
          </a:p>
        </p:txBody>
      </p:sp>
      <p:sp>
        <p:nvSpPr>
          <p:cNvPr id="7182" name="Oval 14">
            <a:extLst>
              <a:ext uri="{FF2B5EF4-FFF2-40B4-BE49-F238E27FC236}">
                <a16:creationId xmlns:a16="http://schemas.microsoft.com/office/drawing/2014/main" id="{ECAD0C64-0055-2724-C454-563C07372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3" name="Line 15">
            <a:extLst>
              <a:ext uri="{FF2B5EF4-FFF2-40B4-BE49-F238E27FC236}">
                <a16:creationId xmlns:a16="http://schemas.microsoft.com/office/drawing/2014/main" id="{FD60260D-239C-48C7-516E-634AB6367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8956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B838AE8B-C5AF-E85A-6116-82172046D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75DB3D25-A153-5635-5C3C-BE1039571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3352800"/>
            <a:ext cx="5334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6" name="Oval 18">
            <a:extLst>
              <a:ext uri="{FF2B5EF4-FFF2-40B4-BE49-F238E27FC236}">
                <a16:creationId xmlns:a16="http://schemas.microsoft.com/office/drawing/2014/main" id="{C900E099-512F-5B5A-C368-A4295FF67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3810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7" name="Oval 19">
            <a:extLst>
              <a:ext uri="{FF2B5EF4-FFF2-40B4-BE49-F238E27FC236}">
                <a16:creationId xmlns:a16="http://schemas.microsoft.com/office/drawing/2014/main" id="{C80AF776-4A4E-7767-8C51-729127092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2192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8" name="Rectangle 20">
            <a:extLst>
              <a:ext uri="{FF2B5EF4-FFF2-40B4-BE49-F238E27FC236}">
                <a16:creationId xmlns:a16="http://schemas.microsoft.com/office/drawing/2014/main" id="{267AFDBD-FABB-5AD5-5381-725DE3CBF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1430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89" name="Rectangle 21">
            <a:extLst>
              <a:ext uri="{FF2B5EF4-FFF2-40B4-BE49-F238E27FC236}">
                <a16:creationId xmlns:a16="http://schemas.microsoft.com/office/drawing/2014/main" id="{F2A8CDE1-03C2-708B-9FE3-5DAB9B89F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1430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90" name="Line 22">
            <a:extLst>
              <a:ext uri="{FF2B5EF4-FFF2-40B4-BE49-F238E27FC236}">
                <a16:creationId xmlns:a16="http://schemas.microsoft.com/office/drawing/2014/main" id="{B11F9D46-4DA9-8B2A-5BB3-4EB56C64B2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524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91" name="Oval 23">
            <a:extLst>
              <a:ext uri="{FF2B5EF4-FFF2-40B4-BE49-F238E27FC236}">
                <a16:creationId xmlns:a16="http://schemas.microsoft.com/office/drawing/2014/main" id="{1AC376DA-D570-BEBD-AAB9-D6FB75004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9800" y="12192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92" name="Rectangle 24">
            <a:extLst>
              <a:ext uri="{FF2B5EF4-FFF2-40B4-BE49-F238E27FC236}">
                <a16:creationId xmlns:a16="http://schemas.microsoft.com/office/drawing/2014/main" id="{C2BA8C9A-E78F-F858-CBE2-90805532F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10668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93" name="Rectangle 25">
            <a:extLst>
              <a:ext uri="{FF2B5EF4-FFF2-40B4-BE49-F238E27FC236}">
                <a16:creationId xmlns:a16="http://schemas.microsoft.com/office/drawing/2014/main" id="{C2C8BF4E-74D5-7FCB-B357-517B140AC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0" y="11430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94" name="Line 26">
            <a:extLst>
              <a:ext uri="{FF2B5EF4-FFF2-40B4-BE49-F238E27FC236}">
                <a16:creationId xmlns:a16="http://schemas.microsoft.com/office/drawing/2014/main" id="{806D16C1-ED9B-C414-9ED1-331C94AB3C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677400" y="15240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95" name="Line 27">
            <a:extLst>
              <a:ext uri="{FF2B5EF4-FFF2-40B4-BE49-F238E27FC236}">
                <a16:creationId xmlns:a16="http://schemas.microsoft.com/office/drawing/2014/main" id="{3D597AA2-B9F4-BB70-6C43-D4DFD86DF4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10800" y="15240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96" name="Oval 28">
            <a:extLst>
              <a:ext uri="{FF2B5EF4-FFF2-40B4-BE49-F238E27FC236}">
                <a16:creationId xmlns:a16="http://schemas.microsoft.com/office/drawing/2014/main" id="{22A79717-608B-0748-7C84-8E434B8CD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9436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97" name="Rectangle 29">
            <a:extLst>
              <a:ext uri="{FF2B5EF4-FFF2-40B4-BE49-F238E27FC236}">
                <a16:creationId xmlns:a16="http://schemas.microsoft.com/office/drawing/2014/main" id="{A5FF6B93-08C3-5D79-FB35-18D84FD13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8674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98" name="Rectangle 30">
            <a:extLst>
              <a:ext uri="{FF2B5EF4-FFF2-40B4-BE49-F238E27FC236}">
                <a16:creationId xmlns:a16="http://schemas.microsoft.com/office/drawing/2014/main" id="{81A95E34-AD02-DBFF-8D5E-279A65B7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46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199" name="Line 31">
            <a:extLst>
              <a:ext uri="{FF2B5EF4-FFF2-40B4-BE49-F238E27FC236}">
                <a16:creationId xmlns:a16="http://schemas.microsoft.com/office/drawing/2014/main" id="{A94118F6-FFCE-F721-D3BD-DC9C4B6501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791200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00" name="Line 32">
            <a:extLst>
              <a:ext uri="{FF2B5EF4-FFF2-40B4-BE49-F238E27FC236}">
                <a16:creationId xmlns:a16="http://schemas.microsoft.com/office/drawing/2014/main" id="{E7A474CE-2496-8325-F67F-46AA07C54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324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01" name="Oval 33">
            <a:extLst>
              <a:ext uri="{FF2B5EF4-FFF2-40B4-BE49-F238E27FC236}">
                <a16:creationId xmlns:a16="http://schemas.microsoft.com/office/drawing/2014/main" id="{E5755D34-4A7E-60BD-5135-90F788479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9800" y="5943600"/>
            <a:ext cx="685800" cy="685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202" name="Rectangle 34">
            <a:extLst>
              <a:ext uri="{FF2B5EF4-FFF2-40B4-BE49-F238E27FC236}">
                <a16:creationId xmlns:a16="http://schemas.microsoft.com/office/drawing/2014/main" id="{3BDB43F3-3FA9-236A-5455-00C26C690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5791200"/>
            <a:ext cx="304800" cy="8382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203" name="Rectangle 35">
            <a:extLst>
              <a:ext uri="{FF2B5EF4-FFF2-40B4-BE49-F238E27FC236}">
                <a16:creationId xmlns:a16="http://schemas.microsoft.com/office/drawing/2014/main" id="{DAC393D9-2D22-E2A1-8B5E-EEEEC3D15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9800" y="6324600"/>
            <a:ext cx="533400" cy="381000"/>
          </a:xfrm>
          <a:prstGeom prst="rect">
            <a:avLst/>
          </a:prstGeom>
          <a:solidFill>
            <a:srgbClr val="19FF19"/>
          </a:solidFill>
          <a:ln w="38100">
            <a:solidFill>
              <a:srgbClr val="19FF1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7204" name="Line 36">
            <a:extLst>
              <a:ext uri="{FF2B5EF4-FFF2-40B4-BE49-F238E27FC236}">
                <a16:creationId xmlns:a16="http://schemas.microsoft.com/office/drawing/2014/main" id="{6FEB9F62-F1AA-BC03-6A10-53D9FC395D04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6324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05" name="Line 37">
            <a:extLst>
              <a:ext uri="{FF2B5EF4-FFF2-40B4-BE49-F238E27FC236}">
                <a16:creationId xmlns:a16="http://schemas.microsoft.com/office/drawing/2014/main" id="{E816A117-0D41-2DC8-7242-B803508D91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10800" y="57150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06" name="Line 38">
            <a:extLst>
              <a:ext uri="{FF2B5EF4-FFF2-40B4-BE49-F238E27FC236}">
                <a16:creationId xmlns:a16="http://schemas.microsoft.com/office/drawing/2014/main" id="{4BC71371-5DEF-E03C-300F-A610EDACC1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524000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09" name="Line 41">
            <a:extLst>
              <a:ext uri="{FF2B5EF4-FFF2-40B4-BE49-F238E27FC236}">
                <a16:creationId xmlns:a16="http://schemas.microsoft.com/office/drawing/2014/main" id="{15C7C2E6-B4A1-2509-D6D9-9C5258C97A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524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08" name="Text Box 42">
            <a:extLst>
              <a:ext uri="{FF2B5EF4-FFF2-40B4-BE49-F238E27FC236}">
                <a16:creationId xmlns:a16="http://schemas.microsoft.com/office/drawing/2014/main" id="{316AD1A8-6D2D-C771-3E89-E26FAB572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The corners are marked from a locus from a fixed point.</a:t>
            </a:r>
          </a:p>
        </p:txBody>
      </p:sp>
      <p:sp>
        <p:nvSpPr>
          <p:cNvPr id="7211" name="Text Box 43">
            <a:extLst>
              <a:ext uri="{FF2B5EF4-FFF2-40B4-BE49-F238E27FC236}">
                <a16:creationId xmlns:a16="http://schemas.microsoft.com/office/drawing/2014/main" id="{31A24CF5-C35D-5A79-F3E4-57B06C994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524001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 yard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7" grpId="0" animBg="1" autoUpdateAnimBg="0"/>
      <p:bldP spid="7188" grpId="0" animBg="1" autoUpdateAnimBg="0"/>
      <p:bldP spid="7189" grpId="0" animBg="1" autoUpdateAnimBg="0"/>
      <p:bldP spid="721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upload.wikimedia.org/wikipedia/en/thumb/9/96/Football_pitch_metric_and_imperial.svg/500px-Football_pitch_metric_and_imperial.svg.png">
            <a:hlinkClick r:id="rId2"/>
            <a:extLst>
              <a:ext uri="{FF2B5EF4-FFF2-40B4-BE49-F238E27FC236}">
                <a16:creationId xmlns:a16="http://schemas.microsoft.com/office/drawing/2014/main" id="{E55F08BF-E7A1-69F3-C14E-22F664EF0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28600"/>
            <a:ext cx="9204325" cy="633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london eye face 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475" y="1862321"/>
            <a:ext cx="7331420" cy="48876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4014" y="47033"/>
            <a:ext cx="107455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If you took a ride on the London Eye </a:t>
            </a:r>
          </a:p>
          <a:p>
            <a:pPr algn="ctr"/>
            <a:r>
              <a:rPr lang="en-GB" sz="5400" dirty="0"/>
              <a:t>what </a:t>
            </a:r>
            <a:r>
              <a:rPr lang="en-GB" sz="5400" b="1" dirty="0"/>
              <a:t>shape</a:t>
            </a:r>
            <a:r>
              <a:rPr lang="en-GB" sz="5400" dirty="0"/>
              <a:t> would you </a:t>
            </a:r>
            <a:r>
              <a:rPr lang="en-GB" sz="5400" b="1" dirty="0"/>
              <a:t>trace</a:t>
            </a:r>
            <a:r>
              <a:rPr lang="en-GB" sz="5400" dirty="0"/>
              <a:t>?</a:t>
            </a:r>
          </a:p>
        </p:txBody>
      </p:sp>
      <p:sp>
        <p:nvSpPr>
          <p:cNvPr id="5" name="Oval 4"/>
          <p:cNvSpPr/>
          <p:nvPr/>
        </p:nvSpPr>
        <p:spPr>
          <a:xfrm>
            <a:off x="4067695" y="2338647"/>
            <a:ext cx="3846021" cy="37906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53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212" y="102453"/>
            <a:ext cx="11998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If you ran a one lap of the London Stadium what </a:t>
            </a:r>
            <a:r>
              <a:rPr lang="en-GB" sz="4800" b="1" dirty="0"/>
              <a:t>shape</a:t>
            </a:r>
            <a:r>
              <a:rPr lang="en-GB" sz="4800" dirty="0"/>
              <a:t> would you </a:t>
            </a:r>
            <a:r>
              <a:rPr lang="en-GB" sz="4800" b="1" dirty="0"/>
              <a:t>trace</a:t>
            </a:r>
            <a:r>
              <a:rPr lang="en-GB" sz="4800" dirty="0"/>
              <a:t>?</a:t>
            </a:r>
          </a:p>
        </p:txBody>
      </p:sp>
      <p:pic>
        <p:nvPicPr>
          <p:cNvPr id="6146" name="Picture 2" descr="Image result for london stadium running tr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630" y="1672113"/>
            <a:ext cx="7614054" cy="492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253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212" y="102453"/>
            <a:ext cx="11998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If you ran a one lap of the London Stadium what </a:t>
            </a:r>
            <a:r>
              <a:rPr lang="en-GB" sz="4800" b="1" dirty="0"/>
              <a:t>shape</a:t>
            </a:r>
            <a:r>
              <a:rPr lang="en-GB" sz="4800" dirty="0"/>
              <a:t> would you </a:t>
            </a:r>
            <a:r>
              <a:rPr lang="en-GB" sz="4800" b="1" dirty="0"/>
              <a:t>trace</a:t>
            </a:r>
            <a:r>
              <a:rPr lang="en-GB" sz="4800" dirty="0"/>
              <a:t>?</a:t>
            </a:r>
          </a:p>
        </p:txBody>
      </p:sp>
      <p:pic>
        <p:nvPicPr>
          <p:cNvPr id="7170" name="Picture 2" descr="Image result for running track top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5" b="12473"/>
          <a:stretch/>
        </p:blipFill>
        <p:spPr bwMode="auto">
          <a:xfrm>
            <a:off x="1618211" y="1873134"/>
            <a:ext cx="8763074" cy="438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2388527" y="2330332"/>
            <a:ext cx="7230603" cy="3474723"/>
            <a:chOff x="2388527" y="2330332"/>
            <a:chExt cx="7230603" cy="3474723"/>
          </a:xfrm>
        </p:grpSpPr>
        <p:sp>
          <p:nvSpPr>
            <p:cNvPr id="12" name="Arc 11"/>
            <p:cNvSpPr/>
            <p:nvPr/>
          </p:nvSpPr>
          <p:spPr>
            <a:xfrm rot="16200000">
              <a:off x="2563092" y="2155768"/>
              <a:ext cx="3474722" cy="3823851"/>
            </a:xfrm>
            <a:prstGeom prst="arc">
              <a:avLst>
                <a:gd name="adj1" fmla="val 10765191"/>
                <a:gd name="adj2" fmla="val 21576892"/>
              </a:avLst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Arc 14"/>
            <p:cNvSpPr/>
            <p:nvPr/>
          </p:nvSpPr>
          <p:spPr>
            <a:xfrm rot="5581979">
              <a:off x="5969844" y="2155767"/>
              <a:ext cx="3474722" cy="3823851"/>
            </a:xfrm>
            <a:prstGeom prst="arc">
              <a:avLst>
                <a:gd name="adj1" fmla="val 10696170"/>
                <a:gd name="adj2" fmla="val 21247823"/>
              </a:avLst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Straight Connector 13"/>
            <p:cNvCxnSpPr>
              <a:stCxn id="12" idx="2"/>
              <a:endCxn id="15" idx="0"/>
            </p:cNvCxnSpPr>
            <p:nvPr/>
          </p:nvCxnSpPr>
          <p:spPr>
            <a:xfrm>
              <a:off x="4288774" y="2330364"/>
              <a:ext cx="3457926" cy="278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5" idx="2"/>
            </p:cNvCxnSpPr>
            <p:nvPr/>
          </p:nvCxnSpPr>
          <p:spPr>
            <a:xfrm flipV="1">
              <a:off x="4300453" y="5804508"/>
              <a:ext cx="3492810" cy="23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211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03069" y="956972"/>
            <a:ext cx="98976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locus is a path that follows a particular rule.</a:t>
            </a:r>
            <a:r>
              <a:rPr lang="en-GB" sz="7200" dirty="0"/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7307" y="4209309"/>
            <a:ext cx="10778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plural of locus is</a:t>
            </a:r>
            <a:r>
              <a:rPr lang="en-GB" sz="7200" b="0" i="0" u="none" strike="noStrike" dirty="0">
                <a:solidFill>
                  <a:srgbClr val="00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7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loci</a:t>
            </a:r>
            <a:r>
              <a:rPr lang="en-GB" sz="7200" b="0" i="0" u="none" strike="noStrike" dirty="0">
                <a:solidFill>
                  <a:srgbClr val="000066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7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178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99993" y="288358"/>
            <a:ext cx="1129422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Place all of your counters so that they are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8 cm away from the point A.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974080" y="3905561"/>
            <a:ext cx="4812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latin typeface="Cooper Black" panose="0208090404030B020404" pitchFamily="18" charset="0"/>
              </a:rPr>
              <a:t>A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5975669" y="4137337"/>
            <a:ext cx="71437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975668" y="4137337"/>
            <a:ext cx="71438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4246880" y="2410137"/>
            <a:ext cx="3454400" cy="3454400"/>
          </a:xfrm>
          <a:prstGeom prst="ellipse">
            <a:avLst/>
          </a:prstGeom>
          <a:noFill/>
          <a:ln w="190500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" name="Oval 9"/>
          <p:cNvSpPr/>
          <p:nvPr/>
        </p:nvSpPr>
        <p:spPr>
          <a:xfrm>
            <a:off x="4246880" y="2410137"/>
            <a:ext cx="3454400" cy="34544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62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964371" y="1286903"/>
            <a:ext cx="5608325" cy="5377578"/>
            <a:chOff x="0" y="0"/>
            <a:chExt cx="2879725" cy="2879725"/>
          </a:xfrm>
        </p:grpSpPr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0" y="0"/>
              <a:ext cx="2879725" cy="2879725"/>
            </a:xfrm>
            <a:prstGeom prst="ellipse">
              <a:avLst/>
            </a:prstGeom>
            <a:solidFill>
              <a:srgbClr val="C5E2FF"/>
            </a:solidFill>
            <a:ln w="28575">
              <a:solidFill>
                <a:srgbClr val="33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endParaRPr lang="en-GB" sz="2400">
                <a:solidFill>
                  <a:srgbClr val="010066"/>
                </a:solidFill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006479" y="1076325"/>
              <a:ext cx="865188" cy="576262"/>
              <a:chOff x="1006479" y="1076325"/>
              <a:chExt cx="545" cy="363"/>
            </a:xfrm>
          </p:grpSpPr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1006593" y="1076461"/>
                <a:ext cx="318" cy="227"/>
              </a:xfrm>
              <a:prstGeom prst="rect">
                <a:avLst/>
              </a:prstGeom>
              <a:solidFill>
                <a:srgbClr val="FFFF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AutoShape 6"/>
              <p:cNvSpPr>
                <a:spLocks noChangeArrowheads="1"/>
              </p:cNvSpPr>
              <p:nvPr/>
            </p:nvSpPr>
            <p:spPr bwMode="auto">
              <a:xfrm flipV="1">
                <a:off x="1006479" y="1076325"/>
                <a:ext cx="545" cy="136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00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368425" y="1368425"/>
              <a:ext cx="144462" cy="14446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439862" y="1436687"/>
              <a:ext cx="1439863" cy="0"/>
            </a:xfrm>
            <a:prstGeom prst="line">
              <a:avLst/>
            </a:prstGeom>
            <a:noFill/>
            <a:ln w="28575">
              <a:solidFill>
                <a:srgbClr val="3399FF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706562" y="1436687"/>
              <a:ext cx="115093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2400">
                  <a:solidFill>
                    <a:srgbClr val="010066"/>
                  </a:solidFill>
                </a:rPr>
                <a:t>3 miles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573877" y="254321"/>
            <a:ext cx="8529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</a:rPr>
              <a:t>Real life loci – Home delivery.</a:t>
            </a:r>
            <a:r>
              <a:rPr lang="en-GB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7362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34200" y="62569"/>
            <a:ext cx="114701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Place all of your counters so that they are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the same distance away from points B and C.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5052751" y="5024553"/>
            <a:ext cx="442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latin typeface="Cooper Black" panose="0208090404030B020404" pitchFamily="18" charset="0"/>
              </a:rPr>
              <a:t>B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6932351" y="2863965"/>
            <a:ext cx="442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latin typeface="Cooper Black" panose="0208090404030B020404" pitchFamily="18" charset="0"/>
              </a:rPr>
              <a:t>C</a:t>
            </a:r>
          </a:p>
        </p:txBody>
      </p:sp>
      <p:sp>
        <p:nvSpPr>
          <p:cNvPr id="8198" name="Oval 7"/>
          <p:cNvSpPr>
            <a:spLocks noChangeArrowheads="1"/>
          </p:cNvSpPr>
          <p:nvPr/>
        </p:nvSpPr>
        <p:spPr bwMode="auto">
          <a:xfrm rot="18314051">
            <a:off x="5446452" y="5116628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199" name="Oval 8"/>
          <p:cNvSpPr>
            <a:spLocks noChangeArrowheads="1"/>
          </p:cNvSpPr>
          <p:nvPr/>
        </p:nvSpPr>
        <p:spPr bwMode="auto">
          <a:xfrm rot="18314051">
            <a:off x="6870440" y="3125904"/>
            <a:ext cx="71437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rot="18314051" flipV="1">
            <a:off x="6243839" y="976513"/>
            <a:ext cx="0" cy="6564313"/>
          </a:xfrm>
          <a:prstGeom prst="line">
            <a:avLst/>
          </a:prstGeom>
          <a:noFill/>
          <a:ln w="190500" cap="rnd">
            <a:solidFill>
              <a:srgbClr val="800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3" name="Straight Connector 2"/>
          <p:cNvCxnSpPr/>
          <p:nvPr/>
        </p:nvCxnSpPr>
        <p:spPr>
          <a:xfrm>
            <a:off x="3424844" y="2249980"/>
            <a:ext cx="5691447" cy="4028901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01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340</Words>
  <Application>Microsoft Office PowerPoint</Application>
  <PresentationFormat>Widescreen</PresentationFormat>
  <Paragraphs>42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Cooper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2016-03-23T12:12:19Z</dcterms:created>
  <dcterms:modified xsi:type="dcterms:W3CDTF">2022-11-11T03:30:13Z</dcterms:modified>
</cp:coreProperties>
</file>