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4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BC7C34-0375-49F9-A8B4-BBEC86374514}" v="11" dt="2025-11-10T08:07:29.9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custSel modSld">
      <pc:chgData name="Stewart Gale" userId="3647ddd2-6040-41ae-a96d-232c23482af8" providerId="ADAL" clId="{ADDBF2C4-AD8D-4E1D-8386-BD3D3561C83C}" dt="2025-11-10T08:07:45.172" v="38" actId="1076"/>
      <pc:docMkLst>
        <pc:docMk/>
      </pc:docMkLst>
      <pc:sldChg chg="addSp modSp mod modAnim">
        <pc:chgData name="Stewart Gale" userId="3647ddd2-6040-41ae-a96d-232c23482af8" providerId="ADAL" clId="{ADDBF2C4-AD8D-4E1D-8386-BD3D3561C83C}" dt="2025-11-10T08:06:15.386" v="12" actId="1076"/>
        <pc:sldMkLst>
          <pc:docMk/>
          <pc:sldMk cId="2831310185" sldId="256"/>
        </pc:sldMkLst>
        <pc:spChg chg="add mod">
          <ac:chgData name="Stewart Gale" userId="3647ddd2-6040-41ae-a96d-232c23482af8" providerId="ADAL" clId="{ADDBF2C4-AD8D-4E1D-8386-BD3D3561C83C}" dt="2025-11-10T08:05:38.336" v="3" actId="1076"/>
          <ac:spMkLst>
            <pc:docMk/>
            <pc:sldMk cId="2831310185" sldId="256"/>
            <ac:spMk id="2" creationId="{0434799B-AEC0-D6ED-5C2E-6A5174DE72AA}"/>
          </ac:spMkLst>
        </pc:spChg>
        <pc:spChg chg="add mod">
          <ac:chgData name="Stewart Gale" userId="3647ddd2-6040-41ae-a96d-232c23482af8" providerId="ADAL" clId="{ADDBF2C4-AD8D-4E1D-8386-BD3D3561C83C}" dt="2025-11-10T08:05:55.282" v="6" actId="1076"/>
          <ac:spMkLst>
            <pc:docMk/>
            <pc:sldMk cId="2831310185" sldId="256"/>
            <ac:spMk id="3" creationId="{5EF8DF5C-1379-D7E5-9BC4-B109370393AB}"/>
          </ac:spMkLst>
        </pc:spChg>
        <pc:spChg chg="add mod">
          <ac:chgData name="Stewart Gale" userId="3647ddd2-6040-41ae-a96d-232c23482af8" providerId="ADAL" clId="{ADDBF2C4-AD8D-4E1D-8386-BD3D3561C83C}" dt="2025-11-10T08:06:03.102" v="8" actId="1076"/>
          <ac:spMkLst>
            <pc:docMk/>
            <pc:sldMk cId="2831310185" sldId="256"/>
            <ac:spMk id="6" creationId="{0D2402D5-09D0-FA2F-8992-854FA51D6072}"/>
          </ac:spMkLst>
        </pc:spChg>
        <pc:spChg chg="add mod">
          <ac:chgData name="Stewart Gale" userId="3647ddd2-6040-41ae-a96d-232c23482af8" providerId="ADAL" clId="{ADDBF2C4-AD8D-4E1D-8386-BD3D3561C83C}" dt="2025-11-10T08:06:08.918" v="10" actId="1076"/>
          <ac:spMkLst>
            <pc:docMk/>
            <pc:sldMk cId="2831310185" sldId="256"/>
            <ac:spMk id="7" creationId="{96446D5F-5165-5AEE-2BED-33B5FCA36DD6}"/>
          </ac:spMkLst>
        </pc:spChg>
        <pc:spChg chg="add mod">
          <ac:chgData name="Stewart Gale" userId="3647ddd2-6040-41ae-a96d-232c23482af8" providerId="ADAL" clId="{ADDBF2C4-AD8D-4E1D-8386-BD3D3561C83C}" dt="2025-11-10T08:06:15.386" v="12" actId="1076"/>
          <ac:spMkLst>
            <pc:docMk/>
            <pc:sldMk cId="2831310185" sldId="256"/>
            <ac:spMk id="8" creationId="{F0C0196D-8F6D-D072-14F9-EF1B195E29A7}"/>
          </ac:spMkLst>
        </pc:spChg>
      </pc:sldChg>
      <pc:sldChg chg="addSp modSp mod modAnim">
        <pc:chgData name="Stewart Gale" userId="3647ddd2-6040-41ae-a96d-232c23482af8" providerId="ADAL" clId="{ADDBF2C4-AD8D-4E1D-8386-BD3D3561C83C}" dt="2025-11-10T08:06:28.524" v="14" actId="1076"/>
        <pc:sldMkLst>
          <pc:docMk/>
          <pc:sldMk cId="2766381274" sldId="257"/>
        </pc:sldMkLst>
        <pc:spChg chg="add mod">
          <ac:chgData name="Stewart Gale" userId="3647ddd2-6040-41ae-a96d-232c23482af8" providerId="ADAL" clId="{ADDBF2C4-AD8D-4E1D-8386-BD3D3561C83C}" dt="2025-11-10T08:06:28.524" v="14" actId="1076"/>
          <ac:spMkLst>
            <pc:docMk/>
            <pc:sldMk cId="2766381274" sldId="257"/>
            <ac:spMk id="2" creationId="{FA160BE1-39DF-E139-0DAC-5B676CC22168}"/>
          </ac:spMkLst>
        </pc:spChg>
        <pc:spChg chg="add mod">
          <ac:chgData name="Stewart Gale" userId="3647ddd2-6040-41ae-a96d-232c23482af8" providerId="ADAL" clId="{ADDBF2C4-AD8D-4E1D-8386-BD3D3561C83C}" dt="2025-11-10T08:06:28.524" v="14" actId="1076"/>
          <ac:spMkLst>
            <pc:docMk/>
            <pc:sldMk cId="2766381274" sldId="257"/>
            <ac:spMk id="3" creationId="{1B9E4959-A407-362A-35C0-DEE498757803}"/>
          </ac:spMkLst>
        </pc:spChg>
        <pc:spChg chg="add mod">
          <ac:chgData name="Stewart Gale" userId="3647ddd2-6040-41ae-a96d-232c23482af8" providerId="ADAL" clId="{ADDBF2C4-AD8D-4E1D-8386-BD3D3561C83C}" dt="2025-11-10T08:06:28.524" v="14" actId="1076"/>
          <ac:spMkLst>
            <pc:docMk/>
            <pc:sldMk cId="2766381274" sldId="257"/>
            <ac:spMk id="6" creationId="{6E34AA77-F5C7-172D-2CF5-976F766F22A5}"/>
          </ac:spMkLst>
        </pc:spChg>
        <pc:spChg chg="add mod">
          <ac:chgData name="Stewart Gale" userId="3647ddd2-6040-41ae-a96d-232c23482af8" providerId="ADAL" clId="{ADDBF2C4-AD8D-4E1D-8386-BD3D3561C83C}" dt="2025-11-10T08:06:28.524" v="14" actId="1076"/>
          <ac:spMkLst>
            <pc:docMk/>
            <pc:sldMk cId="2766381274" sldId="257"/>
            <ac:spMk id="7" creationId="{26688D5F-EC27-B7E7-3DE5-F926319883F3}"/>
          </ac:spMkLst>
        </pc:spChg>
        <pc:spChg chg="add mod">
          <ac:chgData name="Stewart Gale" userId="3647ddd2-6040-41ae-a96d-232c23482af8" providerId="ADAL" clId="{ADDBF2C4-AD8D-4E1D-8386-BD3D3561C83C}" dt="2025-11-10T08:06:28.524" v="14" actId="1076"/>
          <ac:spMkLst>
            <pc:docMk/>
            <pc:sldMk cId="2766381274" sldId="257"/>
            <ac:spMk id="8" creationId="{D69C8A8E-5EB9-465C-8F2D-EC3CF58C4E7E}"/>
          </ac:spMkLst>
        </pc:spChg>
      </pc:sldChg>
      <pc:sldChg chg="addSp modSp mod modAnim">
        <pc:chgData name="Stewart Gale" userId="3647ddd2-6040-41ae-a96d-232c23482af8" providerId="ADAL" clId="{ADDBF2C4-AD8D-4E1D-8386-BD3D3561C83C}" dt="2025-11-10T08:06:49.935" v="20" actId="1076"/>
        <pc:sldMkLst>
          <pc:docMk/>
          <pc:sldMk cId="2658966499" sldId="258"/>
        </pc:sldMkLst>
        <pc:spChg chg="add mod">
          <ac:chgData name="Stewart Gale" userId="3647ddd2-6040-41ae-a96d-232c23482af8" providerId="ADAL" clId="{ADDBF2C4-AD8D-4E1D-8386-BD3D3561C83C}" dt="2025-11-10T08:06:35.259" v="16" actId="1076"/>
          <ac:spMkLst>
            <pc:docMk/>
            <pc:sldMk cId="2658966499" sldId="258"/>
            <ac:spMk id="2" creationId="{B02AB619-9DBC-9DE0-3D6F-B6DCF538766A}"/>
          </ac:spMkLst>
        </pc:spChg>
        <pc:spChg chg="add mod">
          <ac:chgData name="Stewart Gale" userId="3647ddd2-6040-41ae-a96d-232c23482af8" providerId="ADAL" clId="{ADDBF2C4-AD8D-4E1D-8386-BD3D3561C83C}" dt="2025-11-10T08:06:38.414" v="17" actId="1076"/>
          <ac:spMkLst>
            <pc:docMk/>
            <pc:sldMk cId="2658966499" sldId="258"/>
            <ac:spMk id="6" creationId="{FA8C6CD1-0A59-E910-1668-2E41D43DC537}"/>
          </ac:spMkLst>
        </pc:spChg>
        <pc:spChg chg="add mod">
          <ac:chgData name="Stewart Gale" userId="3647ddd2-6040-41ae-a96d-232c23482af8" providerId="ADAL" clId="{ADDBF2C4-AD8D-4E1D-8386-BD3D3561C83C}" dt="2025-11-10T08:06:41.351" v="18" actId="1076"/>
          <ac:spMkLst>
            <pc:docMk/>
            <pc:sldMk cId="2658966499" sldId="258"/>
            <ac:spMk id="8" creationId="{B8D6D02A-3997-72BF-FE8C-3B86817C6CD4}"/>
          </ac:spMkLst>
        </pc:spChg>
        <pc:spChg chg="add mod">
          <ac:chgData name="Stewart Gale" userId="3647ddd2-6040-41ae-a96d-232c23482af8" providerId="ADAL" clId="{ADDBF2C4-AD8D-4E1D-8386-BD3D3561C83C}" dt="2025-11-10T08:06:49.935" v="20" actId="1076"/>
          <ac:spMkLst>
            <pc:docMk/>
            <pc:sldMk cId="2658966499" sldId="258"/>
            <ac:spMk id="10" creationId="{AF611A20-985E-0138-7F1A-D0C9A2F73519}"/>
          </ac:spMkLst>
        </pc:spChg>
        <pc:spChg chg="add mod">
          <ac:chgData name="Stewart Gale" userId="3647ddd2-6040-41ae-a96d-232c23482af8" providerId="ADAL" clId="{ADDBF2C4-AD8D-4E1D-8386-BD3D3561C83C}" dt="2025-11-10T08:06:46.913" v="19" actId="1076"/>
          <ac:spMkLst>
            <pc:docMk/>
            <pc:sldMk cId="2658966499" sldId="258"/>
            <ac:spMk id="11" creationId="{7036721F-317D-07E6-AFD4-BDC3158A76BE}"/>
          </ac:spMkLst>
        </pc:spChg>
      </pc:sldChg>
      <pc:sldChg chg="addSp modSp mod modAnim">
        <pc:chgData name="Stewart Gale" userId="3647ddd2-6040-41ae-a96d-232c23482af8" providerId="ADAL" clId="{ADDBF2C4-AD8D-4E1D-8386-BD3D3561C83C}" dt="2025-11-10T08:06:59.972" v="23" actId="1076"/>
        <pc:sldMkLst>
          <pc:docMk/>
          <pc:sldMk cId="1048186841" sldId="259"/>
        </pc:sldMkLst>
        <pc:spChg chg="add mod">
          <ac:chgData name="Stewart Gale" userId="3647ddd2-6040-41ae-a96d-232c23482af8" providerId="ADAL" clId="{ADDBF2C4-AD8D-4E1D-8386-BD3D3561C83C}" dt="2025-11-10T08:06:57.255" v="22" actId="1076"/>
          <ac:spMkLst>
            <pc:docMk/>
            <pc:sldMk cId="1048186841" sldId="259"/>
            <ac:spMk id="2" creationId="{2796AA85-CD6D-2BD0-D4AB-CB1B399F5856}"/>
          </ac:spMkLst>
        </pc:spChg>
        <pc:spChg chg="add mod">
          <ac:chgData name="Stewart Gale" userId="3647ddd2-6040-41ae-a96d-232c23482af8" providerId="ADAL" clId="{ADDBF2C4-AD8D-4E1D-8386-BD3D3561C83C}" dt="2025-11-10T08:06:57.255" v="22" actId="1076"/>
          <ac:spMkLst>
            <pc:docMk/>
            <pc:sldMk cId="1048186841" sldId="259"/>
            <ac:spMk id="3" creationId="{A9A1BB74-E6F3-1DC8-162D-4DEC0BD44428}"/>
          </ac:spMkLst>
        </pc:spChg>
        <pc:spChg chg="add mod">
          <ac:chgData name="Stewart Gale" userId="3647ddd2-6040-41ae-a96d-232c23482af8" providerId="ADAL" clId="{ADDBF2C4-AD8D-4E1D-8386-BD3D3561C83C}" dt="2025-11-10T08:06:57.255" v="22" actId="1076"/>
          <ac:spMkLst>
            <pc:docMk/>
            <pc:sldMk cId="1048186841" sldId="259"/>
            <ac:spMk id="5" creationId="{BAEA64E1-8F50-542C-816E-32A7CE1F0802}"/>
          </ac:spMkLst>
        </pc:spChg>
        <pc:spChg chg="add mod">
          <ac:chgData name="Stewart Gale" userId="3647ddd2-6040-41ae-a96d-232c23482af8" providerId="ADAL" clId="{ADDBF2C4-AD8D-4E1D-8386-BD3D3561C83C}" dt="2025-11-10T08:06:57.255" v="22" actId="1076"/>
          <ac:spMkLst>
            <pc:docMk/>
            <pc:sldMk cId="1048186841" sldId="259"/>
            <ac:spMk id="7" creationId="{9E56F190-6624-F6EC-CAD3-DEE6EBDDFB47}"/>
          </ac:spMkLst>
        </pc:spChg>
        <pc:spChg chg="add mod">
          <ac:chgData name="Stewart Gale" userId="3647ddd2-6040-41ae-a96d-232c23482af8" providerId="ADAL" clId="{ADDBF2C4-AD8D-4E1D-8386-BD3D3561C83C}" dt="2025-11-10T08:06:59.972" v="23" actId="1076"/>
          <ac:spMkLst>
            <pc:docMk/>
            <pc:sldMk cId="1048186841" sldId="259"/>
            <ac:spMk id="8" creationId="{9C80145E-5EDC-E448-DA81-118056856765}"/>
          </ac:spMkLst>
        </pc:spChg>
      </pc:sldChg>
      <pc:sldChg chg="addSp modSp mod modAnim">
        <pc:chgData name="Stewart Gale" userId="3647ddd2-6040-41ae-a96d-232c23482af8" providerId="ADAL" clId="{ADDBF2C4-AD8D-4E1D-8386-BD3D3561C83C}" dt="2025-11-10T08:07:06.959" v="25" actId="1076"/>
        <pc:sldMkLst>
          <pc:docMk/>
          <pc:sldMk cId="416241704" sldId="260"/>
        </pc:sldMkLst>
        <pc:spChg chg="add mod">
          <ac:chgData name="Stewart Gale" userId="3647ddd2-6040-41ae-a96d-232c23482af8" providerId="ADAL" clId="{ADDBF2C4-AD8D-4E1D-8386-BD3D3561C83C}" dt="2025-11-10T08:07:06.959" v="25" actId="1076"/>
          <ac:spMkLst>
            <pc:docMk/>
            <pc:sldMk cId="416241704" sldId="260"/>
            <ac:spMk id="2" creationId="{955DAAA5-DE45-A04A-36E0-724FF7E8BEDA}"/>
          </ac:spMkLst>
        </pc:spChg>
        <pc:spChg chg="add mod">
          <ac:chgData name="Stewart Gale" userId="3647ddd2-6040-41ae-a96d-232c23482af8" providerId="ADAL" clId="{ADDBF2C4-AD8D-4E1D-8386-BD3D3561C83C}" dt="2025-11-10T08:07:06.959" v="25" actId="1076"/>
          <ac:spMkLst>
            <pc:docMk/>
            <pc:sldMk cId="416241704" sldId="260"/>
            <ac:spMk id="3" creationId="{38327E9F-46B5-1C65-AA5C-5E3BF93DF10B}"/>
          </ac:spMkLst>
        </pc:spChg>
        <pc:spChg chg="add mod">
          <ac:chgData name="Stewart Gale" userId="3647ddd2-6040-41ae-a96d-232c23482af8" providerId="ADAL" clId="{ADDBF2C4-AD8D-4E1D-8386-BD3D3561C83C}" dt="2025-11-10T08:07:06.959" v="25" actId="1076"/>
          <ac:spMkLst>
            <pc:docMk/>
            <pc:sldMk cId="416241704" sldId="260"/>
            <ac:spMk id="6" creationId="{B2C323E8-04C8-DC20-36B4-35C6457F4B40}"/>
          </ac:spMkLst>
        </pc:spChg>
        <pc:spChg chg="add mod">
          <ac:chgData name="Stewart Gale" userId="3647ddd2-6040-41ae-a96d-232c23482af8" providerId="ADAL" clId="{ADDBF2C4-AD8D-4E1D-8386-BD3D3561C83C}" dt="2025-11-10T08:07:06.959" v="25" actId="1076"/>
          <ac:spMkLst>
            <pc:docMk/>
            <pc:sldMk cId="416241704" sldId="260"/>
            <ac:spMk id="7" creationId="{71B5E1BB-8C25-7455-E3B1-DBE6C83C97EA}"/>
          </ac:spMkLst>
        </pc:spChg>
        <pc:spChg chg="add mod">
          <ac:chgData name="Stewart Gale" userId="3647ddd2-6040-41ae-a96d-232c23482af8" providerId="ADAL" clId="{ADDBF2C4-AD8D-4E1D-8386-BD3D3561C83C}" dt="2025-11-10T08:07:06.959" v="25" actId="1076"/>
          <ac:spMkLst>
            <pc:docMk/>
            <pc:sldMk cId="416241704" sldId="260"/>
            <ac:spMk id="8" creationId="{33233FA8-C46E-E99A-2A1B-AF94EEE7E616}"/>
          </ac:spMkLst>
        </pc:spChg>
      </pc:sldChg>
      <pc:sldChg chg="addSp delSp modSp mod delAnim modAnim">
        <pc:chgData name="Stewart Gale" userId="3647ddd2-6040-41ae-a96d-232c23482af8" providerId="ADAL" clId="{ADDBF2C4-AD8D-4E1D-8386-BD3D3561C83C}" dt="2025-11-10T08:07:25.938" v="32" actId="1076"/>
        <pc:sldMkLst>
          <pc:docMk/>
          <pc:sldMk cId="3238966361" sldId="261"/>
        </pc:sldMkLst>
        <pc:spChg chg="add mod">
          <ac:chgData name="Stewart Gale" userId="3647ddd2-6040-41ae-a96d-232c23482af8" providerId="ADAL" clId="{ADDBF2C4-AD8D-4E1D-8386-BD3D3561C83C}" dt="2025-11-10T08:07:25.938" v="32" actId="1076"/>
          <ac:spMkLst>
            <pc:docMk/>
            <pc:sldMk cId="3238966361" sldId="261"/>
            <ac:spMk id="3" creationId="{EEA83040-18B8-B23D-5A4A-DF89AC5A553A}"/>
          </ac:spMkLst>
        </pc:spChg>
        <pc:spChg chg="add mod">
          <ac:chgData name="Stewart Gale" userId="3647ddd2-6040-41ae-a96d-232c23482af8" providerId="ADAL" clId="{ADDBF2C4-AD8D-4E1D-8386-BD3D3561C83C}" dt="2025-11-10T08:07:24.059" v="31" actId="1076"/>
          <ac:spMkLst>
            <pc:docMk/>
            <pc:sldMk cId="3238966361" sldId="261"/>
            <ac:spMk id="4" creationId="{BCD5BAB8-4F55-EFD3-AB96-F27C2C40B6C7}"/>
          </ac:spMkLst>
        </pc:spChg>
        <pc:spChg chg="add mod">
          <ac:chgData name="Stewart Gale" userId="3647ddd2-6040-41ae-a96d-232c23482af8" providerId="ADAL" clId="{ADDBF2C4-AD8D-4E1D-8386-BD3D3561C83C}" dt="2025-11-10T08:07:22.185" v="30" actId="1076"/>
          <ac:spMkLst>
            <pc:docMk/>
            <pc:sldMk cId="3238966361" sldId="261"/>
            <ac:spMk id="6" creationId="{500BC325-1833-AF7E-2CD0-036A5F5B8848}"/>
          </ac:spMkLst>
        </pc:spChg>
        <pc:spChg chg="add mod">
          <ac:chgData name="Stewart Gale" userId="3647ddd2-6040-41ae-a96d-232c23482af8" providerId="ADAL" clId="{ADDBF2C4-AD8D-4E1D-8386-BD3D3561C83C}" dt="2025-11-10T08:07:20.393" v="29" actId="1076"/>
          <ac:spMkLst>
            <pc:docMk/>
            <pc:sldMk cId="3238966361" sldId="261"/>
            <ac:spMk id="7" creationId="{36392CDA-D55B-3197-CF24-5C258D4F7B13}"/>
          </ac:spMkLst>
        </pc:spChg>
        <pc:spChg chg="add del mod">
          <ac:chgData name="Stewart Gale" userId="3647ddd2-6040-41ae-a96d-232c23482af8" providerId="ADAL" clId="{ADDBF2C4-AD8D-4E1D-8386-BD3D3561C83C}" dt="2025-11-10T08:07:17.885" v="28" actId="478"/>
          <ac:spMkLst>
            <pc:docMk/>
            <pc:sldMk cId="3238966361" sldId="261"/>
            <ac:spMk id="9" creationId="{0D961F74-6B70-5A53-5213-7BDF634D3070}"/>
          </ac:spMkLst>
        </pc:spChg>
      </pc:sldChg>
      <pc:sldChg chg="addSp modSp mod modAnim">
        <pc:chgData name="Stewart Gale" userId="3647ddd2-6040-41ae-a96d-232c23482af8" providerId="ADAL" clId="{ADDBF2C4-AD8D-4E1D-8386-BD3D3561C83C}" dt="2025-11-10T08:07:45.172" v="38" actId="1076"/>
        <pc:sldMkLst>
          <pc:docMk/>
          <pc:sldMk cId="3232493433" sldId="262"/>
        </pc:sldMkLst>
        <pc:spChg chg="add mod">
          <ac:chgData name="Stewart Gale" userId="3647ddd2-6040-41ae-a96d-232c23482af8" providerId="ADAL" clId="{ADDBF2C4-AD8D-4E1D-8386-BD3D3561C83C}" dt="2025-11-10T08:07:33.691" v="34" actId="1076"/>
          <ac:spMkLst>
            <pc:docMk/>
            <pc:sldMk cId="3232493433" sldId="262"/>
            <ac:spMk id="2" creationId="{B1F2338A-8539-B8AA-3723-40127BC8F3E8}"/>
          </ac:spMkLst>
        </pc:spChg>
        <pc:spChg chg="add mod">
          <ac:chgData name="Stewart Gale" userId="3647ddd2-6040-41ae-a96d-232c23482af8" providerId="ADAL" clId="{ADDBF2C4-AD8D-4E1D-8386-BD3D3561C83C}" dt="2025-11-10T08:07:36.221" v="35" actId="1076"/>
          <ac:spMkLst>
            <pc:docMk/>
            <pc:sldMk cId="3232493433" sldId="262"/>
            <ac:spMk id="3" creationId="{3C641D44-7CB8-6C76-39AC-38EB02DF09E8}"/>
          </ac:spMkLst>
        </pc:spChg>
        <pc:spChg chg="add mod">
          <ac:chgData name="Stewart Gale" userId="3647ddd2-6040-41ae-a96d-232c23482af8" providerId="ADAL" clId="{ADDBF2C4-AD8D-4E1D-8386-BD3D3561C83C}" dt="2025-11-10T08:07:38.533" v="36" actId="1076"/>
          <ac:spMkLst>
            <pc:docMk/>
            <pc:sldMk cId="3232493433" sldId="262"/>
            <ac:spMk id="6" creationId="{422AF834-1058-1F94-9B51-559A124BAE86}"/>
          </ac:spMkLst>
        </pc:spChg>
        <pc:spChg chg="add mod">
          <ac:chgData name="Stewart Gale" userId="3647ddd2-6040-41ae-a96d-232c23482af8" providerId="ADAL" clId="{ADDBF2C4-AD8D-4E1D-8386-BD3D3561C83C}" dt="2025-11-10T08:07:40.585" v="37" actId="1076"/>
          <ac:spMkLst>
            <pc:docMk/>
            <pc:sldMk cId="3232493433" sldId="262"/>
            <ac:spMk id="7" creationId="{47A9C6A0-13EF-1628-3C65-4EF3B65ABF2E}"/>
          </ac:spMkLst>
        </pc:spChg>
        <pc:spChg chg="add mod">
          <ac:chgData name="Stewart Gale" userId="3647ddd2-6040-41ae-a96d-232c23482af8" providerId="ADAL" clId="{ADDBF2C4-AD8D-4E1D-8386-BD3D3561C83C}" dt="2025-11-10T08:07:45.172" v="38" actId="1076"/>
          <ac:spMkLst>
            <pc:docMk/>
            <pc:sldMk cId="3232493433" sldId="262"/>
            <ac:spMk id="8" creationId="{895DCA0D-64AD-1818-F5E3-1A73D9454597}"/>
          </ac:spMkLst>
        </pc:spChg>
      </pc:sldChg>
    </pc:docChg>
  </pc:docChgLst>
  <pc:docChgLst>
    <pc:chgData name="Stewart Gale" userId="3647ddd2-6040-41ae-a96d-232c23482af8" providerId="ADAL" clId="{6BB332BD-8AB4-4DD8-BEBD-A1F4CF514D7B}"/>
    <pc:docChg chg="custSel addSld delSld modSld sldOrd">
      <pc:chgData name="Stewart Gale" userId="3647ddd2-6040-41ae-a96d-232c23482af8" providerId="ADAL" clId="{6BB332BD-8AB4-4DD8-BEBD-A1F4CF514D7B}" dt="2021-11-26T18:50:53.597" v="23" actId="14100"/>
      <pc:docMkLst>
        <pc:docMk/>
      </pc:docMkLst>
      <pc:sldChg chg="del">
        <pc:chgData name="Stewart Gale" userId="3647ddd2-6040-41ae-a96d-232c23482af8" providerId="ADAL" clId="{6BB332BD-8AB4-4DD8-BEBD-A1F4CF514D7B}" dt="2021-11-26T18:49:19.034" v="0" actId="47"/>
        <pc:sldMkLst>
          <pc:docMk/>
          <pc:sldMk cId="621706515" sldId="265"/>
        </pc:sldMkLst>
      </pc:sldChg>
      <pc:sldChg chg="addSp delSp modSp new mod ord">
        <pc:chgData name="Stewart Gale" userId="3647ddd2-6040-41ae-a96d-232c23482af8" providerId="ADAL" clId="{6BB332BD-8AB4-4DD8-BEBD-A1F4CF514D7B}" dt="2021-11-26T18:50:11.233" v="14" actId="14100"/>
        <pc:sldMkLst>
          <pc:docMk/>
          <pc:sldMk cId="3823599382" sldId="265"/>
        </pc:sldMkLst>
      </pc:sldChg>
      <pc:sldChg chg="addSp delSp modSp new mod">
        <pc:chgData name="Stewart Gale" userId="3647ddd2-6040-41ae-a96d-232c23482af8" providerId="ADAL" clId="{6BB332BD-8AB4-4DD8-BEBD-A1F4CF514D7B}" dt="2021-11-26T18:50:53.597" v="23" actId="14100"/>
        <pc:sldMkLst>
          <pc:docMk/>
          <pc:sldMk cId="3224388676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87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365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63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27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68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70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853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844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974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980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06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C18E8-BDC6-429A-8707-F45C209944EE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99809-A44D-4654-9E67-6D68C7A653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6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E559E5-8512-4FB5-A394-7898813A06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02" t="11795" r="10524" b="10154"/>
          <a:stretch/>
        </p:blipFill>
        <p:spPr>
          <a:xfrm>
            <a:off x="0" y="0"/>
            <a:ext cx="12126351" cy="680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99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57FFBB-1AF3-4787-A67B-9EF742055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33" t="10256" r="10524" b="11384"/>
          <a:stretch/>
        </p:blipFill>
        <p:spPr>
          <a:xfrm>
            <a:off x="98473" y="0"/>
            <a:ext cx="11936438" cy="686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8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0102" y="2111433"/>
            <a:ext cx="78195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237667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284"/>
          <a:stretch/>
        </p:blipFill>
        <p:spPr>
          <a:xfrm>
            <a:off x="900630" y="1114620"/>
            <a:ext cx="9913192" cy="57433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60946"/>
            <a:ext cx="12192000" cy="655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</a:t>
            </a:r>
            <a: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ANGLE IN A SEMICIRCLE EQUALS 90°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34799B-AEC0-D6ED-5C2E-6A5174DE72AA}"/>
              </a:ext>
            </a:extLst>
          </p:cNvPr>
          <p:cNvSpPr/>
          <p:nvPr/>
        </p:nvSpPr>
        <p:spPr>
          <a:xfrm>
            <a:off x="9814560" y="3986310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F8DF5C-1379-D7E5-9BC4-B109370393AB}"/>
              </a:ext>
            </a:extLst>
          </p:cNvPr>
          <p:cNvSpPr/>
          <p:nvPr/>
        </p:nvSpPr>
        <p:spPr>
          <a:xfrm>
            <a:off x="9814560" y="4422644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2402D5-09D0-FA2F-8992-854FA51D6072}"/>
              </a:ext>
            </a:extLst>
          </p:cNvPr>
          <p:cNvSpPr/>
          <p:nvPr/>
        </p:nvSpPr>
        <p:spPr>
          <a:xfrm>
            <a:off x="9814560" y="4900931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46D5F-5165-5AEE-2BED-33B5FCA36DD6}"/>
              </a:ext>
            </a:extLst>
          </p:cNvPr>
          <p:cNvSpPr/>
          <p:nvPr/>
        </p:nvSpPr>
        <p:spPr>
          <a:xfrm>
            <a:off x="9814560" y="5337265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C0196D-8F6D-D072-14F9-EF1B195E29A7}"/>
              </a:ext>
            </a:extLst>
          </p:cNvPr>
          <p:cNvSpPr/>
          <p:nvPr/>
        </p:nvSpPr>
        <p:spPr>
          <a:xfrm>
            <a:off x="9856124" y="5786425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31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548"/>
          <a:stretch/>
        </p:blipFill>
        <p:spPr>
          <a:xfrm>
            <a:off x="1026557" y="843290"/>
            <a:ext cx="9604720" cy="56079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78018"/>
            <a:ext cx="12192000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OPPOSITE ANGLES OF A CYCLIC QUADRILATERAL ADD UPTO 180°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160BE1-39DF-E139-0DAC-5B676CC22168}"/>
              </a:ext>
            </a:extLst>
          </p:cNvPr>
          <p:cNvSpPr/>
          <p:nvPr/>
        </p:nvSpPr>
        <p:spPr>
          <a:xfrm>
            <a:off x="9676015" y="4318819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9E4959-A407-362A-35C0-DEE498757803}"/>
              </a:ext>
            </a:extLst>
          </p:cNvPr>
          <p:cNvSpPr/>
          <p:nvPr/>
        </p:nvSpPr>
        <p:spPr>
          <a:xfrm>
            <a:off x="9676015" y="4755153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34AA77-F5C7-172D-2CF5-976F766F22A5}"/>
              </a:ext>
            </a:extLst>
          </p:cNvPr>
          <p:cNvSpPr/>
          <p:nvPr/>
        </p:nvSpPr>
        <p:spPr>
          <a:xfrm>
            <a:off x="9676015" y="5233440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88D5F-EC27-B7E7-3DE5-F926319883F3}"/>
              </a:ext>
            </a:extLst>
          </p:cNvPr>
          <p:cNvSpPr/>
          <p:nvPr/>
        </p:nvSpPr>
        <p:spPr>
          <a:xfrm>
            <a:off x="9676015" y="5669774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9C8A8E-5EB9-465C-8F2D-EC3CF58C4E7E}"/>
              </a:ext>
            </a:extLst>
          </p:cNvPr>
          <p:cNvSpPr/>
          <p:nvPr/>
        </p:nvSpPr>
        <p:spPr>
          <a:xfrm>
            <a:off x="9717579" y="6118934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638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926"/>
          <a:stretch/>
        </p:blipFill>
        <p:spPr>
          <a:xfrm>
            <a:off x="618732" y="831338"/>
            <a:ext cx="10662267" cy="59546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75360" y="146214"/>
            <a:ext cx="9576262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ANGLES FROM THE SAME CHORD ARE EQUAL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8443370" y="3203951"/>
            <a:ext cx="2053652" cy="239843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468063" y="6267022"/>
            <a:ext cx="1481527" cy="27232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700484" y="6195933"/>
            <a:ext cx="1598090" cy="343412"/>
          </a:xfrm>
          <a:prstGeom prst="line">
            <a:avLst/>
          </a:prstGeom>
          <a:ln w="5715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02AB619-9DBC-9DE0-3D6F-B6DCF538766A}"/>
              </a:ext>
            </a:extLst>
          </p:cNvPr>
          <p:cNvSpPr/>
          <p:nvPr/>
        </p:nvSpPr>
        <p:spPr>
          <a:xfrm>
            <a:off x="10274531" y="4189816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8C6CD1-0A59-E910-1668-2E41D43DC537}"/>
              </a:ext>
            </a:extLst>
          </p:cNvPr>
          <p:cNvSpPr/>
          <p:nvPr/>
        </p:nvSpPr>
        <p:spPr>
          <a:xfrm>
            <a:off x="10274531" y="4699238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D6D02A-3997-72BF-FE8C-3B86817C6CD4}"/>
              </a:ext>
            </a:extLst>
          </p:cNvPr>
          <p:cNvSpPr/>
          <p:nvPr/>
        </p:nvSpPr>
        <p:spPr>
          <a:xfrm>
            <a:off x="10274531" y="5263680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611A20-985E-0138-7F1A-D0C9A2F73519}"/>
              </a:ext>
            </a:extLst>
          </p:cNvPr>
          <p:cNvSpPr/>
          <p:nvPr/>
        </p:nvSpPr>
        <p:spPr>
          <a:xfrm>
            <a:off x="10216342" y="5799998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36721F-317D-07E6-AFD4-BDC3158A76BE}"/>
              </a:ext>
            </a:extLst>
          </p:cNvPr>
          <p:cNvSpPr/>
          <p:nvPr/>
        </p:nvSpPr>
        <p:spPr>
          <a:xfrm>
            <a:off x="10216342" y="6364440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896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1" y="181586"/>
            <a:ext cx="11865032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ANGLE AT THE CENTRE IS TWICE THE ANGLE AT THE CIRCUMFRENCE       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795"/>
          <a:stretch/>
        </p:blipFill>
        <p:spPr>
          <a:xfrm>
            <a:off x="1285219" y="1036186"/>
            <a:ext cx="9362349" cy="570366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96AA85-CD6D-2BD0-D4AB-CB1B399F5856}"/>
              </a:ext>
            </a:extLst>
          </p:cNvPr>
          <p:cNvSpPr/>
          <p:nvPr/>
        </p:nvSpPr>
        <p:spPr>
          <a:xfrm>
            <a:off x="9720349" y="4257860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A1BB74-E6F3-1DC8-162D-4DEC0BD44428}"/>
              </a:ext>
            </a:extLst>
          </p:cNvPr>
          <p:cNvSpPr/>
          <p:nvPr/>
        </p:nvSpPr>
        <p:spPr>
          <a:xfrm>
            <a:off x="9720349" y="4694194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EA64E1-8F50-542C-816E-32A7CE1F0802}"/>
              </a:ext>
            </a:extLst>
          </p:cNvPr>
          <p:cNvSpPr/>
          <p:nvPr/>
        </p:nvSpPr>
        <p:spPr>
          <a:xfrm>
            <a:off x="9720349" y="5172481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56F190-6624-F6EC-CAD3-DEE6EBDDFB47}"/>
              </a:ext>
            </a:extLst>
          </p:cNvPr>
          <p:cNvSpPr/>
          <p:nvPr/>
        </p:nvSpPr>
        <p:spPr>
          <a:xfrm>
            <a:off x="9720349" y="5608815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80145E-5EDC-E448-DA81-118056856765}"/>
              </a:ext>
            </a:extLst>
          </p:cNvPr>
          <p:cNvSpPr/>
          <p:nvPr/>
        </p:nvSpPr>
        <p:spPr>
          <a:xfrm>
            <a:off x="9720349" y="5982688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818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42357" y="167174"/>
            <a:ext cx="10457411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TANGENT WILL ALWAYS MEET THE RADIUS AT 90°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4727" t="57486" r="30378"/>
          <a:stretch/>
        </p:blipFill>
        <p:spPr>
          <a:xfrm>
            <a:off x="8064708" y="3987383"/>
            <a:ext cx="3447738" cy="24237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199" y="896633"/>
            <a:ext cx="10016596" cy="59014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55DAAA5-DE45-A04A-36E0-724FF7E8BEDA}"/>
              </a:ext>
            </a:extLst>
          </p:cNvPr>
          <p:cNvSpPr/>
          <p:nvPr/>
        </p:nvSpPr>
        <p:spPr>
          <a:xfrm>
            <a:off x="10263940" y="4246776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327E9F-46B5-1C65-AA5C-5E3BF93DF10B}"/>
              </a:ext>
            </a:extLst>
          </p:cNvPr>
          <p:cNvSpPr/>
          <p:nvPr/>
        </p:nvSpPr>
        <p:spPr>
          <a:xfrm>
            <a:off x="10263940" y="4683110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323E8-04C8-DC20-36B4-35C6457F4B40}"/>
              </a:ext>
            </a:extLst>
          </p:cNvPr>
          <p:cNvSpPr/>
          <p:nvPr/>
        </p:nvSpPr>
        <p:spPr>
          <a:xfrm>
            <a:off x="10263940" y="5161397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B5E1BB-8C25-7455-E3B1-DBE6C83C97EA}"/>
              </a:ext>
            </a:extLst>
          </p:cNvPr>
          <p:cNvSpPr/>
          <p:nvPr/>
        </p:nvSpPr>
        <p:spPr>
          <a:xfrm>
            <a:off x="10263940" y="5597731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233FA8-C46E-E99A-2A1B-AF94EEE7E616}"/>
              </a:ext>
            </a:extLst>
          </p:cNvPr>
          <p:cNvSpPr/>
          <p:nvPr/>
        </p:nvSpPr>
        <p:spPr>
          <a:xfrm>
            <a:off x="10305504" y="6046891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24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55137"/>
            <a:ext cx="12192000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 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TANGENTS ARE EQUAL WHEN DRAWN FROM THE SAME POINT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4625"/>
          <a:stretch/>
        </p:blipFill>
        <p:spPr>
          <a:xfrm>
            <a:off x="134911" y="839448"/>
            <a:ext cx="9532266" cy="57562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6967" y="2562529"/>
            <a:ext cx="2463800" cy="20097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A83040-18B8-B23D-5A4A-DF89AC5A553A}"/>
              </a:ext>
            </a:extLst>
          </p:cNvPr>
          <p:cNvSpPr/>
          <p:nvPr/>
        </p:nvSpPr>
        <p:spPr>
          <a:xfrm>
            <a:off x="10655035" y="2696815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D5BAB8-4F55-EFD3-AB96-F27C2C40B6C7}"/>
              </a:ext>
            </a:extLst>
          </p:cNvPr>
          <p:cNvSpPr/>
          <p:nvPr/>
        </p:nvSpPr>
        <p:spPr>
          <a:xfrm>
            <a:off x="10655035" y="3184289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0BC325-1833-AF7E-2CD0-036A5F5B8848}"/>
              </a:ext>
            </a:extLst>
          </p:cNvPr>
          <p:cNvSpPr/>
          <p:nvPr/>
        </p:nvSpPr>
        <p:spPr>
          <a:xfrm>
            <a:off x="10655036" y="3696457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92CDA-D55B-3197-CF24-5C258D4F7B13}"/>
              </a:ext>
            </a:extLst>
          </p:cNvPr>
          <p:cNvSpPr/>
          <p:nvPr/>
        </p:nvSpPr>
        <p:spPr>
          <a:xfrm>
            <a:off x="10655036" y="4190893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896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81850" y="232365"/>
            <a:ext cx="9271462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 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ANGLES IN OPPOSITE SEGMENTS ARE EQUAL        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08" y="917489"/>
            <a:ext cx="9864511" cy="59405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F2338A-8539-B8AA-3723-40127BC8F3E8}"/>
              </a:ext>
            </a:extLst>
          </p:cNvPr>
          <p:cNvSpPr/>
          <p:nvPr/>
        </p:nvSpPr>
        <p:spPr>
          <a:xfrm>
            <a:off x="9835893" y="4780794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641D44-7CB8-6C76-39AC-38EB02DF09E8}"/>
              </a:ext>
            </a:extLst>
          </p:cNvPr>
          <p:cNvSpPr/>
          <p:nvPr/>
        </p:nvSpPr>
        <p:spPr>
          <a:xfrm>
            <a:off x="9835893" y="5143919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2AF834-1058-1F94-9B51-559A124BAE86}"/>
              </a:ext>
            </a:extLst>
          </p:cNvPr>
          <p:cNvSpPr/>
          <p:nvPr/>
        </p:nvSpPr>
        <p:spPr>
          <a:xfrm>
            <a:off x="9835892" y="5499288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A9C6A0-13EF-1628-3C65-4EF3B65ABF2E}"/>
              </a:ext>
            </a:extLst>
          </p:cNvPr>
          <p:cNvSpPr/>
          <p:nvPr/>
        </p:nvSpPr>
        <p:spPr>
          <a:xfrm>
            <a:off x="9835891" y="5868238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5DCA0D-64AD-1818-F5E3-1A73D9454597}"/>
              </a:ext>
            </a:extLst>
          </p:cNvPr>
          <p:cNvSpPr/>
          <p:nvPr/>
        </p:nvSpPr>
        <p:spPr>
          <a:xfrm>
            <a:off x="9835890" y="6184412"/>
            <a:ext cx="775855" cy="277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249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82132"/>
            <a:ext cx="12192000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PERPENDICULAR BISECTOR OF A CHORD IS THE DIAMETER      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413" b="1463"/>
          <a:stretch/>
        </p:blipFill>
        <p:spPr>
          <a:xfrm>
            <a:off x="805847" y="981836"/>
            <a:ext cx="9992873" cy="575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59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86</Words>
  <Application>Microsoft Office PowerPoint</Application>
  <PresentationFormat>Widescreen</PresentationFormat>
  <Paragraphs>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2016-02-18T07:19:32Z</dcterms:created>
  <dcterms:modified xsi:type="dcterms:W3CDTF">2025-11-10T08:07:51Z</dcterms:modified>
</cp:coreProperties>
</file>