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6" r:id="rId3"/>
    <p:sldId id="270" r:id="rId4"/>
    <p:sldId id="271" r:id="rId5"/>
    <p:sldId id="27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300B81-B06A-4B7A-AADE-9E06A8DD197B}" v="690" dt="2023-12-05T05:38:40.7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5300B81-B06A-4B7A-AADE-9E06A8DD197B}"/>
    <pc:docChg chg="undo redo custSel addSld delSld modSld sldOrd">
      <pc:chgData name="Stewart Gale" userId="3647ddd2-6040-41ae-a96d-232c23482af8" providerId="ADAL" clId="{55300B81-B06A-4B7A-AADE-9E06A8DD197B}" dt="2023-12-05T05:44:01.226" v="1167" actId="47"/>
      <pc:docMkLst>
        <pc:docMk/>
      </pc:docMkLst>
      <pc:sldChg chg="del">
        <pc:chgData name="Stewart Gale" userId="3647ddd2-6040-41ae-a96d-232c23482af8" providerId="ADAL" clId="{55300B81-B06A-4B7A-AADE-9E06A8DD197B}" dt="2023-11-30T05:41:28.264" v="0" actId="47"/>
        <pc:sldMkLst>
          <pc:docMk/>
          <pc:sldMk cId="4014511344" sldId="256"/>
        </pc:sldMkLst>
      </pc:sldChg>
      <pc:sldChg chg="del ord">
        <pc:chgData name="Stewart Gale" userId="3647ddd2-6040-41ae-a96d-232c23482af8" providerId="ADAL" clId="{55300B81-B06A-4B7A-AADE-9E06A8DD197B}" dt="2023-12-05T05:44:01.226" v="1167" actId="47"/>
        <pc:sldMkLst>
          <pc:docMk/>
          <pc:sldMk cId="4064333293" sldId="265"/>
        </pc:sldMkLst>
      </pc:sldChg>
      <pc:sldChg chg="modSp add del mod">
        <pc:chgData name="Stewart Gale" userId="3647ddd2-6040-41ae-a96d-232c23482af8" providerId="ADAL" clId="{55300B81-B06A-4B7A-AADE-9E06A8DD197B}" dt="2023-11-30T06:56:24.299" v="696" actId="47"/>
        <pc:sldMkLst>
          <pc:docMk/>
          <pc:sldMk cId="3968822825" sldId="267"/>
        </pc:sldMkLst>
        <pc:spChg chg="mod">
          <ac:chgData name="Stewart Gale" userId="3647ddd2-6040-41ae-a96d-232c23482af8" providerId="ADAL" clId="{55300B81-B06A-4B7A-AADE-9E06A8DD197B}" dt="2023-11-30T06:07:46.824" v="23" actId="1076"/>
          <ac:spMkLst>
            <pc:docMk/>
            <pc:sldMk cId="3968822825" sldId="267"/>
            <ac:spMk id="5" creationId="{9B24A40C-DC4E-4C32-A048-897112D7C32A}"/>
          </ac:spMkLst>
        </pc:spChg>
      </pc:sldChg>
      <pc:sldChg chg="add del">
        <pc:chgData name="Stewart Gale" userId="3647ddd2-6040-41ae-a96d-232c23482af8" providerId="ADAL" clId="{55300B81-B06A-4B7A-AADE-9E06A8DD197B}" dt="2023-11-30T05:42:21.633" v="15" actId="47"/>
        <pc:sldMkLst>
          <pc:docMk/>
          <pc:sldMk cId="4118255299" sldId="268"/>
        </pc:sldMkLst>
      </pc:sldChg>
      <pc:sldChg chg="addSp delSp modSp new mod">
        <pc:chgData name="Stewart Gale" userId="3647ddd2-6040-41ae-a96d-232c23482af8" providerId="ADAL" clId="{55300B81-B06A-4B7A-AADE-9E06A8DD197B}" dt="2023-11-30T07:13:53.747" v="1112" actId="14100"/>
        <pc:sldMkLst>
          <pc:docMk/>
          <pc:sldMk cId="1079191377" sldId="269"/>
        </pc:sldMkLst>
        <pc:picChg chg="add del mod modCrop">
          <ac:chgData name="Stewart Gale" userId="3647ddd2-6040-41ae-a96d-232c23482af8" providerId="ADAL" clId="{55300B81-B06A-4B7A-AADE-9E06A8DD197B}" dt="2023-11-30T06:56:19.705" v="695" actId="478"/>
          <ac:picMkLst>
            <pc:docMk/>
            <pc:sldMk cId="1079191377" sldId="269"/>
            <ac:picMk id="3" creationId="{DB8FC3E4-8175-E3B8-DE6D-4FE846255701}"/>
          </ac:picMkLst>
        </pc:picChg>
        <pc:picChg chg="add del mod modCrop">
          <ac:chgData name="Stewart Gale" userId="3647ddd2-6040-41ae-a96d-232c23482af8" providerId="ADAL" clId="{55300B81-B06A-4B7A-AADE-9E06A8DD197B}" dt="2023-11-30T07:12:44.346" v="1094" actId="478"/>
          <ac:picMkLst>
            <pc:docMk/>
            <pc:sldMk cId="1079191377" sldId="269"/>
            <ac:picMk id="5" creationId="{1FB3F974-76FC-210F-189C-762FBC373C70}"/>
          </ac:picMkLst>
        </pc:picChg>
        <pc:picChg chg="add del mod modCrop">
          <ac:chgData name="Stewart Gale" userId="3647ddd2-6040-41ae-a96d-232c23482af8" providerId="ADAL" clId="{55300B81-B06A-4B7A-AADE-9E06A8DD197B}" dt="2023-11-30T07:13:05.573" v="1099" actId="478"/>
          <ac:picMkLst>
            <pc:docMk/>
            <pc:sldMk cId="1079191377" sldId="269"/>
            <ac:picMk id="7" creationId="{48F1178D-3ABE-ED35-4F15-0A4F00C5B6B7}"/>
          </ac:picMkLst>
        </pc:picChg>
        <pc:picChg chg="add del">
          <ac:chgData name="Stewart Gale" userId="3647ddd2-6040-41ae-a96d-232c23482af8" providerId="ADAL" clId="{55300B81-B06A-4B7A-AADE-9E06A8DD197B}" dt="2023-11-30T07:13:16.508" v="1101" actId="478"/>
          <ac:picMkLst>
            <pc:docMk/>
            <pc:sldMk cId="1079191377" sldId="269"/>
            <ac:picMk id="9" creationId="{838D8312-8530-E514-CEE7-E4E7600ED195}"/>
          </ac:picMkLst>
        </pc:picChg>
        <pc:picChg chg="add mod modCrop">
          <ac:chgData name="Stewart Gale" userId="3647ddd2-6040-41ae-a96d-232c23482af8" providerId="ADAL" clId="{55300B81-B06A-4B7A-AADE-9E06A8DD197B}" dt="2023-11-30T07:13:53.747" v="1112" actId="14100"/>
          <ac:picMkLst>
            <pc:docMk/>
            <pc:sldMk cId="1079191377" sldId="269"/>
            <ac:picMk id="11" creationId="{8BA3AF8A-67C2-85A5-AB5D-3BEB49ECDC12}"/>
          </ac:picMkLst>
        </pc:picChg>
      </pc:sldChg>
      <pc:sldChg chg="addSp delSp modSp add mod addAnim delAnim modAnim">
        <pc:chgData name="Stewart Gale" userId="3647ddd2-6040-41ae-a96d-232c23482af8" providerId="ADAL" clId="{55300B81-B06A-4B7A-AADE-9E06A8DD197B}" dt="2023-12-05T05:22:01.022" v="1132" actId="20577"/>
        <pc:sldMkLst>
          <pc:docMk/>
          <pc:sldMk cId="1034032647" sldId="270"/>
        </pc:sldMkLst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2" creationId="{E9298F24-697D-E81E-8B63-43BE53299F57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" creationId="{737406B6-647C-7C28-8C44-3D92488D942D}"/>
          </ac:spMkLst>
        </pc:spChg>
        <pc:spChg chg="add mod">
          <ac:chgData name="Stewart Gale" userId="3647ddd2-6040-41ae-a96d-232c23482af8" providerId="ADAL" clId="{55300B81-B06A-4B7A-AADE-9E06A8DD197B}" dt="2023-12-05T05:20:17.168" v="1114" actId="20577"/>
          <ac:spMkLst>
            <pc:docMk/>
            <pc:sldMk cId="1034032647" sldId="270"/>
            <ac:spMk id="5" creationId="{1D4D5A75-6CDC-D9D3-66B4-022A86925DBC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6" creationId="{69B04C12-8721-4323-3CEA-E4F9E15B66FB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7" creationId="{C2431155-AF21-A4B5-970B-45AE84BAB141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8" creationId="{AB45B836-5308-808C-1F5D-76AC965A0354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9" creationId="{C89F02FF-CD7A-F50E-6CEA-9291D91B4C04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10" creationId="{0957DC42-A6DA-5A23-CC21-5EAC8920EE64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11" creationId="{EE70333A-D0B6-AC0B-0C6B-D9683C00D6F9}"/>
          </ac:spMkLst>
        </pc:spChg>
        <pc:spChg chg="add del mod">
          <ac:chgData name="Stewart Gale" userId="3647ddd2-6040-41ae-a96d-232c23482af8" providerId="ADAL" clId="{55300B81-B06A-4B7A-AADE-9E06A8DD197B}" dt="2023-11-30T06:11:51.593" v="160"/>
          <ac:spMkLst>
            <pc:docMk/>
            <pc:sldMk cId="1034032647" sldId="270"/>
            <ac:spMk id="12" creationId="{37037857-56CA-608E-1EB2-F1A9D25E349F}"/>
          </ac:spMkLst>
        </pc:spChg>
        <pc:spChg chg="add mod">
          <ac:chgData name="Stewart Gale" userId="3647ddd2-6040-41ae-a96d-232c23482af8" providerId="ADAL" clId="{55300B81-B06A-4B7A-AADE-9E06A8DD197B}" dt="2023-12-05T05:20:27.162" v="1123" actId="20577"/>
          <ac:spMkLst>
            <pc:docMk/>
            <pc:sldMk cId="1034032647" sldId="270"/>
            <ac:spMk id="13" creationId="{01E5CD7C-7F60-68CC-3A67-0ECC19C85257}"/>
          </ac:spMkLst>
        </pc:spChg>
        <pc:spChg chg="add del mod">
          <ac:chgData name="Stewart Gale" userId="3647ddd2-6040-41ae-a96d-232c23482af8" providerId="ADAL" clId="{55300B81-B06A-4B7A-AADE-9E06A8DD197B}" dt="2023-11-30T06:13:00.439" v="184" actId="478"/>
          <ac:spMkLst>
            <pc:docMk/>
            <pc:sldMk cId="1034032647" sldId="270"/>
            <ac:spMk id="14" creationId="{BCD217F9-BFAC-6377-C1C3-1C76924BAFD3}"/>
          </ac:spMkLst>
        </pc:spChg>
        <pc:spChg chg="add del mod">
          <ac:chgData name="Stewart Gale" userId="3647ddd2-6040-41ae-a96d-232c23482af8" providerId="ADAL" clId="{55300B81-B06A-4B7A-AADE-9E06A8DD197B}" dt="2023-11-30T06:13:00.439" v="184" actId="478"/>
          <ac:spMkLst>
            <pc:docMk/>
            <pc:sldMk cId="1034032647" sldId="270"/>
            <ac:spMk id="15" creationId="{3DDA7F0C-3578-F43B-53BF-0C36277A486A}"/>
          </ac:spMkLst>
        </pc:spChg>
        <pc:spChg chg="add del mod">
          <ac:chgData name="Stewart Gale" userId="3647ddd2-6040-41ae-a96d-232c23482af8" providerId="ADAL" clId="{55300B81-B06A-4B7A-AADE-9E06A8DD197B}" dt="2023-11-30T06:13:00.439" v="184" actId="478"/>
          <ac:spMkLst>
            <pc:docMk/>
            <pc:sldMk cId="1034032647" sldId="270"/>
            <ac:spMk id="16" creationId="{EE57E1BB-4DC1-F44D-014E-C04A0BA00F56}"/>
          </ac:spMkLst>
        </pc:spChg>
        <pc:spChg chg="add del mod">
          <ac:chgData name="Stewart Gale" userId="3647ddd2-6040-41ae-a96d-232c23482af8" providerId="ADAL" clId="{55300B81-B06A-4B7A-AADE-9E06A8DD197B}" dt="2023-11-30T06:13:00.439" v="184" actId="478"/>
          <ac:spMkLst>
            <pc:docMk/>
            <pc:sldMk cId="1034032647" sldId="270"/>
            <ac:spMk id="17" creationId="{26AD38BF-ACC1-4FAA-E3D8-0280339C30AA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18" creationId="{8B18CFCF-BCB0-0F8E-06F5-A415AEC1D0D8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19" creationId="{1DF279AD-6523-A212-6018-CDC0568847F1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20" creationId="{A2172255-EE21-3FAD-1DDB-1370537C7E03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21" creationId="{9DE673CA-2120-3972-3203-226BCE4F526C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22" creationId="{5B41A429-DF6A-6390-CF7A-0E9F34A6F215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23" creationId="{D31FC493-4015-649B-97C8-6F363BAA464B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24" creationId="{1D5BF754-8680-31F8-4ADF-52BEFEF4DAD8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25" creationId="{E619325D-6ACE-1380-2D6C-1ACCC49BF9DB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26" creationId="{5C4718A0-87ED-01BB-047F-9ADEFFB3ED27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27" creationId="{EB871B32-3470-E91A-A24A-CA361340EFA8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28" creationId="{23ED67EF-643A-D8EA-2844-2EE400913BF2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29" creationId="{C5ACC4B1-2427-905F-8949-53964794CA8B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30" creationId="{A0F799D3-979B-9186-6EAD-A0F5AEBC2F22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31" creationId="{54017E66-2606-216F-9526-7875E4A7039F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32" creationId="{DA59A349-FF22-8099-58DC-D28C86EF9F07}"/>
          </ac:spMkLst>
        </pc:spChg>
        <pc:spChg chg="add del mod">
          <ac:chgData name="Stewart Gale" userId="3647ddd2-6040-41ae-a96d-232c23482af8" providerId="ADAL" clId="{55300B81-B06A-4B7A-AADE-9E06A8DD197B}" dt="2023-11-30T06:13:12.057" v="187"/>
          <ac:spMkLst>
            <pc:docMk/>
            <pc:sldMk cId="1034032647" sldId="270"/>
            <ac:spMk id="33" creationId="{B39D9DBF-4E1C-B6A0-EBF2-C37148835E08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34" creationId="{8B34BDEA-11A6-371D-543B-1BD9855DD058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35" creationId="{F8959AEA-BD3E-4DA2-D7B0-970E3F0119FC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36" creationId="{BE2A34C5-E5A5-3EDB-575A-DA97C59455D7}"/>
          </ac:spMkLst>
        </pc:spChg>
        <pc:spChg chg="add del mod">
          <ac:chgData name="Stewart Gale" userId="3647ddd2-6040-41ae-a96d-232c23482af8" providerId="ADAL" clId="{55300B81-B06A-4B7A-AADE-9E06A8DD197B}" dt="2023-11-30T06:55:09.169" v="637" actId="21"/>
          <ac:spMkLst>
            <pc:docMk/>
            <pc:sldMk cId="1034032647" sldId="270"/>
            <ac:spMk id="37" creationId="{46EB8F2A-7C08-BA50-7238-78D3BCDDEEDD}"/>
          </ac:spMkLst>
        </pc:spChg>
        <pc:spChg chg="add del mod">
          <ac:chgData name="Stewart Gale" userId="3647ddd2-6040-41ae-a96d-232c23482af8" providerId="ADAL" clId="{55300B81-B06A-4B7A-AADE-9E06A8DD197B}" dt="2023-11-30T06:54:34.160" v="629" actId="478"/>
          <ac:spMkLst>
            <pc:docMk/>
            <pc:sldMk cId="1034032647" sldId="270"/>
            <ac:spMk id="38" creationId="{E36129DF-6ED7-84BF-A015-31C89C33F399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1" creationId="{41B0F4CB-4A18-6809-AB4B-E14CA223CAD9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2" creationId="{9EBA8F03-4E88-A833-0697-24932DF16FE2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3" creationId="{6E0CA061-BBDB-C79E-4BDB-13C18D60158E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4" creationId="{B83AE337-285D-C18B-1453-0A20E7FFBB96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5" creationId="{CEEB2A4C-BD3F-2238-8397-CA9265E3C48D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6" creationId="{2AD54559-AF86-B447-B4B2-241582F13053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7" creationId="{225D0C74-2E7A-6174-7F01-AA664D454E9A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8" creationId="{90814CB4-4393-C27A-FF83-5158B4FFE126}"/>
          </ac:spMkLst>
        </pc:spChg>
        <pc:spChg chg="add mod">
          <ac:chgData name="Stewart Gale" userId="3647ddd2-6040-41ae-a96d-232c23482af8" providerId="ADAL" clId="{55300B81-B06A-4B7A-AADE-9E06A8DD197B}" dt="2023-11-30T06:56:06.672" v="694" actId="1076"/>
          <ac:spMkLst>
            <pc:docMk/>
            <pc:sldMk cId="1034032647" sldId="270"/>
            <ac:spMk id="49" creationId="{0A505DF6-A95A-A063-9CB3-211C0200F68D}"/>
          </ac:spMkLst>
        </pc:spChg>
        <pc:spChg chg="add mod">
          <ac:chgData name="Stewart Gale" userId="3647ddd2-6040-41ae-a96d-232c23482af8" providerId="ADAL" clId="{55300B81-B06A-4B7A-AADE-9E06A8DD197B}" dt="2023-12-05T05:22:01.022" v="1132" actId="20577"/>
          <ac:spMkLst>
            <pc:docMk/>
            <pc:sldMk cId="1034032647" sldId="270"/>
            <ac:spMk id="50" creationId="{6A4265D0-79D2-E6DD-F7D1-7FB362F9B933}"/>
          </ac:spMkLst>
        </pc:spChg>
        <pc:picChg chg="mod modCrop">
          <ac:chgData name="Stewart Gale" userId="3647ddd2-6040-41ae-a96d-232c23482af8" providerId="ADAL" clId="{55300B81-B06A-4B7A-AADE-9E06A8DD197B}" dt="2023-11-30T06:56:06.672" v="694" actId="1076"/>
          <ac:picMkLst>
            <pc:docMk/>
            <pc:sldMk cId="1034032647" sldId="270"/>
            <ac:picMk id="3" creationId="{DB8FC3E4-8175-E3B8-DE6D-4FE846255701}"/>
          </ac:picMkLst>
        </pc:picChg>
        <pc:picChg chg="add del">
          <ac:chgData name="Stewart Gale" userId="3647ddd2-6040-41ae-a96d-232c23482af8" providerId="ADAL" clId="{55300B81-B06A-4B7A-AADE-9E06A8DD197B}" dt="2023-11-30T06:54:15.402" v="624"/>
          <ac:picMkLst>
            <pc:docMk/>
            <pc:sldMk cId="1034032647" sldId="270"/>
            <ac:picMk id="39" creationId="{56F35AAD-798E-141D-56F5-B0AE2D1953D9}"/>
          </ac:picMkLst>
        </pc:picChg>
        <pc:picChg chg="add mod modCrop">
          <ac:chgData name="Stewart Gale" userId="3647ddd2-6040-41ae-a96d-232c23482af8" providerId="ADAL" clId="{55300B81-B06A-4B7A-AADE-9E06A8DD197B}" dt="2023-11-30T06:56:06.672" v="694" actId="1076"/>
          <ac:picMkLst>
            <pc:docMk/>
            <pc:sldMk cId="1034032647" sldId="270"/>
            <ac:picMk id="40" creationId="{A6D60DCD-9E0E-765E-9035-98F546DEC069}"/>
          </ac:picMkLst>
        </pc:picChg>
      </pc:sldChg>
      <pc:sldChg chg="addSp delSp modSp add mod delAnim modAnim">
        <pc:chgData name="Stewart Gale" userId="3647ddd2-6040-41ae-a96d-232c23482af8" providerId="ADAL" clId="{55300B81-B06A-4B7A-AADE-9E06A8DD197B}" dt="2023-12-05T05:33:29.103" v="1134" actId="20577"/>
        <pc:sldMkLst>
          <pc:docMk/>
          <pc:sldMk cId="546570881" sldId="271"/>
        </pc:sldMkLst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2" creationId="{E9298F24-697D-E81E-8B63-43BE53299F57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4" creationId="{737406B6-647C-7C28-8C44-3D92488D942D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5" creationId="{1D4D5A75-6CDC-D9D3-66B4-022A86925DBC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6" creationId="{69B04C12-8721-4323-3CEA-E4F9E15B66FB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7" creationId="{C2431155-AF21-A4B5-970B-45AE84BAB141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8" creationId="{AB45B836-5308-808C-1F5D-76AC965A0354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9" creationId="{C89F02FF-CD7A-F50E-6CEA-9291D91B4C04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10" creationId="{0957DC42-A6DA-5A23-CC21-5EAC8920EE64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11" creationId="{EE70333A-D0B6-AC0B-0C6B-D9683C00D6F9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13" creationId="{01E5CD7C-7F60-68CC-3A67-0ECC19C85257}"/>
          </ac:spMkLst>
        </pc:spChg>
        <pc:spChg chg="add mod">
          <ac:chgData name="Stewart Gale" userId="3647ddd2-6040-41ae-a96d-232c23482af8" providerId="ADAL" clId="{55300B81-B06A-4B7A-AADE-9E06A8DD197B}" dt="2023-11-30T06:36:14.065" v="404" actId="113"/>
          <ac:spMkLst>
            <pc:docMk/>
            <pc:sldMk cId="546570881" sldId="271"/>
            <ac:spMk id="14" creationId="{3DFD5992-F5B1-DE07-A08D-3843F627B11F}"/>
          </ac:spMkLst>
        </pc:spChg>
        <pc:spChg chg="add mod">
          <ac:chgData name="Stewart Gale" userId="3647ddd2-6040-41ae-a96d-232c23482af8" providerId="ADAL" clId="{55300B81-B06A-4B7A-AADE-9E06A8DD197B}" dt="2023-11-30T06:36:14.065" v="404" actId="113"/>
          <ac:spMkLst>
            <pc:docMk/>
            <pc:sldMk cId="546570881" sldId="271"/>
            <ac:spMk id="15" creationId="{0F5B0CD8-BC7D-F3C7-A197-5739339C6CDF}"/>
          </ac:spMkLst>
        </pc:spChg>
        <pc:spChg chg="add mod">
          <ac:chgData name="Stewart Gale" userId="3647ddd2-6040-41ae-a96d-232c23482af8" providerId="ADAL" clId="{55300B81-B06A-4B7A-AADE-9E06A8DD197B}" dt="2023-12-05T05:33:29.103" v="1134" actId="20577"/>
          <ac:spMkLst>
            <pc:docMk/>
            <pc:sldMk cId="546570881" sldId="271"/>
            <ac:spMk id="16" creationId="{76CE0D6B-3F43-08D9-AFFB-E740C97A96C5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18" creationId="{8B18CFCF-BCB0-0F8E-06F5-A415AEC1D0D8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19" creationId="{1DF279AD-6523-A212-6018-CDC0568847F1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20" creationId="{A2172255-EE21-3FAD-1DDB-1370537C7E03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21" creationId="{9DE673CA-2120-3972-3203-226BCE4F526C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22" creationId="{5B41A429-DF6A-6390-CF7A-0E9F34A6F215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23" creationId="{D31FC493-4015-649B-97C8-6F363BAA464B}"/>
          </ac:spMkLst>
        </pc:spChg>
        <pc:spChg chg="add mod">
          <ac:chgData name="Stewart Gale" userId="3647ddd2-6040-41ae-a96d-232c23482af8" providerId="ADAL" clId="{55300B81-B06A-4B7A-AADE-9E06A8DD197B}" dt="2023-11-30T06:28:20.522" v="355" actId="1076"/>
          <ac:spMkLst>
            <pc:docMk/>
            <pc:sldMk cId="546570881" sldId="271"/>
            <ac:spMk id="24" creationId="{5DA554F5-C315-285C-F402-DBE6CAAF80C4}"/>
          </ac:spMkLst>
        </pc:spChg>
        <pc:spChg chg="add mod">
          <ac:chgData name="Stewart Gale" userId="3647ddd2-6040-41ae-a96d-232c23482af8" providerId="ADAL" clId="{55300B81-B06A-4B7A-AADE-9E06A8DD197B}" dt="2023-11-30T06:53:49.266" v="619" actId="403"/>
          <ac:spMkLst>
            <pc:docMk/>
            <pc:sldMk cId="546570881" sldId="271"/>
            <ac:spMk id="26" creationId="{83E6FBCD-EB57-269E-C338-802CF6D327AD}"/>
          </ac:spMkLst>
        </pc:spChg>
        <pc:spChg chg="add mod">
          <ac:chgData name="Stewart Gale" userId="3647ddd2-6040-41ae-a96d-232c23482af8" providerId="ADAL" clId="{55300B81-B06A-4B7A-AADE-9E06A8DD197B}" dt="2023-11-30T06:36:14.065" v="404" actId="113"/>
          <ac:spMkLst>
            <pc:docMk/>
            <pc:sldMk cId="546570881" sldId="271"/>
            <ac:spMk id="27" creationId="{93792839-48F3-0511-B878-1B6A2812614D}"/>
          </ac:spMkLst>
        </pc:spChg>
        <pc:spChg chg="add mod">
          <ac:chgData name="Stewart Gale" userId="3647ddd2-6040-41ae-a96d-232c23482af8" providerId="ADAL" clId="{55300B81-B06A-4B7A-AADE-9E06A8DD197B}" dt="2023-11-30T06:36:14.065" v="404" actId="113"/>
          <ac:spMkLst>
            <pc:docMk/>
            <pc:sldMk cId="546570881" sldId="271"/>
            <ac:spMk id="28" creationId="{C7D1CDD1-B454-A9C3-73E0-E93C1376E517}"/>
          </ac:spMkLst>
        </pc:spChg>
        <pc:spChg chg="add mod">
          <ac:chgData name="Stewart Gale" userId="3647ddd2-6040-41ae-a96d-232c23482af8" providerId="ADAL" clId="{55300B81-B06A-4B7A-AADE-9E06A8DD197B}" dt="2023-11-30T06:36:14.065" v="404" actId="113"/>
          <ac:spMkLst>
            <pc:docMk/>
            <pc:sldMk cId="546570881" sldId="271"/>
            <ac:spMk id="29" creationId="{C0420F06-482C-11E4-C132-75673F668746}"/>
          </ac:spMkLst>
        </pc:spChg>
        <pc:spChg chg="add mod">
          <ac:chgData name="Stewart Gale" userId="3647ddd2-6040-41ae-a96d-232c23482af8" providerId="ADAL" clId="{55300B81-B06A-4B7A-AADE-9E06A8DD197B}" dt="2023-11-30T06:36:18.570" v="405" actId="113"/>
          <ac:spMkLst>
            <pc:docMk/>
            <pc:sldMk cId="546570881" sldId="271"/>
            <ac:spMk id="30" creationId="{9308D3D0-2B7E-DD23-760A-D7E25920794C}"/>
          </ac:spMkLst>
        </pc:spChg>
        <pc:spChg chg="add mod">
          <ac:chgData name="Stewart Gale" userId="3647ddd2-6040-41ae-a96d-232c23482af8" providerId="ADAL" clId="{55300B81-B06A-4B7A-AADE-9E06A8DD197B}" dt="2023-11-30T06:36:47.772" v="413" actId="20577"/>
          <ac:spMkLst>
            <pc:docMk/>
            <pc:sldMk cId="546570881" sldId="271"/>
            <ac:spMk id="31" creationId="{F1B725D7-C0FD-B2AE-A474-2A47ADA000DA}"/>
          </ac:spMkLst>
        </pc:spChg>
        <pc:spChg chg="add mod">
          <ac:chgData name="Stewart Gale" userId="3647ddd2-6040-41ae-a96d-232c23482af8" providerId="ADAL" clId="{55300B81-B06A-4B7A-AADE-9E06A8DD197B}" dt="2023-11-30T06:36:53.240" v="419" actId="20577"/>
          <ac:spMkLst>
            <pc:docMk/>
            <pc:sldMk cId="546570881" sldId="271"/>
            <ac:spMk id="32" creationId="{7BD9BFB9-9F38-8ACA-83BD-FFA77F39FBF8}"/>
          </ac:spMkLst>
        </pc:spChg>
        <pc:spChg chg="add mod">
          <ac:chgData name="Stewart Gale" userId="3647ddd2-6040-41ae-a96d-232c23482af8" providerId="ADAL" clId="{55300B81-B06A-4B7A-AADE-9E06A8DD197B}" dt="2023-11-30T06:36:58.912" v="423" actId="20577"/>
          <ac:spMkLst>
            <pc:docMk/>
            <pc:sldMk cId="546570881" sldId="271"/>
            <ac:spMk id="33" creationId="{209C3395-9CDC-8647-39BE-A0DAF47B7B65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34" creationId="{8B34BDEA-11A6-371D-543B-1BD9855DD058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35" creationId="{F8959AEA-BD3E-4DA2-D7B0-970E3F0119FC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36" creationId="{BE2A34C5-E5A5-3EDB-575A-DA97C59455D7}"/>
          </ac:spMkLst>
        </pc:spChg>
        <pc:spChg chg="del">
          <ac:chgData name="Stewart Gale" userId="3647ddd2-6040-41ae-a96d-232c23482af8" providerId="ADAL" clId="{55300B81-B06A-4B7A-AADE-9E06A8DD197B}" dt="2023-11-30T06:19:19.143" v="286" actId="478"/>
          <ac:spMkLst>
            <pc:docMk/>
            <pc:sldMk cId="546570881" sldId="271"/>
            <ac:spMk id="37" creationId="{46EB8F2A-7C08-BA50-7238-78D3BCDDEEDD}"/>
          </ac:spMkLst>
        </pc:spChg>
        <pc:spChg chg="mod">
          <ac:chgData name="Stewart Gale" userId="3647ddd2-6040-41ae-a96d-232c23482af8" providerId="ADAL" clId="{55300B81-B06A-4B7A-AADE-9E06A8DD197B}" dt="2023-11-30T06:36:14.065" v="404" actId="113"/>
          <ac:spMkLst>
            <pc:docMk/>
            <pc:sldMk cId="546570881" sldId="271"/>
            <ac:spMk id="38" creationId="{E36129DF-6ED7-84BF-A015-31C89C33F399}"/>
          </ac:spMkLst>
        </pc:spChg>
        <pc:spChg chg="add mod">
          <ac:chgData name="Stewart Gale" userId="3647ddd2-6040-41ae-a96d-232c23482af8" providerId="ADAL" clId="{55300B81-B06A-4B7A-AADE-9E06A8DD197B}" dt="2023-11-30T06:37:02.163" v="427" actId="20577"/>
          <ac:spMkLst>
            <pc:docMk/>
            <pc:sldMk cId="546570881" sldId="271"/>
            <ac:spMk id="39" creationId="{76CAF8E1-D53B-B583-5E45-1A65349051DF}"/>
          </ac:spMkLst>
        </pc:spChg>
        <pc:spChg chg="add mod">
          <ac:chgData name="Stewart Gale" userId="3647ddd2-6040-41ae-a96d-232c23482af8" providerId="ADAL" clId="{55300B81-B06A-4B7A-AADE-9E06A8DD197B}" dt="2023-11-30T06:37:26.587" v="438" actId="20577"/>
          <ac:spMkLst>
            <pc:docMk/>
            <pc:sldMk cId="546570881" sldId="271"/>
            <ac:spMk id="40" creationId="{60C9A9AC-4653-C027-20F7-A8B23A8A15B8}"/>
          </ac:spMkLst>
        </pc:spChg>
        <pc:spChg chg="add mod">
          <ac:chgData name="Stewart Gale" userId="3647ddd2-6040-41ae-a96d-232c23482af8" providerId="ADAL" clId="{55300B81-B06A-4B7A-AADE-9E06A8DD197B}" dt="2023-11-30T06:37:34.733" v="447" actId="20577"/>
          <ac:spMkLst>
            <pc:docMk/>
            <pc:sldMk cId="546570881" sldId="271"/>
            <ac:spMk id="41" creationId="{D6DFF073-52DE-0DDF-FEFA-081FA08162EE}"/>
          </ac:spMkLst>
        </pc:spChg>
        <pc:spChg chg="add mod">
          <ac:chgData name="Stewart Gale" userId="3647ddd2-6040-41ae-a96d-232c23482af8" providerId="ADAL" clId="{55300B81-B06A-4B7A-AADE-9E06A8DD197B}" dt="2023-11-30T06:37:39.891" v="452" actId="20577"/>
          <ac:spMkLst>
            <pc:docMk/>
            <pc:sldMk cId="546570881" sldId="271"/>
            <ac:spMk id="42" creationId="{096CF6D1-5310-4148-D686-F51FFA5D2C17}"/>
          </ac:spMkLst>
        </pc:spChg>
        <pc:spChg chg="add mod">
          <ac:chgData name="Stewart Gale" userId="3647ddd2-6040-41ae-a96d-232c23482af8" providerId="ADAL" clId="{55300B81-B06A-4B7A-AADE-9E06A8DD197B}" dt="2023-11-30T06:37:41.785" v="454" actId="20577"/>
          <ac:spMkLst>
            <pc:docMk/>
            <pc:sldMk cId="546570881" sldId="271"/>
            <ac:spMk id="43" creationId="{218046AA-9340-529D-D137-04561D268B8A}"/>
          </ac:spMkLst>
        </pc:spChg>
        <pc:spChg chg="add mod">
          <ac:chgData name="Stewart Gale" userId="3647ddd2-6040-41ae-a96d-232c23482af8" providerId="ADAL" clId="{55300B81-B06A-4B7A-AADE-9E06A8DD197B}" dt="2023-11-30T06:38:46.051" v="508" actId="1036"/>
          <ac:spMkLst>
            <pc:docMk/>
            <pc:sldMk cId="546570881" sldId="271"/>
            <ac:spMk id="44" creationId="{2B787369-DE88-67F4-3529-877281C1BC1B}"/>
          </ac:spMkLst>
        </pc:spChg>
        <pc:spChg chg="add mod">
          <ac:chgData name="Stewart Gale" userId="3647ddd2-6040-41ae-a96d-232c23482af8" providerId="ADAL" clId="{55300B81-B06A-4B7A-AADE-9E06A8DD197B}" dt="2023-11-30T06:38:46.051" v="508" actId="1036"/>
          <ac:spMkLst>
            <pc:docMk/>
            <pc:sldMk cId="546570881" sldId="271"/>
            <ac:spMk id="45" creationId="{630C7DC6-0BA2-4349-82D4-3E68D7DA7D1D}"/>
          </ac:spMkLst>
        </pc:spChg>
        <pc:spChg chg="add mod">
          <ac:chgData name="Stewart Gale" userId="3647ddd2-6040-41ae-a96d-232c23482af8" providerId="ADAL" clId="{55300B81-B06A-4B7A-AADE-9E06A8DD197B}" dt="2023-11-30T06:38:46.051" v="508" actId="1036"/>
          <ac:spMkLst>
            <pc:docMk/>
            <pc:sldMk cId="546570881" sldId="271"/>
            <ac:spMk id="46" creationId="{32D740D1-F533-577D-13A9-8061EF689307}"/>
          </ac:spMkLst>
        </pc:spChg>
        <pc:spChg chg="add mod">
          <ac:chgData name="Stewart Gale" userId="3647ddd2-6040-41ae-a96d-232c23482af8" providerId="ADAL" clId="{55300B81-B06A-4B7A-AADE-9E06A8DD197B}" dt="2023-11-30T06:38:46.051" v="508" actId="1036"/>
          <ac:spMkLst>
            <pc:docMk/>
            <pc:sldMk cId="546570881" sldId="271"/>
            <ac:spMk id="47" creationId="{6CB5D450-1E51-FD60-D5EB-7889D54F8CC6}"/>
          </ac:spMkLst>
        </pc:spChg>
        <pc:spChg chg="add mod">
          <ac:chgData name="Stewart Gale" userId="3647ddd2-6040-41ae-a96d-232c23482af8" providerId="ADAL" clId="{55300B81-B06A-4B7A-AADE-9E06A8DD197B}" dt="2023-11-30T06:39:35.812" v="517" actId="20577"/>
          <ac:spMkLst>
            <pc:docMk/>
            <pc:sldMk cId="546570881" sldId="271"/>
            <ac:spMk id="48" creationId="{6D15B66D-3EA8-6356-7E8B-A9816B6BC383}"/>
          </ac:spMkLst>
        </pc:spChg>
        <pc:spChg chg="add mod">
          <ac:chgData name="Stewart Gale" userId="3647ddd2-6040-41ae-a96d-232c23482af8" providerId="ADAL" clId="{55300B81-B06A-4B7A-AADE-9E06A8DD197B}" dt="2023-11-30T06:39:43.695" v="521" actId="20577"/>
          <ac:spMkLst>
            <pc:docMk/>
            <pc:sldMk cId="546570881" sldId="271"/>
            <ac:spMk id="49" creationId="{72FFF7A2-9BDC-6BE5-7305-F201FCF782B6}"/>
          </ac:spMkLst>
        </pc:spChg>
        <pc:spChg chg="add mod">
          <ac:chgData name="Stewart Gale" userId="3647ddd2-6040-41ae-a96d-232c23482af8" providerId="ADAL" clId="{55300B81-B06A-4B7A-AADE-9E06A8DD197B}" dt="2023-11-30T06:39:02.172" v="510" actId="1076"/>
          <ac:spMkLst>
            <pc:docMk/>
            <pc:sldMk cId="546570881" sldId="271"/>
            <ac:spMk id="50" creationId="{064E12EE-683D-9FB8-514F-C538E028CE60}"/>
          </ac:spMkLst>
        </pc:spChg>
        <pc:spChg chg="add mod">
          <ac:chgData name="Stewart Gale" userId="3647ddd2-6040-41ae-a96d-232c23482af8" providerId="ADAL" clId="{55300B81-B06A-4B7A-AADE-9E06A8DD197B}" dt="2023-11-30T06:39:51.089" v="523" actId="20577"/>
          <ac:spMkLst>
            <pc:docMk/>
            <pc:sldMk cId="546570881" sldId="271"/>
            <ac:spMk id="51" creationId="{60F6DED1-D19A-270F-279F-65C6E640C273}"/>
          </ac:spMkLst>
        </pc:spChg>
        <pc:spChg chg="add mod">
          <ac:chgData name="Stewart Gale" userId="3647ddd2-6040-41ae-a96d-232c23482af8" providerId="ADAL" clId="{55300B81-B06A-4B7A-AADE-9E06A8DD197B}" dt="2023-11-30T06:40:01.212" v="530" actId="20577"/>
          <ac:spMkLst>
            <pc:docMk/>
            <pc:sldMk cId="546570881" sldId="271"/>
            <ac:spMk id="52" creationId="{0E07C97F-E8FA-EFEE-10E0-0D278A4644C3}"/>
          </ac:spMkLst>
        </pc:spChg>
        <pc:spChg chg="add mod">
          <ac:chgData name="Stewart Gale" userId="3647ddd2-6040-41ae-a96d-232c23482af8" providerId="ADAL" clId="{55300B81-B06A-4B7A-AADE-9E06A8DD197B}" dt="2023-11-30T06:40:09.557" v="537" actId="20577"/>
          <ac:spMkLst>
            <pc:docMk/>
            <pc:sldMk cId="546570881" sldId="271"/>
            <ac:spMk id="53" creationId="{FC88735F-66EA-3CC7-DF7D-1BA19FFE3474}"/>
          </ac:spMkLst>
        </pc:spChg>
        <pc:spChg chg="add mod">
          <ac:chgData name="Stewart Gale" userId="3647ddd2-6040-41ae-a96d-232c23482af8" providerId="ADAL" clId="{55300B81-B06A-4B7A-AADE-9E06A8DD197B}" dt="2023-11-30T06:40:13.784" v="540" actId="20577"/>
          <ac:spMkLst>
            <pc:docMk/>
            <pc:sldMk cId="546570881" sldId="271"/>
            <ac:spMk id="54" creationId="{A1E87BF2-9569-42ED-5F34-418E2A8C7A6F}"/>
          </ac:spMkLst>
        </pc:spChg>
        <pc:spChg chg="add mod">
          <ac:chgData name="Stewart Gale" userId="3647ddd2-6040-41ae-a96d-232c23482af8" providerId="ADAL" clId="{55300B81-B06A-4B7A-AADE-9E06A8DD197B}" dt="2023-11-30T06:40:16.165" v="542" actId="20577"/>
          <ac:spMkLst>
            <pc:docMk/>
            <pc:sldMk cId="546570881" sldId="271"/>
            <ac:spMk id="55" creationId="{2F941174-3C0B-3476-5826-AFDC77A1F733}"/>
          </ac:spMkLst>
        </pc:spChg>
        <pc:spChg chg="add mod">
          <ac:chgData name="Stewart Gale" userId="3647ddd2-6040-41ae-a96d-232c23482af8" providerId="ADAL" clId="{55300B81-B06A-4B7A-AADE-9E06A8DD197B}" dt="2023-11-30T06:41:01.714" v="562" actId="20577"/>
          <ac:spMkLst>
            <pc:docMk/>
            <pc:sldMk cId="546570881" sldId="271"/>
            <ac:spMk id="56" creationId="{F78BAB8E-DA96-3F2B-3DFF-A019568B9738}"/>
          </ac:spMkLst>
        </pc:spChg>
        <pc:spChg chg="add mod">
          <ac:chgData name="Stewart Gale" userId="3647ddd2-6040-41ae-a96d-232c23482af8" providerId="ADAL" clId="{55300B81-B06A-4B7A-AADE-9E06A8DD197B}" dt="2023-11-30T06:40:58.800" v="558" actId="20577"/>
          <ac:spMkLst>
            <pc:docMk/>
            <pc:sldMk cId="546570881" sldId="271"/>
            <ac:spMk id="57" creationId="{BE5A8362-EE97-057B-C20B-2D35726D1AD5}"/>
          </ac:spMkLst>
        </pc:spChg>
        <pc:spChg chg="add mod">
          <ac:chgData name="Stewart Gale" userId="3647ddd2-6040-41ae-a96d-232c23482af8" providerId="ADAL" clId="{55300B81-B06A-4B7A-AADE-9E06A8DD197B}" dt="2023-11-30T06:41:07.761" v="568" actId="20577"/>
          <ac:spMkLst>
            <pc:docMk/>
            <pc:sldMk cId="546570881" sldId="271"/>
            <ac:spMk id="58" creationId="{15F7AEFB-EE4A-393F-24B5-CE6A05DD8311}"/>
          </ac:spMkLst>
        </pc:spChg>
        <pc:spChg chg="add mod">
          <ac:chgData name="Stewart Gale" userId="3647ddd2-6040-41ae-a96d-232c23482af8" providerId="ADAL" clId="{55300B81-B06A-4B7A-AADE-9E06A8DD197B}" dt="2023-11-30T06:41:11.613" v="570" actId="20577"/>
          <ac:spMkLst>
            <pc:docMk/>
            <pc:sldMk cId="546570881" sldId="271"/>
            <ac:spMk id="59" creationId="{059B96D7-9BB9-5F29-F1A2-CBCA0E0C3522}"/>
          </ac:spMkLst>
        </pc:spChg>
        <pc:spChg chg="add mod">
          <ac:chgData name="Stewart Gale" userId="3647ddd2-6040-41ae-a96d-232c23482af8" providerId="ADAL" clId="{55300B81-B06A-4B7A-AADE-9E06A8DD197B}" dt="2023-11-30T06:41:24.933" v="576" actId="20577"/>
          <ac:spMkLst>
            <pc:docMk/>
            <pc:sldMk cId="546570881" sldId="271"/>
            <ac:spMk id="60" creationId="{1A1A2E34-0520-7481-8E81-85F5149173BC}"/>
          </ac:spMkLst>
        </pc:spChg>
        <pc:spChg chg="add mod">
          <ac:chgData name="Stewart Gale" userId="3647ddd2-6040-41ae-a96d-232c23482af8" providerId="ADAL" clId="{55300B81-B06A-4B7A-AADE-9E06A8DD197B}" dt="2023-11-30T06:41:38.494" v="587" actId="20577"/>
          <ac:spMkLst>
            <pc:docMk/>
            <pc:sldMk cId="546570881" sldId="271"/>
            <ac:spMk id="61" creationId="{8B37B7A1-7601-40D8-8B8C-9216DE89F07F}"/>
          </ac:spMkLst>
        </pc:spChg>
        <pc:spChg chg="add mod">
          <ac:chgData name="Stewart Gale" userId="3647ddd2-6040-41ae-a96d-232c23482af8" providerId="ADAL" clId="{55300B81-B06A-4B7A-AADE-9E06A8DD197B}" dt="2023-11-30T06:41:43.433" v="589" actId="20577"/>
          <ac:spMkLst>
            <pc:docMk/>
            <pc:sldMk cId="546570881" sldId="271"/>
            <ac:spMk id="62" creationId="{3F985F92-B505-9959-1B40-C3FE6C77E309}"/>
          </ac:spMkLst>
        </pc:spChg>
        <pc:spChg chg="add mod">
          <ac:chgData name="Stewart Gale" userId="3647ddd2-6040-41ae-a96d-232c23482af8" providerId="ADAL" clId="{55300B81-B06A-4B7A-AADE-9E06A8DD197B}" dt="2023-11-30T06:41:56.230" v="597" actId="20577"/>
          <ac:spMkLst>
            <pc:docMk/>
            <pc:sldMk cId="546570881" sldId="271"/>
            <ac:spMk id="63" creationId="{382C9AF6-6420-F45C-BF22-E1843656C9B2}"/>
          </ac:spMkLst>
        </pc:spChg>
        <pc:spChg chg="add del mod">
          <ac:chgData name="Stewart Gale" userId="3647ddd2-6040-41ae-a96d-232c23482af8" providerId="ADAL" clId="{55300B81-B06A-4B7A-AADE-9E06A8DD197B}" dt="2023-11-30T06:42:19.070" v="602" actId="478"/>
          <ac:spMkLst>
            <pc:docMk/>
            <pc:sldMk cId="546570881" sldId="271"/>
            <ac:spMk id="64" creationId="{C17CB760-8617-9C8D-F7E6-EE17298A08BE}"/>
          </ac:spMkLst>
        </pc:spChg>
        <pc:spChg chg="add mod">
          <ac:chgData name="Stewart Gale" userId="3647ddd2-6040-41ae-a96d-232c23482af8" providerId="ADAL" clId="{55300B81-B06A-4B7A-AADE-9E06A8DD197B}" dt="2023-11-30T06:51:11.238" v="611" actId="20577"/>
          <ac:spMkLst>
            <pc:docMk/>
            <pc:sldMk cId="546570881" sldId="271"/>
            <ac:spMk id="65" creationId="{08CBBCDD-F3D8-0AC9-DA39-703B1DBC47C6}"/>
          </ac:spMkLst>
        </pc:spChg>
        <pc:spChg chg="add mod">
          <ac:chgData name="Stewart Gale" userId="3647ddd2-6040-41ae-a96d-232c23482af8" providerId="ADAL" clId="{55300B81-B06A-4B7A-AADE-9E06A8DD197B}" dt="2023-11-30T06:51:16.045" v="613" actId="20577"/>
          <ac:spMkLst>
            <pc:docMk/>
            <pc:sldMk cId="546570881" sldId="271"/>
            <ac:spMk id="66" creationId="{A6654EFC-34F1-0F25-6637-8425BF3F6DCB}"/>
          </ac:spMkLst>
        </pc:spChg>
        <pc:spChg chg="add mod">
          <ac:chgData name="Stewart Gale" userId="3647ddd2-6040-41ae-a96d-232c23482af8" providerId="ADAL" clId="{55300B81-B06A-4B7A-AADE-9E06A8DD197B}" dt="2023-11-30T06:51:21.249" v="615" actId="20577"/>
          <ac:spMkLst>
            <pc:docMk/>
            <pc:sldMk cId="546570881" sldId="271"/>
            <ac:spMk id="67" creationId="{ABA7431E-863C-1F1B-1B92-38F45F4793D2}"/>
          </ac:spMkLst>
        </pc:spChg>
        <pc:picChg chg="del mod modCrop">
          <ac:chgData name="Stewart Gale" userId="3647ddd2-6040-41ae-a96d-232c23482af8" providerId="ADAL" clId="{55300B81-B06A-4B7A-AADE-9E06A8DD197B}" dt="2023-11-30T06:26:53.167" v="327" actId="478"/>
          <ac:picMkLst>
            <pc:docMk/>
            <pc:sldMk cId="546570881" sldId="271"/>
            <ac:picMk id="3" creationId="{DB8FC3E4-8175-E3B8-DE6D-4FE846255701}"/>
          </ac:picMkLst>
        </pc:picChg>
        <pc:picChg chg="add del mod modCrop">
          <ac:chgData name="Stewart Gale" userId="3647ddd2-6040-41ae-a96d-232c23482af8" providerId="ADAL" clId="{55300B81-B06A-4B7A-AADE-9E06A8DD197B}" dt="2023-11-30T06:26:46.203" v="325" actId="478"/>
          <ac:picMkLst>
            <pc:docMk/>
            <pc:sldMk cId="546570881" sldId="271"/>
            <ac:picMk id="12" creationId="{EE605102-1D1A-B743-6EAF-86E45BB4FBE3}"/>
          </ac:picMkLst>
        </pc:picChg>
      </pc:sldChg>
      <pc:sldChg chg="addSp delSp modSp new mod ord delAnim modAnim">
        <pc:chgData name="Stewart Gale" userId="3647ddd2-6040-41ae-a96d-232c23482af8" providerId="ADAL" clId="{55300B81-B06A-4B7A-AADE-9E06A8DD197B}" dt="2023-12-05T05:43:28.506" v="1166" actId="1076"/>
        <pc:sldMkLst>
          <pc:docMk/>
          <pc:sldMk cId="2932591322" sldId="272"/>
        </pc:sldMkLst>
        <pc:spChg chg="add del mod">
          <ac:chgData name="Stewart Gale" userId="3647ddd2-6040-41ae-a96d-232c23482af8" providerId="ADAL" clId="{55300B81-B06A-4B7A-AADE-9E06A8DD197B}" dt="2023-11-30T07:00:23.346" v="788" actId="14100"/>
          <ac:spMkLst>
            <pc:docMk/>
            <pc:sldMk cId="2932591322" sldId="272"/>
            <ac:spMk id="3" creationId="{350E4AD8-CA9D-AD20-3826-B429A98FC6D5}"/>
          </ac:spMkLst>
        </pc:spChg>
        <pc:spChg chg="add mod">
          <ac:chgData name="Stewart Gale" userId="3647ddd2-6040-41ae-a96d-232c23482af8" providerId="ADAL" clId="{55300B81-B06A-4B7A-AADE-9E06A8DD197B}" dt="2023-11-30T07:07:58.134" v="1036" actId="20577"/>
          <ac:spMkLst>
            <pc:docMk/>
            <pc:sldMk cId="2932591322" sldId="272"/>
            <ac:spMk id="5" creationId="{BF1051C9-3A01-0D4E-C9EC-46745B8F4973}"/>
          </ac:spMkLst>
        </pc:spChg>
        <pc:spChg chg="add del mod">
          <ac:chgData name="Stewart Gale" userId="3647ddd2-6040-41ae-a96d-232c23482af8" providerId="ADAL" clId="{55300B81-B06A-4B7A-AADE-9E06A8DD197B}" dt="2023-11-30T07:00:25.695" v="789" actId="478"/>
          <ac:spMkLst>
            <pc:docMk/>
            <pc:sldMk cId="2932591322" sldId="272"/>
            <ac:spMk id="6" creationId="{C0DF47DB-8773-8A99-8188-3E6EA8844308}"/>
          </ac:spMkLst>
        </pc:spChg>
        <pc:spChg chg="add mod">
          <ac:chgData name="Stewart Gale" userId="3647ddd2-6040-41ae-a96d-232c23482af8" providerId="ADAL" clId="{55300B81-B06A-4B7A-AADE-9E06A8DD197B}" dt="2023-11-30T07:00:31.248" v="790" actId="1076"/>
          <ac:spMkLst>
            <pc:docMk/>
            <pc:sldMk cId="2932591322" sldId="272"/>
            <ac:spMk id="7" creationId="{55775585-DFEB-C2DB-EFE5-9B63A24C2E18}"/>
          </ac:spMkLst>
        </pc:spChg>
        <pc:spChg chg="add mod">
          <ac:chgData name="Stewart Gale" userId="3647ddd2-6040-41ae-a96d-232c23482af8" providerId="ADAL" clId="{55300B81-B06A-4B7A-AADE-9E06A8DD197B}" dt="2023-11-30T07:01:46.575" v="824" actId="1076"/>
          <ac:spMkLst>
            <pc:docMk/>
            <pc:sldMk cId="2932591322" sldId="272"/>
            <ac:spMk id="8" creationId="{EF085646-2019-3A75-0E44-652EFCCFAB17}"/>
          </ac:spMkLst>
        </pc:spChg>
        <pc:spChg chg="add mod">
          <ac:chgData name="Stewart Gale" userId="3647ddd2-6040-41ae-a96d-232c23482af8" providerId="ADAL" clId="{55300B81-B06A-4B7A-AADE-9E06A8DD197B}" dt="2023-11-30T07:01:54.319" v="828" actId="1036"/>
          <ac:spMkLst>
            <pc:docMk/>
            <pc:sldMk cId="2932591322" sldId="272"/>
            <ac:spMk id="9" creationId="{3C952A55-36DD-2A14-37A7-1F20323FD03B}"/>
          </ac:spMkLst>
        </pc:spChg>
        <pc:spChg chg="add del mod">
          <ac:chgData name="Stewart Gale" userId="3647ddd2-6040-41ae-a96d-232c23482af8" providerId="ADAL" clId="{55300B81-B06A-4B7A-AADE-9E06A8DD197B}" dt="2023-11-30T07:01:05.953" v="804" actId="478"/>
          <ac:spMkLst>
            <pc:docMk/>
            <pc:sldMk cId="2932591322" sldId="272"/>
            <ac:spMk id="10" creationId="{CB776AA7-E78F-824D-04C9-458F8512AD7D}"/>
          </ac:spMkLst>
        </pc:spChg>
        <pc:spChg chg="add mod">
          <ac:chgData name="Stewart Gale" userId="3647ddd2-6040-41ae-a96d-232c23482af8" providerId="ADAL" clId="{55300B81-B06A-4B7A-AADE-9E06A8DD197B}" dt="2023-11-30T07:01:42.810" v="823" actId="1076"/>
          <ac:spMkLst>
            <pc:docMk/>
            <pc:sldMk cId="2932591322" sldId="272"/>
            <ac:spMk id="11" creationId="{28A52D18-CDE9-B2E3-2F97-AA5C4AE15560}"/>
          </ac:spMkLst>
        </pc:spChg>
        <pc:spChg chg="add mod">
          <ac:chgData name="Stewart Gale" userId="3647ddd2-6040-41ae-a96d-232c23482af8" providerId="ADAL" clId="{55300B81-B06A-4B7A-AADE-9E06A8DD197B}" dt="2023-11-30T07:01:34.865" v="821" actId="1076"/>
          <ac:spMkLst>
            <pc:docMk/>
            <pc:sldMk cId="2932591322" sldId="272"/>
            <ac:spMk id="12" creationId="{11DC5E66-ECD6-C0E8-A01C-081744C1B680}"/>
          </ac:spMkLst>
        </pc:spChg>
        <pc:spChg chg="add mod">
          <ac:chgData name="Stewart Gale" userId="3647ddd2-6040-41ae-a96d-232c23482af8" providerId="ADAL" clId="{55300B81-B06A-4B7A-AADE-9E06A8DD197B}" dt="2023-11-30T07:01:39.482" v="822" actId="1076"/>
          <ac:spMkLst>
            <pc:docMk/>
            <pc:sldMk cId="2932591322" sldId="272"/>
            <ac:spMk id="13" creationId="{C291A975-76EB-5D35-B462-EC5519B34721}"/>
          </ac:spMkLst>
        </pc:spChg>
        <pc:spChg chg="add mod">
          <ac:chgData name="Stewart Gale" userId="3647ddd2-6040-41ae-a96d-232c23482af8" providerId="ADAL" clId="{55300B81-B06A-4B7A-AADE-9E06A8DD197B}" dt="2023-11-30T07:02:16.512" v="838" actId="20577"/>
          <ac:spMkLst>
            <pc:docMk/>
            <pc:sldMk cId="2932591322" sldId="272"/>
            <ac:spMk id="14" creationId="{F822AB2D-B845-367A-BCCA-5E8EEDFF4590}"/>
          </ac:spMkLst>
        </pc:spChg>
        <pc:spChg chg="add mod">
          <ac:chgData name="Stewart Gale" userId="3647ddd2-6040-41ae-a96d-232c23482af8" providerId="ADAL" clId="{55300B81-B06A-4B7A-AADE-9E06A8DD197B}" dt="2023-11-30T07:02:26.946" v="849" actId="20577"/>
          <ac:spMkLst>
            <pc:docMk/>
            <pc:sldMk cId="2932591322" sldId="272"/>
            <ac:spMk id="15" creationId="{8C9B43D7-6182-7C17-3A37-D350D60ED89C}"/>
          </ac:spMkLst>
        </pc:spChg>
        <pc:spChg chg="add mod">
          <ac:chgData name="Stewart Gale" userId="3647ddd2-6040-41ae-a96d-232c23482af8" providerId="ADAL" clId="{55300B81-B06A-4B7A-AADE-9E06A8DD197B}" dt="2023-11-30T07:02:41.742" v="862" actId="20577"/>
          <ac:spMkLst>
            <pc:docMk/>
            <pc:sldMk cId="2932591322" sldId="272"/>
            <ac:spMk id="16" creationId="{336DBB55-9422-2C18-F694-31AB55355390}"/>
          </ac:spMkLst>
        </pc:spChg>
        <pc:spChg chg="add mod">
          <ac:chgData name="Stewart Gale" userId="3647ddd2-6040-41ae-a96d-232c23482af8" providerId="ADAL" clId="{55300B81-B06A-4B7A-AADE-9E06A8DD197B}" dt="2023-11-30T07:02:55.781" v="867" actId="20577"/>
          <ac:spMkLst>
            <pc:docMk/>
            <pc:sldMk cId="2932591322" sldId="272"/>
            <ac:spMk id="17" creationId="{6716C9F4-306D-1991-4B24-5F3668ACFC8E}"/>
          </ac:spMkLst>
        </pc:spChg>
        <pc:spChg chg="add del mod">
          <ac:chgData name="Stewart Gale" userId="3647ddd2-6040-41ae-a96d-232c23482af8" providerId="ADAL" clId="{55300B81-B06A-4B7A-AADE-9E06A8DD197B}" dt="2023-11-30T07:05:24.673" v="934" actId="478"/>
          <ac:spMkLst>
            <pc:docMk/>
            <pc:sldMk cId="2932591322" sldId="272"/>
            <ac:spMk id="18" creationId="{A1D834AD-8AA7-DA37-7915-8160428CD043}"/>
          </ac:spMkLst>
        </pc:spChg>
        <pc:spChg chg="add mod">
          <ac:chgData name="Stewart Gale" userId="3647ddd2-6040-41ae-a96d-232c23482af8" providerId="ADAL" clId="{55300B81-B06A-4B7A-AADE-9E06A8DD197B}" dt="2023-11-30T07:05:46.194" v="946" actId="1076"/>
          <ac:spMkLst>
            <pc:docMk/>
            <pc:sldMk cId="2932591322" sldId="272"/>
            <ac:spMk id="19" creationId="{922EDEB2-F17B-C9F3-6262-80FF4543E832}"/>
          </ac:spMkLst>
        </pc:spChg>
        <pc:spChg chg="add mod">
          <ac:chgData name="Stewart Gale" userId="3647ddd2-6040-41ae-a96d-232c23482af8" providerId="ADAL" clId="{55300B81-B06A-4B7A-AADE-9E06A8DD197B}" dt="2023-11-30T07:05:46.194" v="946" actId="1076"/>
          <ac:spMkLst>
            <pc:docMk/>
            <pc:sldMk cId="2932591322" sldId="272"/>
            <ac:spMk id="20" creationId="{88DA773E-866A-2E1F-3A90-638D7A3EA245}"/>
          </ac:spMkLst>
        </pc:spChg>
        <pc:spChg chg="add mod">
          <ac:chgData name="Stewart Gale" userId="3647ddd2-6040-41ae-a96d-232c23482af8" providerId="ADAL" clId="{55300B81-B06A-4B7A-AADE-9E06A8DD197B}" dt="2023-11-30T07:05:46.194" v="946" actId="1076"/>
          <ac:spMkLst>
            <pc:docMk/>
            <pc:sldMk cId="2932591322" sldId="272"/>
            <ac:spMk id="21" creationId="{14364E38-5DAD-3D13-A749-23923D4A8F44}"/>
          </ac:spMkLst>
        </pc:spChg>
        <pc:spChg chg="add mod">
          <ac:chgData name="Stewart Gale" userId="3647ddd2-6040-41ae-a96d-232c23482af8" providerId="ADAL" clId="{55300B81-B06A-4B7A-AADE-9E06A8DD197B}" dt="2023-11-30T07:04:56.371" v="923" actId="20577"/>
          <ac:spMkLst>
            <pc:docMk/>
            <pc:sldMk cId="2932591322" sldId="272"/>
            <ac:spMk id="22" creationId="{ECDB266C-CF18-73D0-8913-1AF6ABA1B4FB}"/>
          </ac:spMkLst>
        </pc:spChg>
        <pc:spChg chg="add mod">
          <ac:chgData name="Stewart Gale" userId="3647ddd2-6040-41ae-a96d-232c23482af8" providerId="ADAL" clId="{55300B81-B06A-4B7A-AADE-9E06A8DD197B}" dt="2023-11-30T07:04:59.829" v="925" actId="20577"/>
          <ac:spMkLst>
            <pc:docMk/>
            <pc:sldMk cId="2932591322" sldId="272"/>
            <ac:spMk id="23" creationId="{8EC60CB3-B7D2-A40F-84E1-BD6E37036665}"/>
          </ac:spMkLst>
        </pc:spChg>
        <pc:spChg chg="add mod">
          <ac:chgData name="Stewart Gale" userId="3647ddd2-6040-41ae-a96d-232c23482af8" providerId="ADAL" clId="{55300B81-B06A-4B7A-AADE-9E06A8DD197B}" dt="2023-11-30T07:05:03.216" v="927" actId="20577"/>
          <ac:spMkLst>
            <pc:docMk/>
            <pc:sldMk cId="2932591322" sldId="272"/>
            <ac:spMk id="24" creationId="{C18EB026-800C-B3D8-6401-579C4034DEDC}"/>
          </ac:spMkLst>
        </pc:spChg>
        <pc:spChg chg="add mod">
          <ac:chgData name="Stewart Gale" userId="3647ddd2-6040-41ae-a96d-232c23482af8" providerId="ADAL" clId="{55300B81-B06A-4B7A-AADE-9E06A8DD197B}" dt="2023-11-30T07:05:06.865" v="932" actId="20577"/>
          <ac:spMkLst>
            <pc:docMk/>
            <pc:sldMk cId="2932591322" sldId="272"/>
            <ac:spMk id="25" creationId="{CE97FB0D-65EF-5284-B4B6-BD07DCB425CC}"/>
          </ac:spMkLst>
        </pc:spChg>
        <pc:spChg chg="add mod">
          <ac:chgData name="Stewart Gale" userId="3647ddd2-6040-41ae-a96d-232c23482af8" providerId="ADAL" clId="{55300B81-B06A-4B7A-AADE-9E06A8DD197B}" dt="2023-11-30T07:06:08.008" v="954" actId="20577"/>
          <ac:spMkLst>
            <pc:docMk/>
            <pc:sldMk cId="2932591322" sldId="272"/>
            <ac:spMk id="26" creationId="{AEE435CB-1523-322D-4F49-42C3C01B009A}"/>
          </ac:spMkLst>
        </pc:spChg>
        <pc:spChg chg="add mod">
          <ac:chgData name="Stewart Gale" userId="3647ddd2-6040-41ae-a96d-232c23482af8" providerId="ADAL" clId="{55300B81-B06A-4B7A-AADE-9E06A8DD197B}" dt="2023-11-30T07:06:19.245" v="963" actId="20577"/>
          <ac:spMkLst>
            <pc:docMk/>
            <pc:sldMk cId="2932591322" sldId="272"/>
            <ac:spMk id="27" creationId="{A3A599E3-0F18-BF8D-EC83-B571D7FB3B11}"/>
          </ac:spMkLst>
        </pc:spChg>
        <pc:spChg chg="add mod">
          <ac:chgData name="Stewart Gale" userId="3647ddd2-6040-41ae-a96d-232c23482af8" providerId="ADAL" clId="{55300B81-B06A-4B7A-AADE-9E06A8DD197B}" dt="2023-11-30T07:06:24.139" v="968" actId="20577"/>
          <ac:spMkLst>
            <pc:docMk/>
            <pc:sldMk cId="2932591322" sldId="272"/>
            <ac:spMk id="28" creationId="{60B94F12-7EB1-2531-6BCE-444E340EC482}"/>
          </ac:spMkLst>
        </pc:spChg>
        <pc:spChg chg="add mod">
          <ac:chgData name="Stewart Gale" userId="3647ddd2-6040-41ae-a96d-232c23482af8" providerId="ADAL" clId="{55300B81-B06A-4B7A-AADE-9E06A8DD197B}" dt="2023-11-30T07:06:26.347" v="970" actId="20577"/>
          <ac:spMkLst>
            <pc:docMk/>
            <pc:sldMk cId="2932591322" sldId="272"/>
            <ac:spMk id="29" creationId="{387B9233-E72C-8095-4F2A-B3450DB335ED}"/>
          </ac:spMkLst>
        </pc:spChg>
        <pc:spChg chg="add mod">
          <ac:chgData name="Stewart Gale" userId="3647ddd2-6040-41ae-a96d-232c23482af8" providerId="ADAL" clId="{55300B81-B06A-4B7A-AADE-9E06A8DD197B}" dt="2023-11-30T07:06:53.354" v="981" actId="20577"/>
          <ac:spMkLst>
            <pc:docMk/>
            <pc:sldMk cId="2932591322" sldId="272"/>
            <ac:spMk id="30" creationId="{52373169-9AE0-8A16-900A-DA29ADB00D14}"/>
          </ac:spMkLst>
        </pc:spChg>
        <pc:spChg chg="add mod">
          <ac:chgData name="Stewart Gale" userId="3647ddd2-6040-41ae-a96d-232c23482af8" providerId="ADAL" clId="{55300B81-B06A-4B7A-AADE-9E06A8DD197B}" dt="2023-11-30T07:07:01.390" v="989" actId="20577"/>
          <ac:spMkLst>
            <pc:docMk/>
            <pc:sldMk cId="2932591322" sldId="272"/>
            <ac:spMk id="31" creationId="{211B7B14-1BC4-DF4E-5A4A-02AAA22799BE}"/>
          </ac:spMkLst>
        </pc:spChg>
        <pc:spChg chg="add mod">
          <ac:chgData name="Stewart Gale" userId="3647ddd2-6040-41ae-a96d-232c23482af8" providerId="ADAL" clId="{55300B81-B06A-4B7A-AADE-9E06A8DD197B}" dt="2023-11-30T07:07:06.233" v="993" actId="20577"/>
          <ac:spMkLst>
            <pc:docMk/>
            <pc:sldMk cId="2932591322" sldId="272"/>
            <ac:spMk id="32" creationId="{50DCCF80-B39F-1846-DF1E-950692D1FA79}"/>
          </ac:spMkLst>
        </pc:spChg>
        <pc:spChg chg="add mod">
          <ac:chgData name="Stewart Gale" userId="3647ddd2-6040-41ae-a96d-232c23482af8" providerId="ADAL" clId="{55300B81-B06A-4B7A-AADE-9E06A8DD197B}" dt="2023-11-30T07:07:09.564" v="998" actId="20577"/>
          <ac:spMkLst>
            <pc:docMk/>
            <pc:sldMk cId="2932591322" sldId="272"/>
            <ac:spMk id="33" creationId="{AD3F6A45-3B87-166E-D2B8-E662FCA2E969}"/>
          </ac:spMkLst>
        </pc:spChg>
        <pc:spChg chg="add mod">
          <ac:chgData name="Stewart Gale" userId="3647ddd2-6040-41ae-a96d-232c23482af8" providerId="ADAL" clId="{55300B81-B06A-4B7A-AADE-9E06A8DD197B}" dt="2023-12-05T05:38:14.471" v="1142" actId="20577"/>
          <ac:spMkLst>
            <pc:docMk/>
            <pc:sldMk cId="2932591322" sldId="272"/>
            <ac:spMk id="34" creationId="{5AB680E0-B78D-A619-139F-D57301D11BE9}"/>
          </ac:spMkLst>
        </pc:spChg>
        <pc:spChg chg="add mod">
          <ac:chgData name="Stewart Gale" userId="3647ddd2-6040-41ae-a96d-232c23482af8" providerId="ADAL" clId="{55300B81-B06A-4B7A-AADE-9E06A8DD197B}" dt="2023-12-05T05:38:25.960" v="1149" actId="20577"/>
          <ac:spMkLst>
            <pc:docMk/>
            <pc:sldMk cId="2932591322" sldId="272"/>
            <ac:spMk id="35" creationId="{87480CCE-7096-09C3-3040-D6D3CC700DC4}"/>
          </ac:spMkLst>
        </pc:spChg>
        <pc:spChg chg="add mod">
          <ac:chgData name="Stewart Gale" userId="3647ddd2-6040-41ae-a96d-232c23482af8" providerId="ADAL" clId="{55300B81-B06A-4B7A-AADE-9E06A8DD197B}" dt="2023-12-05T05:38:33.923" v="1156" actId="20577"/>
          <ac:spMkLst>
            <pc:docMk/>
            <pc:sldMk cId="2932591322" sldId="272"/>
            <ac:spMk id="36" creationId="{68B73E11-C26F-3326-9204-5131D1C138E6}"/>
          </ac:spMkLst>
        </pc:spChg>
        <pc:spChg chg="add mod">
          <ac:chgData name="Stewart Gale" userId="3647ddd2-6040-41ae-a96d-232c23482af8" providerId="ADAL" clId="{55300B81-B06A-4B7A-AADE-9E06A8DD197B}" dt="2023-12-05T05:43:28.506" v="1166" actId="1076"/>
          <ac:spMkLst>
            <pc:docMk/>
            <pc:sldMk cId="2932591322" sldId="272"/>
            <ac:spMk id="37" creationId="{AE3AFE78-9854-B9D9-2042-C675B25A05EC}"/>
          </ac:spMkLst>
        </pc:spChg>
        <pc:spChg chg="add mod">
          <ac:chgData name="Stewart Gale" userId="3647ddd2-6040-41ae-a96d-232c23482af8" providerId="ADAL" clId="{55300B81-B06A-4B7A-AADE-9E06A8DD197B}" dt="2023-11-30T07:10:59.263" v="1085" actId="1076"/>
          <ac:spMkLst>
            <pc:docMk/>
            <pc:sldMk cId="2932591322" sldId="272"/>
            <ac:spMk id="38" creationId="{9B847685-AFA3-07B4-C23B-8762774231FE}"/>
          </ac:spMkLst>
        </pc:spChg>
        <pc:spChg chg="add mod">
          <ac:chgData name="Stewart Gale" userId="3647ddd2-6040-41ae-a96d-232c23482af8" providerId="ADAL" clId="{55300B81-B06A-4B7A-AADE-9E06A8DD197B}" dt="2023-11-30T07:10:59.263" v="1085" actId="1076"/>
          <ac:spMkLst>
            <pc:docMk/>
            <pc:sldMk cId="2932591322" sldId="272"/>
            <ac:spMk id="39" creationId="{5DEC037D-8068-4B9C-0BFC-AF03CFE2F159}"/>
          </ac:spMkLst>
        </pc:spChg>
        <pc:spChg chg="add mod">
          <ac:chgData name="Stewart Gale" userId="3647ddd2-6040-41ae-a96d-232c23482af8" providerId="ADAL" clId="{55300B81-B06A-4B7A-AADE-9E06A8DD197B}" dt="2023-11-30T07:10:59.263" v="1085" actId="1076"/>
          <ac:spMkLst>
            <pc:docMk/>
            <pc:sldMk cId="2932591322" sldId="272"/>
            <ac:spMk id="40" creationId="{5306FE33-44EF-3AA8-EE5E-8F06F45A6FB9}"/>
          </ac:spMkLst>
        </pc:spChg>
        <pc:spChg chg="add mod">
          <ac:chgData name="Stewart Gale" userId="3647ddd2-6040-41ae-a96d-232c23482af8" providerId="ADAL" clId="{55300B81-B06A-4B7A-AADE-9E06A8DD197B}" dt="2023-11-30T07:10:59.263" v="1085" actId="1076"/>
          <ac:spMkLst>
            <pc:docMk/>
            <pc:sldMk cId="2932591322" sldId="272"/>
            <ac:spMk id="41" creationId="{3411344E-1EB6-D19C-B107-2F2223790838}"/>
          </ac:spMkLst>
        </pc:spChg>
        <pc:spChg chg="add del mod">
          <ac:chgData name="Stewart Gale" userId="3647ddd2-6040-41ae-a96d-232c23482af8" providerId="ADAL" clId="{55300B81-B06A-4B7A-AADE-9E06A8DD197B}" dt="2023-11-30T07:10:44.064" v="1082" actId="478"/>
          <ac:spMkLst>
            <pc:docMk/>
            <pc:sldMk cId="2932591322" sldId="272"/>
            <ac:spMk id="42" creationId="{04C4600C-6F1F-31CE-D4F7-04DF4F12AF48}"/>
          </ac:spMkLst>
        </pc:spChg>
        <pc:spChg chg="add del mod">
          <ac:chgData name="Stewart Gale" userId="3647ddd2-6040-41ae-a96d-232c23482af8" providerId="ADAL" clId="{55300B81-B06A-4B7A-AADE-9E06A8DD197B}" dt="2023-11-30T07:10:44.064" v="1082" actId="478"/>
          <ac:spMkLst>
            <pc:docMk/>
            <pc:sldMk cId="2932591322" sldId="272"/>
            <ac:spMk id="43" creationId="{1FFCC2C9-5E2C-F369-9266-771156C1E43F}"/>
          </ac:spMkLst>
        </pc:spChg>
        <pc:spChg chg="add del mod">
          <ac:chgData name="Stewart Gale" userId="3647ddd2-6040-41ae-a96d-232c23482af8" providerId="ADAL" clId="{55300B81-B06A-4B7A-AADE-9E06A8DD197B}" dt="2023-11-30T07:10:44.064" v="1082" actId="478"/>
          <ac:spMkLst>
            <pc:docMk/>
            <pc:sldMk cId="2932591322" sldId="272"/>
            <ac:spMk id="44" creationId="{8738A877-118C-97FB-95BA-E3A63DACB462}"/>
          </ac:spMkLst>
        </pc:spChg>
        <pc:spChg chg="add mod">
          <ac:chgData name="Stewart Gale" userId="3647ddd2-6040-41ae-a96d-232c23482af8" providerId="ADAL" clId="{55300B81-B06A-4B7A-AADE-9E06A8DD197B}" dt="2023-11-30T07:10:59.263" v="1085" actId="1076"/>
          <ac:spMkLst>
            <pc:docMk/>
            <pc:sldMk cId="2932591322" sldId="272"/>
            <ac:spMk id="45" creationId="{C49656CF-264F-E0DB-667D-58248DFA6CAC}"/>
          </ac:spMkLst>
        </pc:spChg>
        <pc:spChg chg="add mod">
          <ac:chgData name="Stewart Gale" userId="3647ddd2-6040-41ae-a96d-232c23482af8" providerId="ADAL" clId="{55300B81-B06A-4B7A-AADE-9E06A8DD197B}" dt="2023-11-30T07:11:12.455" v="1089" actId="20577"/>
          <ac:spMkLst>
            <pc:docMk/>
            <pc:sldMk cId="2932591322" sldId="272"/>
            <ac:spMk id="46" creationId="{23CDC135-2690-DA6D-5D32-0BD45CC78CAE}"/>
          </ac:spMkLst>
        </pc:spChg>
        <pc:spChg chg="add mod">
          <ac:chgData name="Stewart Gale" userId="3647ddd2-6040-41ae-a96d-232c23482af8" providerId="ADAL" clId="{55300B81-B06A-4B7A-AADE-9E06A8DD197B}" dt="2023-11-30T07:11:24.318" v="1093" actId="20577"/>
          <ac:spMkLst>
            <pc:docMk/>
            <pc:sldMk cId="2932591322" sldId="272"/>
            <ac:spMk id="47" creationId="{BEA05728-E7FD-62B2-0E21-FA693C1E785E}"/>
          </ac:spMkLst>
        </pc:spChg>
        <pc:spChg chg="add mod">
          <ac:chgData name="Stewart Gale" userId="3647ddd2-6040-41ae-a96d-232c23482af8" providerId="ADAL" clId="{55300B81-B06A-4B7A-AADE-9E06A8DD197B}" dt="2023-11-30T07:10:53.165" v="1084" actId="1076"/>
          <ac:spMkLst>
            <pc:docMk/>
            <pc:sldMk cId="2932591322" sldId="272"/>
            <ac:spMk id="48" creationId="{0FDCC2BB-5858-550A-21E1-0E82A1D236AC}"/>
          </ac:spMkLst>
        </pc:spChg>
        <pc:spChg chg="add mod">
          <ac:chgData name="Stewart Gale" userId="3647ddd2-6040-41ae-a96d-232c23482af8" providerId="ADAL" clId="{55300B81-B06A-4B7A-AADE-9E06A8DD197B}" dt="2023-11-30T07:10:53.165" v="1084" actId="1076"/>
          <ac:spMkLst>
            <pc:docMk/>
            <pc:sldMk cId="2932591322" sldId="272"/>
            <ac:spMk id="49" creationId="{B015C36C-4F72-8B20-8B6D-C2B59F262597}"/>
          </ac:spMkLst>
        </pc:spChg>
        <pc:spChg chg="add mod">
          <ac:chgData name="Stewart Gale" userId="3647ddd2-6040-41ae-a96d-232c23482af8" providerId="ADAL" clId="{55300B81-B06A-4B7A-AADE-9E06A8DD197B}" dt="2023-11-30T07:10:53.165" v="1084" actId="1076"/>
          <ac:spMkLst>
            <pc:docMk/>
            <pc:sldMk cId="2932591322" sldId="272"/>
            <ac:spMk id="50" creationId="{F4083C77-214C-6509-9F0C-0EBC9AACADD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39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367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796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414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88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622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355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02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91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81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810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1DE3B-CC81-4AB4-863E-77A2842E3DDE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ABBD7-F63D-4C1A-81BC-7B045C1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56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9" Type="http://schemas.openxmlformats.org/officeDocument/2006/relationships/image" Target="../media/image61.png"/><Relationship Id="rId21" Type="http://schemas.openxmlformats.org/officeDocument/2006/relationships/image" Target="../media/image43.png"/><Relationship Id="rId34" Type="http://schemas.openxmlformats.org/officeDocument/2006/relationships/image" Target="../media/image56.png"/><Relationship Id="rId42" Type="http://schemas.openxmlformats.org/officeDocument/2006/relationships/image" Target="../media/image64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29" Type="http://schemas.openxmlformats.org/officeDocument/2006/relationships/image" Target="../media/image51.png"/><Relationship Id="rId41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32" Type="http://schemas.openxmlformats.org/officeDocument/2006/relationships/image" Target="../media/image54.png"/><Relationship Id="rId37" Type="http://schemas.openxmlformats.org/officeDocument/2006/relationships/image" Target="../media/image59.png"/><Relationship Id="rId40" Type="http://schemas.openxmlformats.org/officeDocument/2006/relationships/image" Target="../media/image62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28" Type="http://schemas.openxmlformats.org/officeDocument/2006/relationships/image" Target="../media/image50.png"/><Relationship Id="rId36" Type="http://schemas.openxmlformats.org/officeDocument/2006/relationships/image" Target="../media/image58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31" Type="http://schemas.openxmlformats.org/officeDocument/2006/relationships/image" Target="../media/image53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Relationship Id="rId27" Type="http://schemas.openxmlformats.org/officeDocument/2006/relationships/image" Target="../media/image49.png"/><Relationship Id="rId30" Type="http://schemas.openxmlformats.org/officeDocument/2006/relationships/image" Target="../media/image52.png"/><Relationship Id="rId35" Type="http://schemas.openxmlformats.org/officeDocument/2006/relationships/image" Target="../media/image57.png"/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33" Type="http://schemas.openxmlformats.org/officeDocument/2006/relationships/image" Target="../media/image55.png"/><Relationship Id="rId38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9" Type="http://schemas.openxmlformats.org/officeDocument/2006/relationships/image" Target="../media/image102.png"/><Relationship Id="rId21" Type="http://schemas.openxmlformats.org/officeDocument/2006/relationships/image" Target="../media/image84.png"/><Relationship Id="rId34" Type="http://schemas.openxmlformats.org/officeDocument/2006/relationships/image" Target="../media/image97.png"/><Relationship Id="rId42" Type="http://schemas.openxmlformats.org/officeDocument/2006/relationships/image" Target="../media/image105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2.png"/><Relationship Id="rId41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32" Type="http://schemas.openxmlformats.org/officeDocument/2006/relationships/image" Target="../media/image95.png"/><Relationship Id="rId37" Type="http://schemas.openxmlformats.org/officeDocument/2006/relationships/image" Target="../media/image100.png"/><Relationship Id="rId40" Type="http://schemas.openxmlformats.org/officeDocument/2006/relationships/image" Target="../media/image103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1.png"/><Relationship Id="rId36" Type="http://schemas.openxmlformats.org/officeDocument/2006/relationships/image" Target="../media/image99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31" Type="http://schemas.openxmlformats.org/officeDocument/2006/relationships/image" Target="../media/image94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0.png"/><Relationship Id="rId30" Type="http://schemas.openxmlformats.org/officeDocument/2006/relationships/image" Target="../media/image93.png"/><Relationship Id="rId35" Type="http://schemas.openxmlformats.org/officeDocument/2006/relationships/image" Target="../media/image98.png"/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33" Type="http://schemas.openxmlformats.org/officeDocument/2006/relationships/image" Target="../media/image96.png"/><Relationship Id="rId38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BA3AF8A-67C2-85A5-AB5D-3BEB49ECDC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43" t="12687" r="16437" b="13051"/>
          <a:stretch/>
        </p:blipFill>
        <p:spPr>
          <a:xfrm>
            <a:off x="155170" y="141037"/>
            <a:ext cx="11903825" cy="66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91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7716" y="2100349"/>
            <a:ext cx="89278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73920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8FC3E4-8175-E3B8-DE6D-4FE8462557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95" t="15273" r="72355" b="10546"/>
          <a:stretch/>
        </p:blipFill>
        <p:spPr>
          <a:xfrm>
            <a:off x="1330039" y="12773"/>
            <a:ext cx="2796443" cy="65892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9298F24-697D-E81E-8B63-43BE53299F57}"/>
                  </a:ext>
                </a:extLst>
              </p:cNvPr>
              <p:cNvSpPr/>
              <p:nvPr/>
            </p:nvSpPr>
            <p:spPr>
              <a:xfrm>
                <a:off x="3449689" y="473211"/>
                <a:ext cx="585353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9298F24-697D-E81E-8B63-43BE53299F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689" y="473211"/>
                <a:ext cx="585353" cy="47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37406B6-647C-7C28-8C44-3D92488D942D}"/>
                  </a:ext>
                </a:extLst>
              </p:cNvPr>
              <p:cNvSpPr/>
              <p:nvPr/>
            </p:nvSpPr>
            <p:spPr>
              <a:xfrm>
                <a:off x="3449689" y="1078542"/>
                <a:ext cx="585353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37406B6-647C-7C28-8C44-3D92488D94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689" y="1078542"/>
                <a:ext cx="585353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D4D5A75-6CDC-D9D3-66B4-022A86925DBC}"/>
                  </a:ext>
                </a:extLst>
              </p:cNvPr>
              <p:cNvSpPr/>
              <p:nvPr/>
            </p:nvSpPr>
            <p:spPr>
              <a:xfrm>
                <a:off x="3541129" y="1728209"/>
                <a:ext cx="585353" cy="475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D4D5A75-6CDC-D9D3-66B4-022A86925D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129" y="1728209"/>
                <a:ext cx="585353" cy="4754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9B04C12-8721-4323-3CEA-E4F9E15B66FB}"/>
                  </a:ext>
                </a:extLst>
              </p:cNvPr>
              <p:cNvSpPr/>
              <p:nvPr/>
            </p:nvSpPr>
            <p:spPr>
              <a:xfrm>
                <a:off x="3541129" y="2433684"/>
                <a:ext cx="585353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9B04C12-8721-4323-3CEA-E4F9E15B66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129" y="2433684"/>
                <a:ext cx="585353" cy="470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2431155-AF21-A4B5-970B-45AE84BAB141}"/>
                  </a:ext>
                </a:extLst>
              </p:cNvPr>
              <p:cNvSpPr/>
              <p:nvPr/>
            </p:nvSpPr>
            <p:spPr>
              <a:xfrm>
                <a:off x="2405306" y="3188232"/>
                <a:ext cx="1721176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2431155-AF21-A4B5-970B-45AE84BAB1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306" y="3188232"/>
                <a:ext cx="1721176" cy="470000"/>
              </a:xfrm>
              <a:prstGeom prst="rect">
                <a:avLst/>
              </a:prstGeom>
              <a:blipFill>
                <a:blip r:embed="rId7"/>
                <a:stretch>
                  <a:fillRect l="-709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B45B836-5308-808C-1F5D-76AC965A0354}"/>
                  </a:ext>
                </a:extLst>
              </p:cNvPr>
              <p:cNvSpPr/>
              <p:nvPr/>
            </p:nvSpPr>
            <p:spPr>
              <a:xfrm>
                <a:off x="2480120" y="3828423"/>
                <a:ext cx="1721176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B45B836-5308-808C-1F5D-76AC965A0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120" y="3828423"/>
                <a:ext cx="1721176" cy="470000"/>
              </a:xfrm>
              <a:prstGeom prst="rect">
                <a:avLst/>
              </a:prstGeom>
              <a:blipFill>
                <a:blip r:embed="rId8"/>
                <a:stretch>
                  <a:fillRect l="-709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89F02FF-CD7A-F50E-6CEA-9291D91B4C04}"/>
                  </a:ext>
                </a:extLst>
              </p:cNvPr>
              <p:cNvSpPr/>
              <p:nvPr/>
            </p:nvSpPr>
            <p:spPr>
              <a:xfrm>
                <a:off x="2453008" y="4499038"/>
                <a:ext cx="1855829" cy="475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89F02FF-CD7A-F50E-6CEA-9291D91B4C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008" y="4499038"/>
                <a:ext cx="1855829" cy="475451"/>
              </a:xfrm>
              <a:prstGeom prst="rect">
                <a:avLst/>
              </a:prstGeom>
              <a:blipFill>
                <a:blip r:embed="rId9"/>
                <a:stretch>
                  <a:fillRect l="-328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957DC42-A6DA-5A23-CC21-5EAC8920EE64}"/>
                  </a:ext>
                </a:extLst>
              </p:cNvPr>
              <p:cNvSpPr/>
              <p:nvPr/>
            </p:nvSpPr>
            <p:spPr>
              <a:xfrm>
                <a:off x="2520334" y="5202272"/>
                <a:ext cx="1721176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957DC42-A6DA-5A23-CC21-5EAC8920EE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0334" y="5202272"/>
                <a:ext cx="1721176" cy="470000"/>
              </a:xfrm>
              <a:prstGeom prst="rect">
                <a:avLst/>
              </a:prstGeom>
              <a:blipFill>
                <a:blip r:embed="rId10"/>
                <a:stretch>
                  <a:fillRect l="-353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E70333A-D0B6-AC0B-0C6B-D9683C00D6F9}"/>
                  </a:ext>
                </a:extLst>
              </p:cNvPr>
              <p:cNvSpPr/>
              <p:nvPr/>
            </p:nvSpPr>
            <p:spPr>
              <a:xfrm>
                <a:off x="2534785" y="5799807"/>
                <a:ext cx="1721176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E70333A-D0B6-AC0B-0C6B-D9683C00D6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785" y="5799807"/>
                <a:ext cx="1721176" cy="470000"/>
              </a:xfrm>
              <a:prstGeom prst="rect">
                <a:avLst/>
              </a:prstGeom>
              <a:blipFill>
                <a:blip r:embed="rId11"/>
                <a:stretch>
                  <a:fillRect l="-709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1E5CD7C-7F60-68CC-3A67-0ECC19C85257}"/>
                  </a:ext>
                </a:extLst>
              </p:cNvPr>
              <p:cNvSpPr/>
              <p:nvPr/>
            </p:nvSpPr>
            <p:spPr>
              <a:xfrm>
                <a:off x="2553275" y="6388000"/>
                <a:ext cx="1721176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1E5CD7C-7F60-68CC-3A67-0ECC19C852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275" y="6388000"/>
                <a:ext cx="1721176" cy="470000"/>
              </a:xfrm>
              <a:prstGeom prst="rect">
                <a:avLst/>
              </a:prstGeom>
              <a:blipFill>
                <a:blip r:embed="rId12"/>
                <a:stretch>
                  <a:fillRect l="-709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>
            <a:extLst>
              <a:ext uri="{FF2B5EF4-FFF2-40B4-BE49-F238E27FC236}">
                <a16:creationId xmlns:a16="http://schemas.microsoft.com/office/drawing/2014/main" id="{A6D60DCD-9E0E-765E-9035-98F546DEC06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1502" r="3328"/>
          <a:stretch/>
        </p:blipFill>
        <p:spPr>
          <a:xfrm>
            <a:off x="6318431" y="61554"/>
            <a:ext cx="2665614" cy="65903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1B0F4CB-4A18-6809-AB4B-E14CA223CAD9}"/>
                  </a:ext>
                </a:extLst>
              </p:cNvPr>
              <p:cNvSpPr/>
              <p:nvPr/>
            </p:nvSpPr>
            <p:spPr>
              <a:xfrm>
                <a:off x="8514920" y="607116"/>
                <a:ext cx="1846211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1B0F4CB-4A18-6809-AB4B-E14CA223CA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4920" y="607116"/>
                <a:ext cx="1846211" cy="470000"/>
              </a:xfrm>
              <a:prstGeom prst="rect">
                <a:avLst/>
              </a:prstGeom>
              <a:blipFill>
                <a:blip r:embed="rId14"/>
                <a:stretch>
                  <a:fillRect l="-660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EBA8F03-4E88-A833-0697-24932DF16FE2}"/>
                  </a:ext>
                </a:extLst>
              </p:cNvPr>
              <p:cNvSpPr/>
              <p:nvPr/>
            </p:nvSpPr>
            <p:spPr>
              <a:xfrm>
                <a:off x="8651179" y="1229073"/>
                <a:ext cx="1846211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EBA8F03-4E88-A833-0697-24932DF16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1179" y="1229073"/>
                <a:ext cx="1846211" cy="470000"/>
              </a:xfrm>
              <a:prstGeom prst="rect">
                <a:avLst/>
              </a:prstGeom>
              <a:blipFill>
                <a:blip r:embed="rId15"/>
                <a:stretch>
                  <a:fillRect l="-330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E0CA061-BBDB-C79E-4BDB-13C18D60158E}"/>
                  </a:ext>
                </a:extLst>
              </p:cNvPr>
              <p:cNvSpPr/>
              <p:nvPr/>
            </p:nvSpPr>
            <p:spPr>
              <a:xfrm>
                <a:off x="8709636" y="1892954"/>
                <a:ext cx="1846211" cy="475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E0CA061-BBDB-C79E-4BDB-13C18D6015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636" y="1892954"/>
                <a:ext cx="1846211" cy="475451"/>
              </a:xfrm>
              <a:prstGeom prst="rect">
                <a:avLst/>
              </a:prstGeom>
              <a:blipFill>
                <a:blip r:embed="rId16"/>
                <a:stretch>
                  <a:fillRect l="-660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83AE337-285D-C18B-1453-0A20E7FFBB96}"/>
                  </a:ext>
                </a:extLst>
              </p:cNvPr>
              <p:cNvSpPr/>
              <p:nvPr/>
            </p:nvSpPr>
            <p:spPr>
              <a:xfrm>
                <a:off x="8806997" y="2592166"/>
                <a:ext cx="1731183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83AE337-285D-C18B-1453-0A20E7FFBB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6997" y="2592166"/>
                <a:ext cx="1731183" cy="470000"/>
              </a:xfrm>
              <a:prstGeom prst="rect">
                <a:avLst/>
              </a:prstGeom>
              <a:blipFill>
                <a:blip r:embed="rId17"/>
                <a:stretch>
                  <a:fillRect l="-3169" r="-352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EEB2A4C-BD3F-2238-8397-CA9265E3C48D}"/>
                  </a:ext>
                </a:extLst>
              </p:cNvPr>
              <p:cNvSpPr/>
              <p:nvPr/>
            </p:nvSpPr>
            <p:spPr>
              <a:xfrm>
                <a:off x="8701337" y="3208122"/>
                <a:ext cx="1989162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EEB2A4C-BD3F-2238-8397-CA9265E3C4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1337" y="3208122"/>
                <a:ext cx="1989162" cy="470000"/>
              </a:xfrm>
              <a:prstGeom prst="rect">
                <a:avLst/>
              </a:prstGeom>
              <a:blipFill>
                <a:blip r:embed="rId18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AD54559-AF86-B447-B4B2-241582F13053}"/>
                  </a:ext>
                </a:extLst>
              </p:cNvPr>
              <p:cNvSpPr/>
              <p:nvPr/>
            </p:nvSpPr>
            <p:spPr>
              <a:xfrm>
                <a:off x="8674596" y="3800992"/>
                <a:ext cx="2066746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AD54559-AF86-B447-B4B2-241582F130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4596" y="3800992"/>
                <a:ext cx="2066746" cy="470000"/>
              </a:xfrm>
              <a:prstGeom prst="rect">
                <a:avLst/>
              </a:prstGeom>
              <a:blipFill>
                <a:blip r:embed="rId19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25D0C74-2E7A-6174-7F01-AA664D454E9A}"/>
                  </a:ext>
                </a:extLst>
              </p:cNvPr>
              <p:cNvSpPr/>
              <p:nvPr/>
            </p:nvSpPr>
            <p:spPr>
              <a:xfrm>
                <a:off x="8658793" y="4432534"/>
                <a:ext cx="2082550" cy="475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25D0C74-2E7A-6174-7F01-AA664D454E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793" y="4432534"/>
                <a:ext cx="2082550" cy="475451"/>
              </a:xfrm>
              <a:prstGeom prst="rect">
                <a:avLst/>
              </a:prstGeom>
              <a:blipFill>
                <a:blip r:embed="rId20"/>
                <a:stretch>
                  <a:fillRect l="-1170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0814CB4-4393-C27A-FF83-5158B4FFE126}"/>
                  </a:ext>
                </a:extLst>
              </p:cNvPr>
              <p:cNvSpPr/>
              <p:nvPr/>
            </p:nvSpPr>
            <p:spPr>
              <a:xfrm>
                <a:off x="8709636" y="5091672"/>
                <a:ext cx="1980863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0814CB4-4393-C27A-FF83-5158B4FFE1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636" y="5091672"/>
                <a:ext cx="1980863" cy="470000"/>
              </a:xfrm>
              <a:prstGeom prst="rect">
                <a:avLst/>
              </a:prstGeom>
              <a:blipFill>
                <a:blip r:embed="rId21"/>
                <a:stretch>
                  <a:fillRect l="-615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A505DF6-A95A-A063-9CB3-211C0200F68D}"/>
                  </a:ext>
                </a:extLst>
              </p:cNvPr>
              <p:cNvSpPr/>
              <p:nvPr/>
            </p:nvSpPr>
            <p:spPr>
              <a:xfrm>
                <a:off x="8787591" y="5706584"/>
                <a:ext cx="1980863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𝟗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A505DF6-A95A-A063-9CB3-211C0200F6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591" y="5706584"/>
                <a:ext cx="1980863" cy="470000"/>
              </a:xfrm>
              <a:prstGeom prst="rect">
                <a:avLst/>
              </a:prstGeom>
              <a:blipFill>
                <a:blip r:embed="rId22"/>
                <a:stretch>
                  <a:fillRect l="-617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A4265D0-79D2-E6DD-F7D1-7FB362F9B933}"/>
                  </a:ext>
                </a:extLst>
              </p:cNvPr>
              <p:cNvSpPr/>
              <p:nvPr/>
            </p:nvSpPr>
            <p:spPr>
              <a:xfrm>
                <a:off x="8752181" y="6321496"/>
                <a:ext cx="1980863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</m:e>
                            <m:sup>
                              <m:r>
                                <a:rPr lang="en-GB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sSup>
                        <m:sSupPr>
                          <m:ctrlP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𝟗</m:t>
                          </m:r>
                          <m:r>
                            <a:rPr lang="en-GB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A4265D0-79D2-E6DD-F7D1-7FB362F9B9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2181" y="6321496"/>
                <a:ext cx="1980863" cy="470000"/>
              </a:xfrm>
              <a:prstGeom prst="rect">
                <a:avLst/>
              </a:prstGeom>
              <a:blipFill>
                <a:blip r:embed="rId23"/>
                <a:stretch>
                  <a:fillRect l="-615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403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36129DF-6ED7-84BF-A015-31C89C33F399}"/>
                  </a:ext>
                </a:extLst>
              </p:cNvPr>
              <p:cNvSpPr/>
              <p:nvPr/>
            </p:nvSpPr>
            <p:spPr>
              <a:xfrm>
                <a:off x="1578204" y="388833"/>
                <a:ext cx="1460335" cy="4070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000" b="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000" b="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36129DF-6ED7-84BF-A015-31C89C33F3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8204" y="388833"/>
                <a:ext cx="1460335" cy="407099"/>
              </a:xfrm>
              <a:prstGeom prst="rect">
                <a:avLst/>
              </a:prstGeom>
              <a:blipFill>
                <a:blip r:embed="rId2"/>
                <a:stretch>
                  <a:fillRect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FD5992-F5B1-DE07-A08D-3843F627B11F}"/>
                  </a:ext>
                </a:extLst>
              </p:cNvPr>
              <p:cNvSpPr/>
              <p:nvPr/>
            </p:nvSpPr>
            <p:spPr>
              <a:xfrm>
                <a:off x="1800443" y="795932"/>
                <a:ext cx="1238096" cy="4070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FD5992-F5B1-DE07-A08D-3843F627B1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443" y="795932"/>
                <a:ext cx="1238096" cy="4070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F5B0CD8-BC7D-F3C7-A197-5739339C6CDF}"/>
                  </a:ext>
                </a:extLst>
              </p:cNvPr>
              <p:cNvSpPr/>
              <p:nvPr/>
            </p:nvSpPr>
            <p:spPr>
              <a:xfrm>
                <a:off x="1903260" y="1203031"/>
                <a:ext cx="103246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F5B0CD8-BC7D-F3C7-A197-5739339C6C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260" y="1203031"/>
                <a:ext cx="1032462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E0D6B-3F43-08D9-AFFB-E740C97A96C5}"/>
                  </a:ext>
                </a:extLst>
              </p:cNvPr>
              <p:cNvSpPr/>
              <p:nvPr/>
            </p:nvSpPr>
            <p:spPr>
              <a:xfrm>
                <a:off x="2057148" y="1603141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E0D6B-3F43-08D9-AFFB-E740C97A96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148" y="1603141"/>
                <a:ext cx="87857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DA554F5-C315-285C-F402-DBE6CAAF80C4}"/>
                  </a:ext>
                </a:extLst>
              </p:cNvPr>
              <p:cNvSpPr txBox="1"/>
              <p:nvPr/>
            </p:nvSpPr>
            <p:spPr>
              <a:xfrm>
                <a:off x="226289" y="0"/>
                <a:ext cx="2322305" cy="61352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Higher </a:t>
                </a:r>
                <a:r>
                  <a:rPr lang="en-GB" sz="1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the value of </a:t>
                </a:r>
                <a:r>
                  <a:rPr lang="en-GB" sz="1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1)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8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12</m:t>
                        </m:r>
                      </m:sup>
                    </m:sSup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3)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16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20</m:t>
                        </m:r>
                      </m:sup>
                    </m:sSup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9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5)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27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12</m:t>
                        </m:r>
                      </m:sup>
                    </m:sSup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DA554F5-C315-285C-F402-DBE6CAAF8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89" y="0"/>
                <a:ext cx="2322305" cy="6135269"/>
              </a:xfrm>
              <a:prstGeom prst="rect">
                <a:avLst/>
              </a:prstGeom>
              <a:blipFill>
                <a:blip r:embed="rId6"/>
                <a:stretch>
                  <a:fillRect l="-2625" t="-398" b="-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E6FBCD-EB57-269E-C338-802CF6D327AD}"/>
                  </a:ext>
                </a:extLst>
              </p:cNvPr>
              <p:cNvSpPr txBox="1"/>
              <p:nvPr/>
            </p:nvSpPr>
            <p:spPr>
              <a:xfrm>
                <a:off x="6705600" y="239208"/>
                <a:ext cx="1601585" cy="5836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6)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25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8</m:t>
                        </m:r>
                      </m:sup>
                    </m:sSup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7)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125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8)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64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  <m:r>
                          <a:rPr lang="en-GB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9)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=8</m:t>
                    </m:r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10)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GB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=27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E6FBCD-EB57-269E-C338-802CF6D32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239208"/>
                <a:ext cx="1601585" cy="5836213"/>
              </a:xfrm>
              <a:prstGeom prst="rect">
                <a:avLst/>
              </a:prstGeom>
              <a:blipFill>
                <a:blip r:embed="rId7"/>
                <a:stretch>
                  <a:fillRect l="-3042" t="-418" b="-6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3792839-48F3-0511-B878-1B6A2812614D}"/>
                  </a:ext>
                </a:extLst>
              </p:cNvPr>
              <p:cNvSpPr/>
              <p:nvPr/>
            </p:nvSpPr>
            <p:spPr>
              <a:xfrm>
                <a:off x="3097888" y="1688389"/>
                <a:ext cx="1572546" cy="4070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3792839-48F3-0511-B878-1B6A281261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888" y="1688389"/>
                <a:ext cx="1572546" cy="407099"/>
              </a:xfrm>
              <a:prstGeom prst="rect">
                <a:avLst/>
              </a:prstGeom>
              <a:blipFill>
                <a:blip r:embed="rId8"/>
                <a:stretch>
                  <a:fillRect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7D1CDD1-B454-A9C3-73E0-E93C1376E517}"/>
                  </a:ext>
                </a:extLst>
              </p:cNvPr>
              <p:cNvSpPr/>
              <p:nvPr/>
            </p:nvSpPr>
            <p:spPr>
              <a:xfrm>
                <a:off x="3320127" y="2095488"/>
                <a:ext cx="1350306" cy="4070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7D1CDD1-B454-A9C3-73E0-E93C1376E5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127" y="2095488"/>
                <a:ext cx="1350306" cy="4070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0420F06-482C-11E4-C132-75673F668746}"/>
                  </a:ext>
                </a:extLst>
              </p:cNvPr>
              <p:cNvSpPr/>
              <p:nvPr/>
            </p:nvSpPr>
            <p:spPr>
              <a:xfrm>
                <a:off x="3422944" y="2502587"/>
                <a:ext cx="110459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0420F06-482C-11E4-C132-75673F6687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944" y="2502587"/>
                <a:ext cx="1104598" cy="400110"/>
              </a:xfrm>
              <a:prstGeom prst="rect">
                <a:avLst/>
              </a:prstGeom>
              <a:blipFill>
                <a:blip r:embed="rId10"/>
                <a:stretch>
                  <a:fillRect l="-6077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308D3D0-2B7E-DD23-760A-D7E25920794C}"/>
                  </a:ext>
                </a:extLst>
              </p:cNvPr>
              <p:cNvSpPr/>
              <p:nvPr/>
            </p:nvSpPr>
            <p:spPr>
              <a:xfrm>
                <a:off x="3576832" y="2902697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308D3D0-2B7E-DD23-760A-D7E2592079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832" y="2902697"/>
                <a:ext cx="878574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1B725D7-C0FD-B2AE-A474-2A47ADA000DA}"/>
                  </a:ext>
                </a:extLst>
              </p:cNvPr>
              <p:cNvSpPr/>
              <p:nvPr/>
            </p:nvSpPr>
            <p:spPr>
              <a:xfrm>
                <a:off x="1665462" y="3021901"/>
                <a:ext cx="155465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1B725D7-C0FD-B2AE-A474-2A47ADA000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462" y="3021901"/>
                <a:ext cx="1554656" cy="400110"/>
              </a:xfrm>
              <a:prstGeom prst="rect">
                <a:avLst/>
              </a:prstGeom>
              <a:blipFill>
                <a:blip r:embed="rId12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BD9BFB9-9F38-8ACA-83BD-FFA77F39FBF8}"/>
                  </a:ext>
                </a:extLst>
              </p:cNvPr>
              <p:cNvSpPr/>
              <p:nvPr/>
            </p:nvSpPr>
            <p:spPr>
              <a:xfrm>
                <a:off x="1887701" y="3429000"/>
                <a:ext cx="132645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BD9BFB9-9F38-8ACA-83BD-FFA77F39FB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7701" y="3429000"/>
                <a:ext cx="1326453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09C3395-9CDC-8647-39BE-A0DAF47B7B65}"/>
                  </a:ext>
                </a:extLst>
              </p:cNvPr>
              <p:cNvSpPr/>
              <p:nvPr/>
            </p:nvSpPr>
            <p:spPr>
              <a:xfrm>
                <a:off x="1990518" y="3836099"/>
                <a:ext cx="10786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=20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09C3395-9CDC-8647-39BE-A0DAF47B7B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518" y="3836099"/>
                <a:ext cx="1078693" cy="400110"/>
              </a:xfrm>
              <a:prstGeom prst="rect">
                <a:avLst/>
              </a:prstGeom>
              <a:blipFill>
                <a:blip r:embed="rId14"/>
                <a:stretch>
                  <a:fillRect l="-6250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6CAF8E1-D53B-B583-5E45-1A65349051DF}"/>
                  </a:ext>
                </a:extLst>
              </p:cNvPr>
              <p:cNvSpPr/>
              <p:nvPr/>
            </p:nvSpPr>
            <p:spPr>
              <a:xfrm>
                <a:off x="2144406" y="4236209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6CAF8E1-D53B-B583-5E45-1A65349051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406" y="4236209"/>
                <a:ext cx="878574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0C9A9AC-4653-C027-20F7-A8B23A8A15B8}"/>
                  </a:ext>
                </a:extLst>
              </p:cNvPr>
              <p:cNvSpPr/>
              <p:nvPr/>
            </p:nvSpPr>
            <p:spPr>
              <a:xfrm>
                <a:off x="3246821" y="4271581"/>
                <a:ext cx="14456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(3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0C9A9AC-4653-C027-20F7-A8B23A8A15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821" y="4271581"/>
                <a:ext cx="1445652" cy="400110"/>
              </a:xfrm>
              <a:prstGeom prst="rect">
                <a:avLst/>
              </a:prstGeom>
              <a:blipFill>
                <a:blip r:embed="rId1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6DFF073-52DE-0DDF-FEFA-081FA08162EE}"/>
                  </a:ext>
                </a:extLst>
              </p:cNvPr>
              <p:cNvSpPr/>
              <p:nvPr/>
            </p:nvSpPr>
            <p:spPr>
              <a:xfrm>
                <a:off x="3469060" y="4678680"/>
                <a:ext cx="12174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6DFF073-52DE-0DDF-FEFA-081FA08162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060" y="4678680"/>
                <a:ext cx="1217449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96CF6D1-5310-4148-D686-F51FFA5D2C17}"/>
                  </a:ext>
                </a:extLst>
              </p:cNvPr>
              <p:cNvSpPr/>
              <p:nvPr/>
            </p:nvSpPr>
            <p:spPr>
              <a:xfrm>
                <a:off x="3571877" y="5085779"/>
                <a:ext cx="9360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=4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96CF6D1-5310-4148-D686-F51FFA5D2C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877" y="5085779"/>
                <a:ext cx="936025" cy="400110"/>
              </a:xfrm>
              <a:prstGeom prst="rect">
                <a:avLst/>
              </a:prstGeom>
              <a:blipFill>
                <a:blip r:embed="rId18"/>
                <a:stretch>
                  <a:fillRect l="-7190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18046AA-9340-529D-D137-04561D268B8A}"/>
                  </a:ext>
                </a:extLst>
              </p:cNvPr>
              <p:cNvSpPr/>
              <p:nvPr/>
            </p:nvSpPr>
            <p:spPr>
              <a:xfrm>
                <a:off x="3725765" y="5485889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18046AA-9340-529D-D137-04561D268B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765" y="5485889"/>
                <a:ext cx="878574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B787369-DE88-67F4-3529-877281C1BC1B}"/>
                  </a:ext>
                </a:extLst>
              </p:cNvPr>
              <p:cNvSpPr/>
              <p:nvPr/>
            </p:nvSpPr>
            <p:spPr>
              <a:xfrm>
                <a:off x="1624504" y="5280451"/>
                <a:ext cx="154914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(3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B787369-DE88-67F4-3529-877281C1BC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504" y="5280451"/>
                <a:ext cx="1549142" cy="400110"/>
              </a:xfrm>
              <a:prstGeom prst="rect">
                <a:avLst/>
              </a:prstGeom>
              <a:blipFill>
                <a:blip r:embed="rId20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30C7DC6-0BA2-4349-82D4-3E68D7DA7D1D}"/>
                  </a:ext>
                </a:extLst>
              </p:cNvPr>
              <p:cNvSpPr/>
              <p:nvPr/>
            </p:nvSpPr>
            <p:spPr>
              <a:xfrm>
                <a:off x="1846743" y="5687550"/>
                <a:ext cx="13209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30C7DC6-0BA2-4349-82D4-3E68D7DA7D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743" y="5687550"/>
                <a:ext cx="1320939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2D740D1-F533-577D-13A9-8061EF689307}"/>
                  </a:ext>
                </a:extLst>
              </p:cNvPr>
              <p:cNvSpPr/>
              <p:nvPr/>
            </p:nvSpPr>
            <p:spPr>
              <a:xfrm>
                <a:off x="1949560" y="6094649"/>
                <a:ext cx="10786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2D740D1-F533-577D-13A9-8061EF6893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560" y="6094649"/>
                <a:ext cx="1078693" cy="400110"/>
              </a:xfrm>
              <a:prstGeom prst="rect">
                <a:avLst/>
              </a:prstGeom>
              <a:blipFill>
                <a:blip r:embed="rId22"/>
                <a:stretch>
                  <a:fillRect l="-6215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6CB5D450-1E51-FD60-D5EB-7889D54F8CC6}"/>
                  </a:ext>
                </a:extLst>
              </p:cNvPr>
              <p:cNvSpPr/>
              <p:nvPr/>
            </p:nvSpPr>
            <p:spPr>
              <a:xfrm>
                <a:off x="2103448" y="6494759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6CB5D450-1E51-FD60-D5EB-7889D54F8C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3448" y="6494759"/>
                <a:ext cx="878574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6D15B66D-3EA8-6356-7E8B-A9816B6BC383}"/>
                  </a:ext>
                </a:extLst>
              </p:cNvPr>
              <p:cNvSpPr/>
              <p:nvPr/>
            </p:nvSpPr>
            <p:spPr>
              <a:xfrm>
                <a:off x="8138026" y="185283"/>
                <a:ext cx="14456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(5</m:t>
                              </m:r>
                            </m:e>
                            <m:sup>
                              <m:r>
                                <a:rPr lang="en-GB" sz="2000" b="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=5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6D15B66D-3EA8-6356-7E8B-A9816B6BC3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026" y="185283"/>
                <a:ext cx="1445652" cy="400110"/>
              </a:xfrm>
              <a:prstGeom prst="rect">
                <a:avLst/>
              </a:prstGeom>
              <a:blipFill>
                <a:blip r:embed="rId2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2FFF7A2-9BDC-6BE5-7305-F201FCF782B6}"/>
                  </a:ext>
                </a:extLst>
              </p:cNvPr>
              <p:cNvSpPr/>
              <p:nvPr/>
            </p:nvSpPr>
            <p:spPr>
              <a:xfrm>
                <a:off x="8360265" y="592382"/>
                <a:ext cx="12174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=5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2FFF7A2-9BDC-6BE5-7305-F201FCF782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265" y="592382"/>
                <a:ext cx="1217449" cy="4001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64E12EE-683D-9FB8-514F-C538E028CE60}"/>
                  </a:ext>
                </a:extLst>
              </p:cNvPr>
              <p:cNvSpPr/>
              <p:nvPr/>
            </p:nvSpPr>
            <p:spPr>
              <a:xfrm>
                <a:off x="8463082" y="999481"/>
                <a:ext cx="103246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64E12EE-683D-9FB8-514F-C538E028CE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3082" y="999481"/>
                <a:ext cx="1032462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0F6DED1-D19A-270F-279F-65C6E640C273}"/>
                  </a:ext>
                </a:extLst>
              </p:cNvPr>
              <p:cNvSpPr/>
              <p:nvPr/>
            </p:nvSpPr>
            <p:spPr>
              <a:xfrm>
                <a:off x="8616970" y="1399591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0F6DED1-D19A-270F-279F-65C6E640C2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970" y="1399591"/>
                <a:ext cx="878574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E07C97F-E8FA-EFEE-10E0-0D278A4644C3}"/>
                  </a:ext>
                </a:extLst>
              </p:cNvPr>
              <p:cNvSpPr/>
              <p:nvPr/>
            </p:nvSpPr>
            <p:spPr>
              <a:xfrm>
                <a:off x="9657710" y="1484839"/>
                <a:ext cx="14456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(5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=5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E07C97F-E8FA-EFEE-10E0-0D278A4644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7710" y="1484839"/>
                <a:ext cx="1445652" cy="400110"/>
              </a:xfrm>
              <a:prstGeom prst="rect">
                <a:avLst/>
              </a:prstGeom>
              <a:blipFill>
                <a:blip r:embed="rId28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C88735F-66EA-3CC7-DF7D-1BA19FFE3474}"/>
                  </a:ext>
                </a:extLst>
              </p:cNvPr>
              <p:cNvSpPr/>
              <p:nvPr/>
            </p:nvSpPr>
            <p:spPr>
              <a:xfrm>
                <a:off x="9879949" y="1891938"/>
                <a:ext cx="12174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=5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C88735F-66EA-3CC7-DF7D-1BA19FFE34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949" y="1891938"/>
                <a:ext cx="1217449" cy="40011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1E87BF2-9569-42ED-5F34-418E2A8C7A6F}"/>
                  </a:ext>
                </a:extLst>
              </p:cNvPr>
              <p:cNvSpPr/>
              <p:nvPr/>
            </p:nvSpPr>
            <p:spPr>
              <a:xfrm>
                <a:off x="9982766" y="2299037"/>
                <a:ext cx="9360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1E87BF2-9569-42ED-5F34-418E2A8C7A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766" y="2299037"/>
                <a:ext cx="936025" cy="400110"/>
              </a:xfrm>
              <a:prstGeom prst="rect">
                <a:avLst/>
              </a:prstGeom>
              <a:blipFill>
                <a:blip r:embed="rId30"/>
                <a:stretch>
                  <a:fillRect l="-7190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F941174-3C0B-3476-5826-AFDC77A1F733}"/>
                  </a:ext>
                </a:extLst>
              </p:cNvPr>
              <p:cNvSpPr/>
              <p:nvPr/>
            </p:nvSpPr>
            <p:spPr>
              <a:xfrm>
                <a:off x="10136654" y="2699147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F941174-3C0B-3476-5826-AFDC77A1F7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6654" y="2699147"/>
                <a:ext cx="878574" cy="40011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78BAB8E-DA96-3F2B-3DFF-A019568B9738}"/>
                  </a:ext>
                </a:extLst>
              </p:cNvPr>
              <p:cNvSpPr/>
              <p:nvPr/>
            </p:nvSpPr>
            <p:spPr>
              <a:xfrm>
                <a:off x="8190522" y="3002673"/>
                <a:ext cx="154914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78BAB8E-DA96-3F2B-3DFF-A019568B9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0522" y="3002673"/>
                <a:ext cx="1549142" cy="400110"/>
              </a:xfrm>
              <a:prstGeom prst="rect">
                <a:avLst/>
              </a:prstGeom>
              <a:blipFill>
                <a:blip r:embed="rId32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E5A8362-EE97-057B-C20B-2D35726D1AD5}"/>
                  </a:ext>
                </a:extLst>
              </p:cNvPr>
              <p:cNvSpPr/>
              <p:nvPr/>
            </p:nvSpPr>
            <p:spPr>
              <a:xfrm>
                <a:off x="8412761" y="3409772"/>
                <a:ext cx="13209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E5A8362-EE97-057B-C20B-2D35726D1A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761" y="3409772"/>
                <a:ext cx="1320939" cy="40011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15F7AEFB-EE4A-393F-24B5-CE6A05DD8311}"/>
                  </a:ext>
                </a:extLst>
              </p:cNvPr>
              <p:cNvSpPr/>
              <p:nvPr/>
            </p:nvSpPr>
            <p:spPr>
              <a:xfrm>
                <a:off x="8515578" y="3816871"/>
                <a:ext cx="10786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15F7AEFB-EE4A-393F-24B5-CE6A05DD83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578" y="3816871"/>
                <a:ext cx="1078693" cy="400110"/>
              </a:xfrm>
              <a:prstGeom prst="rect">
                <a:avLst/>
              </a:prstGeom>
              <a:blipFill>
                <a:blip r:embed="rId34"/>
                <a:stretch>
                  <a:fillRect l="-6215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59B96D7-9BB9-5F29-F1A2-CBCA0E0C3522}"/>
                  </a:ext>
                </a:extLst>
              </p:cNvPr>
              <p:cNvSpPr/>
              <p:nvPr/>
            </p:nvSpPr>
            <p:spPr>
              <a:xfrm>
                <a:off x="8669466" y="4216981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59B96D7-9BB9-5F29-F1A2-CBCA0E0C35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466" y="4216981"/>
                <a:ext cx="878574" cy="400110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A1A2E34-0520-7481-8E81-85F5149173BC}"/>
                  </a:ext>
                </a:extLst>
              </p:cNvPr>
              <p:cNvSpPr/>
              <p:nvPr/>
            </p:nvSpPr>
            <p:spPr>
              <a:xfrm>
                <a:off x="9771881" y="4252353"/>
                <a:ext cx="14456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A1A2E34-0520-7481-8E81-85F514917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881" y="4252353"/>
                <a:ext cx="1445652" cy="400110"/>
              </a:xfrm>
              <a:prstGeom prst="rect">
                <a:avLst/>
              </a:prstGeom>
              <a:blipFill>
                <a:blip r:embed="rId3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8B37B7A1-7601-40D8-8B8C-9216DE89F07F}"/>
                  </a:ext>
                </a:extLst>
              </p:cNvPr>
              <p:cNvSpPr/>
              <p:nvPr/>
            </p:nvSpPr>
            <p:spPr>
              <a:xfrm>
                <a:off x="9994120" y="4659452"/>
                <a:ext cx="12174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8B37B7A1-7601-40D8-8B8C-9216DE89F0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4120" y="4659452"/>
                <a:ext cx="1217449" cy="400110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3F985F92-B505-9959-1B40-C3FE6C77E309}"/>
                  </a:ext>
                </a:extLst>
              </p:cNvPr>
              <p:cNvSpPr/>
              <p:nvPr/>
            </p:nvSpPr>
            <p:spPr>
              <a:xfrm>
                <a:off x="10096937" y="5066551"/>
                <a:ext cx="9360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3F985F92-B505-9959-1B40-C3FE6C77E3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6937" y="5066551"/>
                <a:ext cx="936025" cy="400110"/>
              </a:xfrm>
              <a:prstGeom prst="rect">
                <a:avLst/>
              </a:prstGeom>
              <a:blipFill>
                <a:blip r:embed="rId38"/>
                <a:stretch>
                  <a:fillRect l="-6494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82C9AF6-6420-F45C-BF22-E1843656C9B2}"/>
                  </a:ext>
                </a:extLst>
              </p:cNvPr>
              <p:cNvSpPr/>
              <p:nvPr/>
            </p:nvSpPr>
            <p:spPr>
              <a:xfrm>
                <a:off x="10250825" y="5466661"/>
                <a:ext cx="112812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82C9AF6-6420-F45C-BF22-E1843656C9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0825" y="5466661"/>
                <a:ext cx="1128129" cy="40011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8CBBCDD-F3D8-0AC9-DA39-703B1DBC47C6}"/>
                  </a:ext>
                </a:extLst>
              </p:cNvPr>
              <p:cNvSpPr/>
              <p:nvPr/>
            </p:nvSpPr>
            <p:spPr>
              <a:xfrm>
                <a:off x="8371803" y="5668322"/>
                <a:ext cx="12174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8CBBCDD-F3D8-0AC9-DA39-703B1DBC47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803" y="5668322"/>
                <a:ext cx="1217449" cy="400110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A6654EFC-34F1-0F25-6637-8425BF3F6DCB}"/>
                  </a:ext>
                </a:extLst>
              </p:cNvPr>
              <p:cNvSpPr/>
              <p:nvPr/>
            </p:nvSpPr>
            <p:spPr>
              <a:xfrm>
                <a:off x="8474620" y="6075421"/>
                <a:ext cx="9360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A6654EFC-34F1-0F25-6637-8425BF3F6D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4620" y="6075421"/>
                <a:ext cx="936025" cy="400110"/>
              </a:xfrm>
              <a:prstGeom prst="rect">
                <a:avLst/>
              </a:prstGeom>
              <a:blipFill>
                <a:blip r:embed="rId41"/>
                <a:stretch>
                  <a:fillRect l="-6494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ABA7431E-863C-1F1B-1B92-38F45F4793D2}"/>
                  </a:ext>
                </a:extLst>
              </p:cNvPr>
              <p:cNvSpPr/>
              <p:nvPr/>
            </p:nvSpPr>
            <p:spPr>
              <a:xfrm>
                <a:off x="8574679" y="6459235"/>
                <a:ext cx="112812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ABA7431E-863C-1F1B-1B92-38F45F4793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679" y="6459235"/>
                <a:ext cx="1128129" cy="400110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657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  <p:bldP spid="15" grpId="0"/>
      <p:bldP spid="1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5" grpId="0"/>
      <p:bldP spid="66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50E4AD8-CA9D-AD20-3826-B429A98FC6D5}"/>
                  </a:ext>
                </a:extLst>
              </p:cNvPr>
              <p:cNvSpPr txBox="1"/>
              <p:nvPr/>
            </p:nvSpPr>
            <p:spPr>
              <a:xfrm>
                <a:off x="249382" y="115551"/>
                <a:ext cx="1887256" cy="60987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Extension </a:t>
                </a:r>
                <a:r>
                  <a:rPr lang="en-GB" sz="1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the value of </a:t>
                </a:r>
                <a:r>
                  <a:rPr lang="en-GB" sz="1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1)</a:t>
                </a:r>
                <a:r>
                  <a:rPr lang="en-GB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+ 1</m:t>
                        </m:r>
                      </m:sup>
                    </m:sSup>
                    <m:r>
                      <a:rPr lang="en-GB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=4 </m:t>
                    </m:r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</a:t>
                </a:r>
                <a:r>
                  <a:rPr lang="en-GB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+ 1</m:t>
                        </m:r>
                      </m:sup>
                    </m:sSup>
                    <m:r>
                      <a:rPr lang="en-GB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=8</m:t>
                    </m:r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3)</a:t>
                </a:r>
                <a:r>
                  <a:rPr lang="en-GB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+ 1</m:t>
                        </m:r>
                      </m:sup>
                    </m:sSup>
                    <m:r>
                      <a:rPr lang="en-GB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=8</m:t>
                    </m:r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+ 1</m:t>
                        </m:r>
                      </m:sup>
                    </m:sSup>
                    <m:r>
                      <a:rPr lang="en-GB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=9</m:t>
                    </m:r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5)</a:t>
                </a:r>
                <a:r>
                  <a:rPr lang="en-GB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27</m:t>
                        </m:r>
                      </m:e>
                      <m:sup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+ 1</m:t>
                        </m:r>
                      </m:sup>
                    </m:sSup>
                    <m:r>
                      <a:rPr lang="en-GB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=9</m:t>
                    </m:r>
                  </m:oMath>
                </a14:m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50E4AD8-CA9D-AD20-3826-B429A98FC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82" y="115551"/>
                <a:ext cx="1887256" cy="6098721"/>
              </a:xfrm>
              <a:prstGeom prst="rect">
                <a:avLst/>
              </a:prstGeom>
              <a:blipFill>
                <a:blip r:embed="rId2"/>
                <a:stretch>
                  <a:fillRect l="-3560" t="-500" b="-7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F1051C9-3A01-0D4E-C9EC-46745B8F4973}"/>
                  </a:ext>
                </a:extLst>
              </p:cNvPr>
              <p:cNvSpPr txBox="1"/>
              <p:nvPr/>
            </p:nvSpPr>
            <p:spPr>
              <a:xfrm>
                <a:off x="6096000" y="248554"/>
                <a:ext cx="2693321" cy="5875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6)</a:t>
                </a:r>
                <a:r>
                  <a:rPr lang="en-GB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12</m:t>
                        </m:r>
                      </m:sup>
                    </m:sSup>
                  </m:oMath>
                </a14:m>
                <a:endParaRPr lang="en-GB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en-GB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7)</a:t>
                </a:r>
                <a:r>
                  <a:rPr lang="en-GB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=8</m:t>
                    </m:r>
                  </m:oMath>
                </a14:m>
                <a:endParaRPr lang="en-GB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8)</a:t>
                </a:r>
                <a:r>
                  <a:rPr lang="en-GB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+ 3</m:t>
                        </m:r>
                      </m:sup>
                    </m:sSup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=32</m:t>
                    </m:r>
                  </m:oMath>
                </a14:m>
                <a:endParaRPr lang="en-GB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9)</a:t>
                </a:r>
                <a:r>
                  <a:rPr lang="en-GB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  <m:sup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sup>
                    </m:sSup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</m:oMath>
                </a14:m>
                <a:endParaRPr lang="en-GB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10)</a:t>
                </a:r>
                <a:r>
                  <a:rPr lang="en-GB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27</m:t>
                        </m:r>
                      </m:e>
                      <m:sup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sup>
                    </m:sSup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9</m:t>
                        </m:r>
                      </m:e>
                      <m:sup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F1051C9-3A01-0D4E-C9EC-46745B8F4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48554"/>
                <a:ext cx="2693321" cy="5875391"/>
              </a:xfrm>
              <a:prstGeom prst="rect">
                <a:avLst/>
              </a:prstGeom>
              <a:blipFill>
                <a:blip r:embed="rId3"/>
                <a:stretch>
                  <a:fillRect l="-2262" t="-519" b="-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5775585-DFEB-C2DB-EFE5-9B63A24C2E18}"/>
                  </a:ext>
                </a:extLst>
              </p:cNvPr>
              <p:cNvSpPr/>
              <p:nvPr/>
            </p:nvSpPr>
            <p:spPr>
              <a:xfrm>
                <a:off x="1675564" y="722705"/>
                <a:ext cx="14430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+ 1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5775585-DFEB-C2DB-EFE5-9B63A24C2E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564" y="722705"/>
                <a:ext cx="1443024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F085646-2019-3A75-0E44-652EFCCFAB17}"/>
                  </a:ext>
                </a:extLst>
              </p:cNvPr>
              <p:cNvSpPr/>
              <p:nvPr/>
            </p:nvSpPr>
            <p:spPr>
              <a:xfrm>
                <a:off x="1689692" y="1078875"/>
                <a:ext cx="13129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F085646-2019-3A75-0E44-652EFCCFAB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692" y="1078875"/>
                <a:ext cx="131292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C952A55-36DD-2A14-37A7-1F20323FD03B}"/>
                  </a:ext>
                </a:extLst>
              </p:cNvPr>
              <p:cNvSpPr/>
              <p:nvPr/>
            </p:nvSpPr>
            <p:spPr>
              <a:xfrm>
                <a:off x="2126088" y="1451671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C952A55-36DD-2A14-37A7-1F20323FD0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6088" y="1451671"/>
                <a:ext cx="87857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8A52D18-CDE9-B2E3-2F97-AA5C4AE15560}"/>
                  </a:ext>
                </a:extLst>
              </p:cNvPr>
              <p:cNvSpPr/>
              <p:nvPr/>
            </p:nvSpPr>
            <p:spPr>
              <a:xfrm>
                <a:off x="3092922" y="1963440"/>
                <a:ext cx="14430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+ 1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8A52D18-CDE9-B2E3-2F97-AA5C4AE155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922" y="1963440"/>
                <a:ext cx="144302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1DC5E66-ECD6-C0E8-A01C-081744C1B680}"/>
                  </a:ext>
                </a:extLst>
              </p:cNvPr>
              <p:cNvSpPr/>
              <p:nvPr/>
            </p:nvSpPr>
            <p:spPr>
              <a:xfrm>
                <a:off x="3104883" y="2363550"/>
                <a:ext cx="13129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1DC5E66-ECD6-C0E8-A01C-081744C1B6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883" y="2363550"/>
                <a:ext cx="1312924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291A975-76EB-5D35-B462-EC5519B34721}"/>
                  </a:ext>
                </a:extLst>
              </p:cNvPr>
              <p:cNvSpPr/>
              <p:nvPr/>
            </p:nvSpPr>
            <p:spPr>
              <a:xfrm>
                <a:off x="3565137" y="2775072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291A975-76EB-5D35-B462-EC5519B347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137" y="2775072"/>
                <a:ext cx="878574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822AB2D-B845-367A-BCCA-5E8EEDFF4590}"/>
                  </a:ext>
                </a:extLst>
              </p:cNvPr>
              <p:cNvSpPr/>
              <p:nvPr/>
            </p:nvSpPr>
            <p:spPr>
              <a:xfrm>
                <a:off x="1754131" y="3127196"/>
                <a:ext cx="177426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+ 1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822AB2D-B845-367A-BCCA-5E8EEDFF45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131" y="3127196"/>
                <a:ext cx="1774267" cy="400110"/>
              </a:xfrm>
              <a:prstGeom prst="rect">
                <a:avLst/>
              </a:prstGeom>
              <a:blipFill>
                <a:blip r:embed="rId10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C9B43D7-6182-7C17-3A37-D350D60ED89C}"/>
                  </a:ext>
                </a:extLst>
              </p:cNvPr>
              <p:cNvSpPr/>
              <p:nvPr/>
            </p:nvSpPr>
            <p:spPr>
              <a:xfrm>
                <a:off x="1976370" y="3534295"/>
                <a:ext cx="154606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+ 2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C9B43D7-6182-7C17-3A37-D350D60ED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370" y="3534295"/>
                <a:ext cx="1546064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36DBB55-9422-2C18-F694-31AB55355390}"/>
                  </a:ext>
                </a:extLst>
              </p:cNvPr>
              <p:cNvSpPr/>
              <p:nvPr/>
            </p:nvSpPr>
            <p:spPr>
              <a:xfrm>
                <a:off x="2079187" y="3941394"/>
                <a:ext cx="145559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36DBB55-9422-2C18-F694-31AB553553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9187" y="3941394"/>
                <a:ext cx="1455591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716C9F4-306D-1991-4B24-5F3668ACFC8E}"/>
                  </a:ext>
                </a:extLst>
              </p:cNvPr>
              <p:cNvSpPr/>
              <p:nvPr/>
            </p:nvSpPr>
            <p:spPr>
              <a:xfrm>
                <a:off x="2233075" y="4341504"/>
                <a:ext cx="112812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716C9F4-306D-1991-4B24-5F3668ACFC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075" y="4341504"/>
                <a:ext cx="1128129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22EDEB2-F17B-C9F3-6262-80FF4543E832}"/>
                  </a:ext>
                </a:extLst>
              </p:cNvPr>
              <p:cNvSpPr/>
              <p:nvPr/>
            </p:nvSpPr>
            <p:spPr>
              <a:xfrm>
                <a:off x="3811121" y="4596709"/>
                <a:ext cx="140134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+1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22EDEB2-F17B-C9F3-6262-80FF4543E8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121" y="4596709"/>
                <a:ext cx="1401345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8DA773E-866A-2E1F-3A90-638D7A3EA245}"/>
                  </a:ext>
                </a:extLst>
              </p:cNvPr>
              <p:cNvSpPr/>
              <p:nvPr/>
            </p:nvSpPr>
            <p:spPr>
              <a:xfrm>
                <a:off x="3781566" y="4996819"/>
                <a:ext cx="13129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+1=2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8DA773E-866A-2E1F-3A90-638D7A3EA2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566" y="4996819"/>
                <a:ext cx="1312924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4364E38-5DAD-3D13-A749-23923D4A8F44}"/>
                  </a:ext>
                </a:extLst>
              </p:cNvPr>
              <p:cNvSpPr/>
              <p:nvPr/>
            </p:nvSpPr>
            <p:spPr>
              <a:xfrm>
                <a:off x="4232832" y="5429634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4364E38-5DAD-3D13-A749-23923D4A8F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2832" y="5429634"/>
                <a:ext cx="878574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CDB266C-CF18-73D0-8913-1AF6ABA1B4FB}"/>
                  </a:ext>
                </a:extLst>
              </p:cNvPr>
              <p:cNvSpPr/>
              <p:nvPr/>
            </p:nvSpPr>
            <p:spPr>
              <a:xfrm>
                <a:off x="1778610" y="5243582"/>
                <a:ext cx="177426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(3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+ 1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CDB266C-CF18-73D0-8913-1AF6ABA1B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610" y="5243582"/>
                <a:ext cx="1774267" cy="400110"/>
              </a:xfrm>
              <a:prstGeom prst="rect">
                <a:avLst/>
              </a:prstGeom>
              <a:blipFill>
                <a:blip r:embed="rId1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EC60CB3-B7D2-A40F-84E1-BD6E37036665}"/>
                  </a:ext>
                </a:extLst>
              </p:cNvPr>
              <p:cNvSpPr/>
              <p:nvPr/>
            </p:nvSpPr>
            <p:spPr>
              <a:xfrm>
                <a:off x="2000849" y="5650681"/>
                <a:ext cx="154606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+ 3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EC60CB3-B7D2-A40F-84E1-BD6E370366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849" y="5650681"/>
                <a:ext cx="1546064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18EB026-800C-B3D8-6401-579C4034DEDC}"/>
                  </a:ext>
                </a:extLst>
              </p:cNvPr>
              <p:cNvSpPr/>
              <p:nvPr/>
            </p:nvSpPr>
            <p:spPr>
              <a:xfrm>
                <a:off x="2038730" y="6051016"/>
                <a:ext cx="13850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+3=2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18EB026-800C-B3D8-6401-579C4034DE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730" y="6051016"/>
                <a:ext cx="1385059" cy="400110"/>
              </a:xfrm>
              <a:prstGeom prst="rect">
                <a:avLst/>
              </a:prstGeom>
              <a:blipFill>
                <a:blip r:embed="rId19"/>
                <a:stretch>
                  <a:fillRect l="-4386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E97FB0D-65EF-5284-B4B6-BD07DCB425CC}"/>
                  </a:ext>
                </a:extLst>
              </p:cNvPr>
              <p:cNvSpPr/>
              <p:nvPr/>
            </p:nvSpPr>
            <p:spPr>
              <a:xfrm>
                <a:off x="2257554" y="6457890"/>
                <a:ext cx="134985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E97FB0D-65EF-5284-B4B6-BD07DCB425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554" y="6457890"/>
                <a:ext cx="1349857" cy="400110"/>
              </a:xfrm>
              <a:prstGeom prst="rect">
                <a:avLst/>
              </a:prstGeom>
              <a:blipFill>
                <a:blip r:embed="rId20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EE435CB-1523-322D-4F49-42C3C01B009A}"/>
                  </a:ext>
                </a:extLst>
              </p:cNvPr>
              <p:cNvSpPr/>
              <p:nvPr/>
            </p:nvSpPr>
            <p:spPr>
              <a:xfrm>
                <a:off x="7850835" y="115551"/>
                <a:ext cx="165218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EE435CB-1523-322D-4F49-42C3C01B00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835" y="115551"/>
                <a:ext cx="1652184" cy="400110"/>
              </a:xfrm>
              <a:prstGeom prst="rect">
                <a:avLst/>
              </a:prstGeom>
              <a:blipFill>
                <a:blip r:embed="rId21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3A599E3-0F18-BF8D-EC83-B571D7FB3B11}"/>
                  </a:ext>
                </a:extLst>
              </p:cNvPr>
              <p:cNvSpPr/>
              <p:nvPr/>
            </p:nvSpPr>
            <p:spPr>
              <a:xfrm>
                <a:off x="8073074" y="522650"/>
                <a:ext cx="13209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3A599E3-0F18-BF8D-EC83-B571D7FB3B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74" y="522650"/>
                <a:ext cx="1320939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0B94F12-7EB1-2531-6BCE-444E340EC482}"/>
                  </a:ext>
                </a:extLst>
              </p:cNvPr>
              <p:cNvSpPr/>
              <p:nvPr/>
            </p:nvSpPr>
            <p:spPr>
              <a:xfrm>
                <a:off x="8175891" y="929749"/>
                <a:ext cx="11492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0B94F12-7EB1-2531-6BCE-444E340EC4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891" y="929749"/>
                <a:ext cx="1149225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87B9233-E72C-8095-4F2A-B3450DB335ED}"/>
                  </a:ext>
                </a:extLst>
              </p:cNvPr>
              <p:cNvSpPr/>
              <p:nvPr/>
            </p:nvSpPr>
            <p:spPr>
              <a:xfrm>
                <a:off x="8329779" y="1329859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87B9233-E72C-8095-4F2A-B3450DB335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9779" y="1329859"/>
                <a:ext cx="878574" cy="4001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2373169-9AE0-8A16-900A-DA29ADB00D14}"/>
                  </a:ext>
                </a:extLst>
              </p:cNvPr>
              <p:cNvSpPr/>
              <p:nvPr/>
            </p:nvSpPr>
            <p:spPr>
              <a:xfrm>
                <a:off x="9370519" y="1415107"/>
                <a:ext cx="15486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2373169-9AE0-8A16-900A-DA29ADB00D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0519" y="1415107"/>
                <a:ext cx="1548693" cy="400110"/>
              </a:xfrm>
              <a:prstGeom prst="rect">
                <a:avLst/>
              </a:prstGeom>
              <a:blipFill>
                <a:blip r:embed="rId2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11B7B14-1BC4-DF4E-5A4A-02AAA22799BE}"/>
                  </a:ext>
                </a:extLst>
              </p:cNvPr>
              <p:cNvSpPr/>
              <p:nvPr/>
            </p:nvSpPr>
            <p:spPr>
              <a:xfrm>
                <a:off x="9592758" y="1822206"/>
                <a:ext cx="12174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11B7B14-1BC4-DF4E-5A4A-02AAA22799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2758" y="1822206"/>
                <a:ext cx="1217449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0DCCF80-B39F-1846-DF1E-950692D1FA79}"/>
                  </a:ext>
                </a:extLst>
              </p:cNvPr>
              <p:cNvSpPr/>
              <p:nvPr/>
            </p:nvSpPr>
            <p:spPr>
              <a:xfrm>
                <a:off x="9695575" y="2229305"/>
                <a:ext cx="9360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0DCCF80-B39F-1846-DF1E-950692D1FA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5575" y="2229305"/>
                <a:ext cx="936025" cy="400110"/>
              </a:xfrm>
              <a:prstGeom prst="rect">
                <a:avLst/>
              </a:prstGeom>
              <a:blipFill>
                <a:blip r:embed="rId27"/>
                <a:stretch>
                  <a:fillRect l="-6494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D3F6A45-3B87-166E-D2B8-E662FCA2E969}"/>
                  </a:ext>
                </a:extLst>
              </p:cNvPr>
              <p:cNvSpPr/>
              <p:nvPr/>
            </p:nvSpPr>
            <p:spPr>
              <a:xfrm>
                <a:off x="9849463" y="2629415"/>
                <a:ext cx="12820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𝟕𝟓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D3F6A45-3B87-166E-D2B8-E662FCA2E9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9463" y="2629415"/>
                <a:ext cx="1282018" cy="40011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AB680E0-B78D-A619-139F-D57301D11BE9}"/>
                  </a:ext>
                </a:extLst>
              </p:cNvPr>
              <p:cNvSpPr/>
              <p:nvPr/>
            </p:nvSpPr>
            <p:spPr>
              <a:xfrm>
                <a:off x="7903331" y="2794395"/>
                <a:ext cx="1793953" cy="4036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+3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AB680E0-B78D-A619-139F-D57301D11B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3331" y="2794395"/>
                <a:ext cx="1793953" cy="403637"/>
              </a:xfrm>
              <a:prstGeom prst="rect">
                <a:avLst/>
              </a:prstGeom>
              <a:blipFill>
                <a:blip r:embed="rId29"/>
                <a:stretch>
                  <a:fillRect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7480CCE-7096-09C3-3040-D6D3CC700DC4}"/>
                  </a:ext>
                </a:extLst>
              </p:cNvPr>
              <p:cNvSpPr/>
              <p:nvPr/>
            </p:nvSpPr>
            <p:spPr>
              <a:xfrm>
                <a:off x="8125570" y="3201494"/>
                <a:ext cx="1462708" cy="4036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+6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7480CCE-7096-09C3-3040-D6D3CC700D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5570" y="3201494"/>
                <a:ext cx="1462708" cy="403637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8B73E11-C26F-3326-9204-5131D1C138E6}"/>
                  </a:ext>
                </a:extLst>
              </p:cNvPr>
              <p:cNvSpPr/>
              <p:nvPr/>
            </p:nvSpPr>
            <p:spPr>
              <a:xfrm>
                <a:off x="8228387" y="3608593"/>
                <a:ext cx="13850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+6=5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8B73E11-C26F-3326-9204-5131D1C138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387" y="3608593"/>
                <a:ext cx="1385059" cy="400110"/>
              </a:xfrm>
              <a:prstGeom prst="rect">
                <a:avLst/>
              </a:prstGeom>
              <a:blipFill>
                <a:blip r:embed="rId31"/>
                <a:stretch>
                  <a:fillRect l="-4846" t="-9091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E3AFE78-9854-B9D9-2042-C675B25A05EC}"/>
                  </a:ext>
                </a:extLst>
              </p:cNvPr>
              <p:cNvSpPr/>
              <p:nvPr/>
            </p:nvSpPr>
            <p:spPr>
              <a:xfrm>
                <a:off x="8740017" y="3801825"/>
                <a:ext cx="1113702" cy="6685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E3AFE78-9854-B9D9-2042-C675B25A05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017" y="3801825"/>
                <a:ext cx="1113702" cy="66851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B847685-AFA3-07B4-C23B-8762774231FE}"/>
                  </a:ext>
                </a:extLst>
              </p:cNvPr>
              <p:cNvSpPr/>
              <p:nvPr/>
            </p:nvSpPr>
            <p:spPr>
              <a:xfrm>
                <a:off x="9759805" y="4135682"/>
                <a:ext cx="232416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B847685-AFA3-07B4-C23B-8762774231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805" y="4135682"/>
                <a:ext cx="2324161" cy="400110"/>
              </a:xfrm>
              <a:prstGeom prst="rect">
                <a:avLst/>
              </a:prstGeom>
              <a:blipFill>
                <a:blip r:embed="rId3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DEC037D-8068-4B9C-0BFC-AF03CFE2F159}"/>
                  </a:ext>
                </a:extLst>
              </p:cNvPr>
              <p:cNvSpPr/>
              <p:nvPr/>
            </p:nvSpPr>
            <p:spPr>
              <a:xfrm>
                <a:off x="10065946" y="4542781"/>
                <a:ext cx="166167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=2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DEC037D-8068-4B9C-0BFC-AF03CFE2F1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946" y="4542781"/>
                <a:ext cx="1661672" cy="400110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306FE33-44EF-3AA8-EE5E-8F06F45A6FB9}"/>
                  </a:ext>
                </a:extLst>
              </p:cNvPr>
              <p:cNvSpPr/>
              <p:nvPr/>
            </p:nvSpPr>
            <p:spPr>
              <a:xfrm>
                <a:off x="10205142" y="4949880"/>
                <a:ext cx="15290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=4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306FE33-44EF-3AA8-EE5E-8F06F45A6F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5142" y="4949880"/>
                <a:ext cx="1529073" cy="400110"/>
              </a:xfrm>
              <a:prstGeom prst="rect">
                <a:avLst/>
              </a:prstGeom>
              <a:blipFill>
                <a:blip r:embed="rId35"/>
                <a:stretch>
                  <a:fillRect l="-3984" t="-9091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411344E-1EB6-D19C-B107-2F2223790838}"/>
                  </a:ext>
                </a:extLst>
              </p:cNvPr>
              <p:cNvSpPr/>
              <p:nvPr/>
            </p:nvSpPr>
            <p:spPr>
              <a:xfrm>
                <a:off x="10140867" y="5382695"/>
                <a:ext cx="103246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411344E-1EB6-D19C-B107-2F22237908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0867" y="5382695"/>
                <a:ext cx="1032462" cy="400110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49656CF-264F-E0DB-667D-58248DFA6CAC}"/>
                  </a:ext>
                </a:extLst>
              </p:cNvPr>
              <p:cNvSpPr/>
              <p:nvPr/>
            </p:nvSpPr>
            <p:spPr>
              <a:xfrm>
                <a:off x="10312228" y="5782805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49656CF-264F-E0DB-667D-58248DFA6C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2228" y="5782805"/>
                <a:ext cx="878574" cy="400110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3CDC135-2690-DA6D-5D32-0BD45CC78CAE}"/>
                  </a:ext>
                </a:extLst>
              </p:cNvPr>
              <p:cNvSpPr/>
              <p:nvPr/>
            </p:nvSpPr>
            <p:spPr>
              <a:xfrm>
                <a:off x="7773688" y="4843472"/>
                <a:ext cx="232416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(3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3CDC135-2690-DA6D-5D32-0BD45CC78C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3688" y="4843472"/>
                <a:ext cx="2324162" cy="400110"/>
              </a:xfrm>
              <a:prstGeom prst="rect">
                <a:avLst/>
              </a:prstGeom>
              <a:blipFill>
                <a:blip r:embed="rId38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EA05728-E7FD-62B2-0E21-FA693C1E785E}"/>
                  </a:ext>
                </a:extLst>
              </p:cNvPr>
              <p:cNvSpPr/>
              <p:nvPr/>
            </p:nvSpPr>
            <p:spPr>
              <a:xfrm>
                <a:off x="8079829" y="5250571"/>
                <a:ext cx="16616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=3</m:t>
                          </m:r>
                        </m:e>
                        <m:sup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+ 2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EA05728-E7FD-62B2-0E21-FA693C1E78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9829" y="5250571"/>
                <a:ext cx="1661673" cy="40011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0FDCC2BB-5858-550A-21E1-0E82A1D236AC}"/>
                  </a:ext>
                </a:extLst>
              </p:cNvPr>
              <p:cNvSpPr/>
              <p:nvPr/>
            </p:nvSpPr>
            <p:spPr>
              <a:xfrm>
                <a:off x="8219025" y="5657670"/>
                <a:ext cx="15290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=4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0FDCC2BB-5858-550A-21E1-0E82A1D236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025" y="5657670"/>
                <a:ext cx="1529073" cy="400110"/>
              </a:xfrm>
              <a:prstGeom prst="rect">
                <a:avLst/>
              </a:prstGeom>
              <a:blipFill>
                <a:blip r:embed="rId40"/>
                <a:stretch>
                  <a:fillRect l="-3984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015C36C-4F72-8B20-8B6D-C2B59F262597}"/>
                  </a:ext>
                </a:extLst>
              </p:cNvPr>
              <p:cNvSpPr/>
              <p:nvPr/>
            </p:nvSpPr>
            <p:spPr>
              <a:xfrm>
                <a:off x="8154750" y="6090485"/>
                <a:ext cx="103246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015C36C-4F72-8B20-8B6D-C2B59F2625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4750" y="6090485"/>
                <a:ext cx="1032462" cy="400110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4083C77-214C-6509-9F0C-0EBC9AACADD8}"/>
                  </a:ext>
                </a:extLst>
              </p:cNvPr>
              <p:cNvSpPr/>
              <p:nvPr/>
            </p:nvSpPr>
            <p:spPr>
              <a:xfrm>
                <a:off x="8326111" y="6490595"/>
                <a:ext cx="8785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4083C77-214C-6509-9F0C-0EBC9AACAD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6111" y="6490595"/>
                <a:ext cx="878574" cy="400110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259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400</Words>
  <Application>Microsoft Office PowerPoint</Application>
  <PresentationFormat>Widescreen</PresentationFormat>
  <Paragraphs>166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2020-05-05T16:26:30Z</dcterms:created>
  <dcterms:modified xsi:type="dcterms:W3CDTF">2023-12-05T05:44:06Z</dcterms:modified>
</cp:coreProperties>
</file>