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7" r:id="rId3"/>
    <p:sldId id="260" r:id="rId4"/>
    <p:sldId id="261" r:id="rId5"/>
    <p:sldId id="262" r:id="rId6"/>
    <p:sldId id="263" r:id="rId7"/>
    <p:sldId id="264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8572269-647A-47E2-8766-B7629948E7D0}" v="2" dt="2026-01-12T04:39:45.89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90" d="100"/>
          <a:sy n="90" d="100"/>
        </p:scale>
        <p:origin x="87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163176A0-02FC-47D8-8D6B-77EA423298B5}"/>
    <pc:docChg chg="modSld">
      <pc:chgData name="Stewart Gale" userId="3647ddd2-6040-41ae-a96d-232c23482af8" providerId="ADAL" clId="{163176A0-02FC-47D8-8D6B-77EA423298B5}" dt="2026-01-12T04:39:45.894" v="1" actId="20577"/>
      <pc:docMkLst>
        <pc:docMk/>
      </pc:docMkLst>
      <pc:sldChg chg="modSp">
        <pc:chgData name="Stewart Gale" userId="3647ddd2-6040-41ae-a96d-232c23482af8" providerId="ADAL" clId="{163176A0-02FC-47D8-8D6B-77EA423298B5}" dt="2026-01-12T04:39:45.894" v="1" actId="20577"/>
        <pc:sldMkLst>
          <pc:docMk/>
          <pc:sldMk cId="3143216435" sldId="262"/>
        </pc:sldMkLst>
        <pc:spChg chg="mod">
          <ac:chgData name="Stewart Gale" userId="3647ddd2-6040-41ae-a96d-232c23482af8" providerId="ADAL" clId="{163176A0-02FC-47D8-8D6B-77EA423298B5}" dt="2026-01-12T04:39:45.894" v="1" actId="20577"/>
          <ac:spMkLst>
            <pc:docMk/>
            <pc:sldMk cId="3143216435" sldId="262"/>
            <ac:spMk id="19" creationId="{4AF8C784-7D4C-4967-8CAE-E2B525D84DB6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23C920-09D7-45DC-A07E-7A72D6F4BB85}" type="datetimeFigureOut">
              <a:rPr lang="en-GB" smtClean="0"/>
              <a:t>12/01/2026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802F9-60A1-4EB4-90F2-A2DD842B18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26349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23C920-09D7-45DC-A07E-7A72D6F4BB85}" type="datetimeFigureOut">
              <a:rPr lang="en-GB" smtClean="0"/>
              <a:t>12/01/2026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802F9-60A1-4EB4-90F2-A2DD842B18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22295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23C920-09D7-45DC-A07E-7A72D6F4BB85}" type="datetimeFigureOut">
              <a:rPr lang="en-GB" smtClean="0"/>
              <a:t>12/01/2026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802F9-60A1-4EB4-90F2-A2DD842B18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0355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23C920-09D7-45DC-A07E-7A72D6F4BB85}" type="datetimeFigureOut">
              <a:rPr lang="en-GB" smtClean="0"/>
              <a:t>12/01/2026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802F9-60A1-4EB4-90F2-A2DD842B18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18962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23C920-09D7-45DC-A07E-7A72D6F4BB85}" type="datetimeFigureOut">
              <a:rPr lang="en-GB" smtClean="0"/>
              <a:t>12/01/2026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802F9-60A1-4EB4-90F2-A2DD842B18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49968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23C920-09D7-45DC-A07E-7A72D6F4BB85}" type="datetimeFigureOut">
              <a:rPr lang="en-GB" smtClean="0"/>
              <a:t>12/01/2026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802F9-60A1-4EB4-90F2-A2DD842B18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57746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23C920-09D7-45DC-A07E-7A72D6F4BB85}" type="datetimeFigureOut">
              <a:rPr lang="en-GB" smtClean="0"/>
              <a:t>12/01/2026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802F9-60A1-4EB4-90F2-A2DD842B18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96122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23C920-09D7-45DC-A07E-7A72D6F4BB85}" type="datetimeFigureOut">
              <a:rPr lang="en-GB" smtClean="0"/>
              <a:t>12/01/2026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802F9-60A1-4EB4-90F2-A2DD842B18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60303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23C920-09D7-45DC-A07E-7A72D6F4BB85}" type="datetimeFigureOut">
              <a:rPr lang="en-GB" smtClean="0"/>
              <a:t>12/01/2026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802F9-60A1-4EB4-90F2-A2DD842B18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73021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23C920-09D7-45DC-A07E-7A72D6F4BB85}" type="datetimeFigureOut">
              <a:rPr lang="en-GB" smtClean="0"/>
              <a:t>12/01/2026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802F9-60A1-4EB4-90F2-A2DD842B18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13352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23C920-09D7-45DC-A07E-7A72D6F4BB85}" type="datetimeFigureOut">
              <a:rPr lang="en-GB" smtClean="0"/>
              <a:t>12/01/2026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802F9-60A1-4EB4-90F2-A2DD842B18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28540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23C920-09D7-45DC-A07E-7A72D6F4BB85}" type="datetimeFigureOut">
              <a:rPr lang="en-GB" smtClean="0"/>
              <a:t>12/01/2026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B802F9-60A1-4EB4-90F2-A2DD842B18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98975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9FE35F2-3E26-4959-83E0-75220812CB7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696" t="45519" r="53447" b="28081"/>
          <a:stretch/>
        </p:blipFill>
        <p:spPr>
          <a:xfrm>
            <a:off x="138545" y="3203170"/>
            <a:ext cx="6683432" cy="358002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69C54D8-E0A4-471F-B5CC-28CFC2D4E79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451" t="65535" r="65105" b="12485"/>
          <a:stretch/>
        </p:blipFill>
        <p:spPr>
          <a:xfrm>
            <a:off x="7143688" y="3203171"/>
            <a:ext cx="4768317" cy="311311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F56E0B8-B221-49CB-AFC4-52D6311C425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59574"/>
          <a:stretch/>
        </p:blipFill>
        <p:spPr>
          <a:xfrm>
            <a:off x="2239713" y="253253"/>
            <a:ext cx="6681795" cy="2661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2655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2423711"/>
            <a:ext cx="121920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7549812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F6AAAA7-ADEA-4CC3-9243-B3843FD0096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35" r="50647" b="7368"/>
          <a:stretch/>
        </p:blipFill>
        <p:spPr>
          <a:xfrm>
            <a:off x="110835" y="114708"/>
            <a:ext cx="4062153" cy="319437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BB7FD07-C499-4103-BF6D-4FB9E99895D5}"/>
                  </a:ext>
                </a:extLst>
              </p:cNvPr>
              <p:cNvSpPr txBox="1"/>
              <p:nvPr/>
            </p:nvSpPr>
            <p:spPr>
              <a:xfrm>
                <a:off x="4420512" y="2751321"/>
                <a:ext cx="1625611" cy="127208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24</m:t>
                          </m:r>
                        </m:num>
                        <m:den>
                          <m:r>
                            <a:rPr lang="en-GB" sz="4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15</m:t>
                          </m:r>
                        </m:den>
                      </m:f>
                    </m:oMath>
                  </m:oMathPara>
                </a14:m>
                <a:endParaRPr lang="en-GB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BB7FD07-C499-4103-BF6D-4FB9E99895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0512" y="2751321"/>
                <a:ext cx="1625611" cy="127208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FACC2D0-58CC-4F66-94C0-4FBCD19A735F}"/>
                  </a:ext>
                </a:extLst>
              </p:cNvPr>
              <p:cNvSpPr txBox="1"/>
              <p:nvPr/>
            </p:nvSpPr>
            <p:spPr>
              <a:xfrm>
                <a:off x="4696472" y="687220"/>
                <a:ext cx="1235971" cy="127208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4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num>
                        <m:den>
                          <m:r>
                            <a:rPr lang="en-GB" sz="4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FACC2D0-58CC-4F66-94C0-4FBCD19A73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96472" y="687220"/>
                <a:ext cx="1235971" cy="127208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F40D1B3-D52E-4A1C-931C-3D80C7EADCA2}"/>
                  </a:ext>
                </a:extLst>
              </p:cNvPr>
              <p:cNvSpPr txBox="1"/>
              <p:nvPr/>
            </p:nvSpPr>
            <p:spPr>
              <a:xfrm>
                <a:off x="7664334" y="690939"/>
                <a:ext cx="1235971" cy="126957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US" sz="4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F40D1B3-D52E-4A1C-931C-3D80C7EADC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64334" y="690939"/>
                <a:ext cx="1235971" cy="126957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4BEA1B20-47C5-42EC-9D66-5AD8C7B71E5C}"/>
              </a:ext>
            </a:extLst>
          </p:cNvPr>
          <p:cNvSpPr txBox="1"/>
          <p:nvPr/>
        </p:nvSpPr>
        <p:spPr>
          <a:xfrm>
            <a:off x="6467300" y="1165268"/>
            <a:ext cx="7038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FF0000"/>
                </a:solidFill>
              </a:rPr>
              <a:t>+</a:t>
            </a:r>
            <a:endParaRPr lang="en-GB" sz="4800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98A0F96-9C79-4403-8AFB-BE41B4DD3000}"/>
              </a:ext>
            </a:extLst>
          </p:cNvPr>
          <p:cNvSpPr txBox="1"/>
          <p:nvPr/>
        </p:nvSpPr>
        <p:spPr>
          <a:xfrm>
            <a:off x="6469924" y="3013501"/>
            <a:ext cx="7038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FF0000"/>
                </a:solidFill>
              </a:rPr>
              <a:t>+</a:t>
            </a:r>
            <a:endParaRPr lang="en-GB" sz="48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09AEDBF-77D6-4D68-9B2B-6C2CE8D77708}"/>
                  </a:ext>
                </a:extLst>
              </p:cNvPr>
              <p:cNvSpPr txBox="1"/>
              <p:nvPr/>
            </p:nvSpPr>
            <p:spPr>
              <a:xfrm>
                <a:off x="7824901" y="2866931"/>
                <a:ext cx="1042156" cy="115647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20</m:t>
                          </m:r>
                        </m:num>
                        <m:den>
                          <m:r>
                            <a:rPr lang="en-GB" sz="4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15</m:t>
                          </m:r>
                        </m:den>
                      </m:f>
                    </m:oMath>
                  </m:oMathPara>
                </a14:m>
                <a:endParaRPr lang="en-GB" sz="4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09AEDBF-77D6-4D68-9B2B-6C2CE8D777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4901" y="2866931"/>
                <a:ext cx="1042156" cy="115647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81CD4F8-21E6-4D37-BEB2-1E5DA527F30F}"/>
                  </a:ext>
                </a:extLst>
              </p:cNvPr>
              <p:cNvSpPr txBox="1"/>
              <p:nvPr/>
            </p:nvSpPr>
            <p:spPr>
              <a:xfrm>
                <a:off x="9978041" y="2853905"/>
                <a:ext cx="1235971" cy="11501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44</m:t>
                          </m:r>
                        </m:num>
                        <m:den>
                          <m:r>
                            <a:rPr lang="en-US" sz="4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15</m:t>
                          </m:r>
                        </m:den>
                      </m:f>
                    </m:oMath>
                  </m:oMathPara>
                </a14:m>
                <a:endParaRPr lang="en-GB" sz="4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81CD4F8-21E6-4D37-BEB2-1E5DA527F3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78041" y="2853905"/>
                <a:ext cx="1235971" cy="115018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2A041AE2-3C92-4CE8-8CD5-A22379FE9F3F}"/>
              </a:ext>
            </a:extLst>
          </p:cNvPr>
          <p:cNvSpPr txBox="1"/>
          <p:nvPr/>
        </p:nvSpPr>
        <p:spPr>
          <a:xfrm>
            <a:off x="9146769" y="3062838"/>
            <a:ext cx="7038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FF0000"/>
                </a:solidFill>
              </a:rPr>
              <a:t>=</a:t>
            </a:r>
            <a:endParaRPr lang="en-GB" sz="48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27C0F62F-4257-464A-A739-3CBD548649B9}"/>
                  </a:ext>
                </a:extLst>
              </p:cNvPr>
              <p:cNvSpPr txBox="1"/>
              <p:nvPr/>
            </p:nvSpPr>
            <p:spPr>
              <a:xfrm>
                <a:off x="4560915" y="4992925"/>
                <a:ext cx="1235971" cy="11501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44</m:t>
                          </m:r>
                        </m:num>
                        <m:den>
                          <m:r>
                            <a:rPr lang="en-US" sz="4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15</m:t>
                          </m:r>
                        </m:den>
                      </m:f>
                    </m:oMath>
                  </m:oMathPara>
                </a14:m>
                <a:endParaRPr lang="en-GB" sz="4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27C0F62F-4257-464A-A739-3CBD548649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0915" y="4992925"/>
                <a:ext cx="1235971" cy="115018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7AA5C9B1-9BAD-4CE0-9722-30E2F85EFE48}"/>
              </a:ext>
            </a:extLst>
          </p:cNvPr>
          <p:cNvSpPr txBox="1"/>
          <p:nvPr/>
        </p:nvSpPr>
        <p:spPr>
          <a:xfrm>
            <a:off x="5763489" y="5152519"/>
            <a:ext cx="7038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FF0000"/>
                </a:solidFill>
              </a:rPr>
              <a:t>x</a:t>
            </a:r>
            <a:endParaRPr lang="en-GB" sz="48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55864FF5-A51B-47C6-8A4E-207B44E2DD0D}"/>
                  </a:ext>
                </a:extLst>
              </p:cNvPr>
              <p:cNvSpPr txBox="1"/>
              <p:nvPr/>
            </p:nvSpPr>
            <p:spPr>
              <a:xfrm>
                <a:off x="6561511" y="4992925"/>
                <a:ext cx="623457" cy="115647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4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den>
                      </m:f>
                    </m:oMath>
                  </m:oMathPara>
                </a14:m>
                <a:endParaRPr lang="en-GB" sz="4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55864FF5-A51B-47C6-8A4E-207B44E2DD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61511" y="4992925"/>
                <a:ext cx="623457" cy="115647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5D405889-77C5-4866-A4A4-1A9CA0A559AD}"/>
                  </a:ext>
                </a:extLst>
              </p:cNvPr>
              <p:cNvSpPr txBox="1"/>
              <p:nvPr/>
            </p:nvSpPr>
            <p:spPr>
              <a:xfrm>
                <a:off x="8132622" y="4992925"/>
                <a:ext cx="922709" cy="11501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88</m:t>
                          </m:r>
                        </m:num>
                        <m:den>
                          <m:r>
                            <a:rPr lang="en-US" sz="4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15</m:t>
                          </m:r>
                        </m:den>
                      </m:f>
                    </m:oMath>
                  </m:oMathPara>
                </a14:m>
                <a:endParaRPr lang="en-GB" sz="4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5D405889-77C5-4866-A4A4-1A9CA0A559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32622" y="4992925"/>
                <a:ext cx="922709" cy="115018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>
            <a:extLst>
              <a:ext uri="{FF2B5EF4-FFF2-40B4-BE49-F238E27FC236}">
                <a16:creationId xmlns:a16="http://schemas.microsoft.com/office/drawing/2014/main" id="{D5C67C1B-DF57-47F5-93BF-EEE4EF4F20C2}"/>
              </a:ext>
            </a:extLst>
          </p:cNvPr>
          <p:cNvSpPr txBox="1"/>
          <p:nvPr/>
        </p:nvSpPr>
        <p:spPr>
          <a:xfrm>
            <a:off x="7362308" y="5206496"/>
            <a:ext cx="7038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FF0000"/>
                </a:solidFill>
              </a:rPr>
              <a:t>=</a:t>
            </a:r>
            <a:endParaRPr lang="en-GB" sz="48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7101D976-CAC7-4287-9639-8E702FFAF49E}"/>
                  </a:ext>
                </a:extLst>
              </p:cNvPr>
              <p:cNvSpPr txBox="1"/>
              <p:nvPr/>
            </p:nvSpPr>
            <p:spPr>
              <a:xfrm>
                <a:off x="10134673" y="4992925"/>
                <a:ext cx="922709" cy="115249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f>
                        <m:fPr>
                          <m:ctrlPr>
                            <a:rPr lang="en-GB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𝟏𝟑</m:t>
                          </m:r>
                        </m:num>
                        <m:den>
                          <m:r>
                            <a:rPr lang="en-US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𝟏𝟓</m:t>
                          </m:r>
                        </m:den>
                      </m:f>
                    </m:oMath>
                  </m:oMathPara>
                </a14:m>
                <a:endParaRPr lang="en-GB" sz="4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7101D976-CAC7-4287-9639-8E702FFAF4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34673" y="4992925"/>
                <a:ext cx="922709" cy="1152495"/>
              </a:xfrm>
              <a:prstGeom prst="rect">
                <a:avLst/>
              </a:prstGeom>
              <a:blipFill>
                <a:blip r:embed="rId11"/>
                <a:stretch>
                  <a:fillRect r="-7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>
            <a:extLst>
              <a:ext uri="{FF2B5EF4-FFF2-40B4-BE49-F238E27FC236}">
                <a16:creationId xmlns:a16="http://schemas.microsoft.com/office/drawing/2014/main" id="{49C95440-5BEA-4DBC-94F0-59854DEF399B}"/>
              </a:ext>
            </a:extLst>
          </p:cNvPr>
          <p:cNvSpPr txBox="1"/>
          <p:nvPr/>
        </p:nvSpPr>
        <p:spPr>
          <a:xfrm>
            <a:off x="9254835" y="5152519"/>
            <a:ext cx="7038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FF0000"/>
                </a:solidFill>
              </a:rPr>
              <a:t>=</a:t>
            </a:r>
            <a:endParaRPr lang="en-GB" sz="4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27983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A64AA7D-5696-45C8-9669-D1ACF107676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3646"/>
          <a:stretch/>
        </p:blipFill>
        <p:spPr>
          <a:xfrm>
            <a:off x="155170" y="271157"/>
            <a:ext cx="4211782" cy="361125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33D0130-0FEA-4BEA-BC6E-4E1C7B0F4F29}"/>
                  </a:ext>
                </a:extLst>
              </p:cNvPr>
              <p:cNvSpPr txBox="1"/>
              <p:nvPr/>
            </p:nvSpPr>
            <p:spPr>
              <a:xfrm>
                <a:off x="4821381" y="1911673"/>
                <a:ext cx="1235971" cy="115647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14</m:t>
                          </m:r>
                        </m:num>
                        <m:den>
                          <m:r>
                            <a:rPr lang="en-US" sz="4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4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33D0130-0FEA-4BEA-BC6E-4E1C7B0F4F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1381" y="1911673"/>
                <a:ext cx="1235971" cy="115647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3922FDD8-15FF-403D-A987-F84E65C71D5C}"/>
              </a:ext>
            </a:extLst>
          </p:cNvPr>
          <p:cNvSpPr txBox="1"/>
          <p:nvPr/>
        </p:nvSpPr>
        <p:spPr>
          <a:xfrm>
            <a:off x="6023955" y="2071267"/>
            <a:ext cx="7038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FF0000"/>
                </a:solidFill>
              </a:rPr>
              <a:t>x</a:t>
            </a:r>
            <a:endParaRPr lang="en-GB" sz="48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21B74D8-7756-4617-9F9F-04B6D285C39E}"/>
                  </a:ext>
                </a:extLst>
              </p:cNvPr>
              <p:cNvSpPr txBox="1"/>
              <p:nvPr/>
            </p:nvSpPr>
            <p:spPr>
              <a:xfrm>
                <a:off x="6821977" y="1911673"/>
                <a:ext cx="623457" cy="115249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num>
                        <m:den>
                          <m:r>
                            <a:rPr lang="en-US" sz="4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</m:oMath>
                  </m:oMathPara>
                </a14:m>
                <a:endParaRPr lang="en-GB" sz="4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21B74D8-7756-4617-9F9F-04B6D285C3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1977" y="1911673"/>
                <a:ext cx="623457" cy="115249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4165924-D598-4031-8D54-E84AA9C32510}"/>
                  </a:ext>
                </a:extLst>
              </p:cNvPr>
              <p:cNvSpPr txBox="1"/>
              <p:nvPr/>
            </p:nvSpPr>
            <p:spPr>
              <a:xfrm>
                <a:off x="8393088" y="1911673"/>
                <a:ext cx="922709" cy="115647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140</m:t>
                          </m:r>
                        </m:num>
                        <m:den>
                          <m:r>
                            <a:rPr lang="en-US" sz="4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35</m:t>
                          </m:r>
                        </m:den>
                      </m:f>
                    </m:oMath>
                  </m:oMathPara>
                </a14:m>
                <a:endParaRPr lang="en-GB" sz="4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4165924-D598-4031-8D54-E84AA9C325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93088" y="1911673"/>
                <a:ext cx="922709" cy="115647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AF20A5B4-95C9-48ED-A813-65BD90B9A395}"/>
              </a:ext>
            </a:extLst>
          </p:cNvPr>
          <p:cNvSpPr txBox="1"/>
          <p:nvPr/>
        </p:nvSpPr>
        <p:spPr>
          <a:xfrm>
            <a:off x="7622774" y="2125244"/>
            <a:ext cx="7038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FF0000"/>
                </a:solidFill>
              </a:rPr>
              <a:t>=</a:t>
            </a:r>
            <a:endParaRPr lang="en-GB" sz="48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6A0EE7B-128C-4E25-BC85-5B59A0970F37}"/>
                  </a:ext>
                </a:extLst>
              </p:cNvPr>
              <p:cNvSpPr txBox="1"/>
              <p:nvPr/>
            </p:nvSpPr>
            <p:spPr>
              <a:xfrm>
                <a:off x="10200966" y="2178988"/>
                <a:ext cx="922709" cy="61555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en-GB" sz="4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6A0EE7B-128C-4E25-BC85-5B59A0970F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00966" y="2178988"/>
                <a:ext cx="922709" cy="61555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5754DB20-B1A4-41C7-B189-C7BC7CD15A35}"/>
              </a:ext>
            </a:extLst>
          </p:cNvPr>
          <p:cNvSpPr txBox="1"/>
          <p:nvPr/>
        </p:nvSpPr>
        <p:spPr>
          <a:xfrm>
            <a:off x="9515301" y="2071267"/>
            <a:ext cx="7038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FF0000"/>
                </a:solidFill>
              </a:rPr>
              <a:t>=</a:t>
            </a:r>
            <a:endParaRPr lang="en-GB" sz="4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65175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2C73A6B-4866-41C0-BFF1-DEFC365C3BF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0746"/>
          <a:stretch/>
        </p:blipFill>
        <p:spPr>
          <a:xfrm>
            <a:off x="294536" y="179122"/>
            <a:ext cx="3994832" cy="435138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416B1CE-469D-41B0-8E59-06A26646CA25}"/>
                  </a:ext>
                </a:extLst>
              </p:cNvPr>
              <p:cNvSpPr txBox="1"/>
              <p:nvPr/>
            </p:nvSpPr>
            <p:spPr>
              <a:xfrm>
                <a:off x="4971010" y="653681"/>
                <a:ext cx="1235971" cy="11501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47</m:t>
                          </m:r>
                        </m:num>
                        <m:den>
                          <m:r>
                            <a:rPr lang="en-US" sz="4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en-GB" sz="4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416B1CE-469D-41B0-8E59-06A26646CA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1010" y="653681"/>
                <a:ext cx="1235971" cy="115018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9198B901-3D4C-4F22-B043-F48CC420B7FB}"/>
              </a:ext>
            </a:extLst>
          </p:cNvPr>
          <p:cNvSpPr txBox="1"/>
          <p:nvPr/>
        </p:nvSpPr>
        <p:spPr>
          <a:xfrm>
            <a:off x="6173584" y="813275"/>
            <a:ext cx="7038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solidFill>
                  <a:srgbClr val="FF0000"/>
                </a:solidFill>
              </a:rPr>
              <a:t>÷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7F094D4-B389-4F58-8FBD-5F152B153822}"/>
                  </a:ext>
                </a:extLst>
              </p:cNvPr>
              <p:cNvSpPr txBox="1"/>
              <p:nvPr/>
            </p:nvSpPr>
            <p:spPr>
              <a:xfrm>
                <a:off x="6877395" y="974973"/>
                <a:ext cx="623457" cy="61555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sz="4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7F094D4-B389-4F58-8FBD-5F152B1538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7395" y="974973"/>
                <a:ext cx="623457" cy="61555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6237F6B-7C21-4A99-95B1-B97575855DF6}"/>
                  </a:ext>
                </a:extLst>
              </p:cNvPr>
              <p:cNvSpPr txBox="1"/>
              <p:nvPr/>
            </p:nvSpPr>
            <p:spPr>
              <a:xfrm>
                <a:off x="8542717" y="653681"/>
                <a:ext cx="922709" cy="115416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47</m:t>
                          </m:r>
                        </m:num>
                        <m:den>
                          <m:r>
                            <a:rPr lang="en-US" sz="4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20</m:t>
                          </m:r>
                        </m:den>
                      </m:f>
                    </m:oMath>
                  </m:oMathPara>
                </a14:m>
                <a:endParaRPr lang="en-GB" sz="4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6237F6B-7C21-4A99-95B1-B97575855D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42717" y="653681"/>
                <a:ext cx="922709" cy="115416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87E44788-07CF-48E8-9AFC-5AED63F487AF}"/>
              </a:ext>
            </a:extLst>
          </p:cNvPr>
          <p:cNvSpPr txBox="1"/>
          <p:nvPr/>
        </p:nvSpPr>
        <p:spPr>
          <a:xfrm>
            <a:off x="7772403" y="867252"/>
            <a:ext cx="7038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FF0000"/>
                </a:solidFill>
              </a:rPr>
              <a:t>=</a:t>
            </a:r>
            <a:endParaRPr lang="en-GB" sz="48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4E231391-82B2-49C8-B9B7-42DD238E4038}"/>
                  </a:ext>
                </a:extLst>
              </p:cNvPr>
              <p:cNvSpPr txBox="1"/>
              <p:nvPr/>
            </p:nvSpPr>
            <p:spPr>
              <a:xfrm>
                <a:off x="4971010" y="2914001"/>
                <a:ext cx="1235971" cy="11501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47</m:t>
                          </m:r>
                        </m:num>
                        <m:den>
                          <m:r>
                            <a:rPr lang="en-US" sz="4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20</m:t>
                          </m:r>
                        </m:den>
                      </m:f>
                    </m:oMath>
                  </m:oMathPara>
                </a14:m>
                <a:endParaRPr lang="en-GB" sz="4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4E231391-82B2-49C8-B9B7-42DD238E40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1010" y="2914001"/>
                <a:ext cx="1235971" cy="115018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>
            <a:extLst>
              <a:ext uri="{FF2B5EF4-FFF2-40B4-BE49-F238E27FC236}">
                <a16:creationId xmlns:a16="http://schemas.microsoft.com/office/drawing/2014/main" id="{5B0E23C0-9569-419C-A76D-888F237A8D0E}"/>
              </a:ext>
            </a:extLst>
          </p:cNvPr>
          <p:cNvSpPr txBox="1"/>
          <p:nvPr/>
        </p:nvSpPr>
        <p:spPr>
          <a:xfrm>
            <a:off x="6173584" y="3073595"/>
            <a:ext cx="7038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solidFill>
                  <a:srgbClr val="FF0000"/>
                </a:solidFill>
              </a:rPr>
              <a:t>-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4AF8C784-7D4C-4967-8CAE-E2B525D84DB6}"/>
                  </a:ext>
                </a:extLst>
              </p:cNvPr>
              <p:cNvSpPr txBox="1"/>
              <p:nvPr/>
            </p:nvSpPr>
            <p:spPr>
              <a:xfrm>
                <a:off x="6971606" y="2914001"/>
                <a:ext cx="623457" cy="115647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num>
                        <m:den>
                          <m:r>
                            <a:rPr lang="en-GB" sz="4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4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4AF8C784-7D4C-4967-8CAE-E2B525D84D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1606" y="2914001"/>
                <a:ext cx="623457" cy="115647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78D0B1BB-66F9-435C-AA12-1C01BEBBFCAA}"/>
                  </a:ext>
                </a:extLst>
              </p:cNvPr>
              <p:cNvSpPr txBox="1"/>
              <p:nvPr/>
            </p:nvSpPr>
            <p:spPr>
              <a:xfrm>
                <a:off x="8542717" y="2914001"/>
                <a:ext cx="922709" cy="115416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en-US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en-GB" sz="4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78D0B1BB-66F9-435C-AA12-1C01BEBBFC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42717" y="2914001"/>
                <a:ext cx="922709" cy="115416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>
            <a:extLst>
              <a:ext uri="{FF2B5EF4-FFF2-40B4-BE49-F238E27FC236}">
                <a16:creationId xmlns:a16="http://schemas.microsoft.com/office/drawing/2014/main" id="{B791B691-AEBC-4BDA-A6F7-C8D06C1154DE}"/>
              </a:ext>
            </a:extLst>
          </p:cNvPr>
          <p:cNvSpPr txBox="1"/>
          <p:nvPr/>
        </p:nvSpPr>
        <p:spPr>
          <a:xfrm>
            <a:off x="7772403" y="3127572"/>
            <a:ext cx="7038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FF0000"/>
                </a:solidFill>
              </a:rPr>
              <a:t>=</a:t>
            </a:r>
            <a:endParaRPr lang="en-GB" sz="4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32164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D321532-EADB-4F90-A862-BCED880EAC2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990"/>
          <a:stretch/>
        </p:blipFill>
        <p:spPr>
          <a:xfrm>
            <a:off x="288174" y="140329"/>
            <a:ext cx="4278284" cy="478089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81E699C-9206-41E9-8806-5D4C3C682D4A}"/>
                  </a:ext>
                </a:extLst>
              </p:cNvPr>
              <p:cNvSpPr txBox="1"/>
              <p:nvPr/>
            </p:nvSpPr>
            <p:spPr>
              <a:xfrm>
                <a:off x="5153890" y="1520975"/>
                <a:ext cx="1235971" cy="115647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62</m:t>
                          </m:r>
                        </m:num>
                        <m:den>
                          <m:r>
                            <a:rPr lang="en-US" sz="4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27</m:t>
                          </m:r>
                        </m:den>
                      </m:f>
                    </m:oMath>
                  </m:oMathPara>
                </a14:m>
                <a:endParaRPr lang="en-GB" sz="4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81E699C-9206-41E9-8806-5D4C3C682D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3890" y="1520975"/>
                <a:ext cx="1235971" cy="115647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B5309994-38A1-4702-9648-39022D8DC4D7}"/>
              </a:ext>
            </a:extLst>
          </p:cNvPr>
          <p:cNvSpPr txBox="1"/>
          <p:nvPr/>
        </p:nvSpPr>
        <p:spPr>
          <a:xfrm>
            <a:off x="6356464" y="1680569"/>
            <a:ext cx="7038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solidFill>
                  <a:srgbClr val="FF0000"/>
                </a:solidFill>
              </a:rPr>
              <a:t>÷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63608B2-5723-45B7-BD52-53EFD1B34295}"/>
                  </a:ext>
                </a:extLst>
              </p:cNvPr>
              <p:cNvSpPr txBox="1"/>
              <p:nvPr/>
            </p:nvSpPr>
            <p:spPr>
              <a:xfrm>
                <a:off x="7154486" y="1520975"/>
                <a:ext cx="623457" cy="115647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US" sz="4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</m:oMath>
                  </m:oMathPara>
                </a14:m>
                <a:endParaRPr lang="en-GB" sz="4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63608B2-5723-45B7-BD52-53EFD1B342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54486" y="1520975"/>
                <a:ext cx="623457" cy="115647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5195222-8CE6-41B2-9EA9-7E473BFB0E6B}"/>
                  </a:ext>
                </a:extLst>
              </p:cNvPr>
              <p:cNvSpPr txBox="1"/>
              <p:nvPr/>
            </p:nvSpPr>
            <p:spPr>
              <a:xfrm>
                <a:off x="5153890" y="3468924"/>
                <a:ext cx="1235971" cy="115647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62</m:t>
                          </m:r>
                        </m:num>
                        <m:den>
                          <m:r>
                            <a:rPr lang="en-US" sz="4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27</m:t>
                          </m:r>
                        </m:den>
                      </m:f>
                    </m:oMath>
                  </m:oMathPara>
                </a14:m>
                <a:endParaRPr lang="en-GB" sz="4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5195222-8CE6-41B2-9EA9-7E473BFB0E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3890" y="3468924"/>
                <a:ext cx="1235971" cy="115647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85B1018D-AC21-4139-9B69-0B8B050482D0}"/>
              </a:ext>
            </a:extLst>
          </p:cNvPr>
          <p:cNvSpPr txBox="1"/>
          <p:nvPr/>
        </p:nvSpPr>
        <p:spPr>
          <a:xfrm>
            <a:off x="6356464" y="3628518"/>
            <a:ext cx="7038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solidFill>
                  <a:srgbClr val="FF0000"/>
                </a:solidFill>
              </a:rPr>
              <a:t>x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0D568C2-8AD8-4DE4-8208-E4AA5690F531}"/>
                  </a:ext>
                </a:extLst>
              </p:cNvPr>
              <p:cNvSpPr txBox="1"/>
              <p:nvPr/>
            </p:nvSpPr>
            <p:spPr>
              <a:xfrm>
                <a:off x="7154486" y="3468924"/>
                <a:ext cx="623457" cy="115647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</m:num>
                        <m:den>
                          <m:r>
                            <a:rPr lang="en-US" sz="4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4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0D568C2-8AD8-4DE4-8208-E4AA5690F5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54486" y="3468924"/>
                <a:ext cx="623457" cy="115647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ED3656F-B08D-4D17-B3A3-8F02C2B36AD4}"/>
                  </a:ext>
                </a:extLst>
              </p:cNvPr>
              <p:cNvSpPr txBox="1"/>
              <p:nvPr/>
            </p:nvSpPr>
            <p:spPr>
              <a:xfrm>
                <a:off x="8781015" y="3468924"/>
                <a:ext cx="922709" cy="115647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𝟑𝟏</m:t>
                          </m:r>
                        </m:num>
                        <m:den>
                          <m:r>
                            <a:rPr lang="en-US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den>
                      </m:f>
                    </m:oMath>
                  </m:oMathPara>
                </a14:m>
                <a:endParaRPr lang="en-GB" sz="4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ED3656F-B08D-4D17-B3A3-8F02C2B36A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81015" y="3468924"/>
                <a:ext cx="922709" cy="115647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B53ACA95-69DD-4F0A-B189-3C37569232F6}"/>
              </a:ext>
            </a:extLst>
          </p:cNvPr>
          <p:cNvSpPr txBox="1"/>
          <p:nvPr/>
        </p:nvSpPr>
        <p:spPr>
          <a:xfrm>
            <a:off x="7955283" y="3682495"/>
            <a:ext cx="7038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FF0000"/>
                </a:solidFill>
              </a:rPr>
              <a:t>=</a:t>
            </a:r>
            <a:endParaRPr lang="en-GB" sz="4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91986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164D6D2-8C6C-40DE-A4E3-7D78C43C9D9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451" t="65535" r="65105" b="12485"/>
          <a:stretch/>
        </p:blipFill>
        <p:spPr>
          <a:xfrm>
            <a:off x="310627" y="315883"/>
            <a:ext cx="5228808" cy="341375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B86EF59-2B1C-49D4-A1B1-2CDC62B74BB1}"/>
                  </a:ext>
                </a:extLst>
              </p:cNvPr>
              <p:cNvSpPr txBox="1"/>
              <p:nvPr/>
            </p:nvSpPr>
            <p:spPr>
              <a:xfrm>
                <a:off x="5134570" y="3330631"/>
                <a:ext cx="811945" cy="120956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US" sz="4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4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B86EF59-2B1C-49D4-A1B1-2CDC62B74B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34570" y="3330631"/>
                <a:ext cx="811945" cy="120956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0FD514DD-CA06-4001-8349-D67DB28C9152}"/>
              </a:ext>
            </a:extLst>
          </p:cNvPr>
          <p:cNvSpPr txBox="1"/>
          <p:nvPr/>
        </p:nvSpPr>
        <p:spPr>
          <a:xfrm>
            <a:off x="5913118" y="3490225"/>
            <a:ext cx="7038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FF0000"/>
                </a:solidFill>
              </a:rPr>
              <a:t>x</a:t>
            </a:r>
            <a:endParaRPr lang="en-GB" sz="48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C98E170-7AF8-4367-A2EF-D271D260E977}"/>
                  </a:ext>
                </a:extLst>
              </p:cNvPr>
              <p:cNvSpPr txBox="1"/>
              <p:nvPr/>
            </p:nvSpPr>
            <p:spPr>
              <a:xfrm>
                <a:off x="3740351" y="3357177"/>
                <a:ext cx="623457" cy="115647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4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4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C98E170-7AF8-4367-A2EF-D271D260E9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40351" y="3357177"/>
                <a:ext cx="623457" cy="115647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7A012CE-B085-49DD-9C87-478475AE006A}"/>
                  </a:ext>
                </a:extLst>
              </p:cNvPr>
              <p:cNvSpPr txBox="1"/>
              <p:nvPr/>
            </p:nvSpPr>
            <p:spPr>
              <a:xfrm>
                <a:off x="8282251" y="3330631"/>
                <a:ext cx="922709" cy="11501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30</m:t>
                          </m:r>
                        </m:num>
                        <m:den>
                          <m:r>
                            <a:rPr lang="en-US" sz="4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4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7A012CE-B085-49DD-9C87-478475AE00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2251" y="3330631"/>
                <a:ext cx="922709" cy="115018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F0A65BE6-B8AB-467E-96DF-7D483A3E52F4}"/>
              </a:ext>
            </a:extLst>
          </p:cNvPr>
          <p:cNvSpPr txBox="1"/>
          <p:nvPr/>
        </p:nvSpPr>
        <p:spPr>
          <a:xfrm>
            <a:off x="7511937" y="3544202"/>
            <a:ext cx="7038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FF0000"/>
                </a:solidFill>
              </a:rPr>
              <a:t>=</a:t>
            </a:r>
            <a:endParaRPr lang="en-GB" sz="4800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2BEB9D9-C4EC-4426-918C-B35ED5A51F17}"/>
              </a:ext>
            </a:extLst>
          </p:cNvPr>
          <p:cNvSpPr txBox="1"/>
          <p:nvPr/>
        </p:nvSpPr>
        <p:spPr>
          <a:xfrm>
            <a:off x="9338047" y="3547295"/>
            <a:ext cx="7038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FF0000"/>
                </a:solidFill>
              </a:rPr>
              <a:t>=</a:t>
            </a:r>
            <a:endParaRPr lang="en-GB" sz="4800" dirty="0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8CDFDD4-E048-491B-A114-97DB1034A768}"/>
              </a:ext>
            </a:extLst>
          </p:cNvPr>
          <p:cNvSpPr txBox="1"/>
          <p:nvPr/>
        </p:nvSpPr>
        <p:spPr>
          <a:xfrm>
            <a:off x="4396407" y="3490224"/>
            <a:ext cx="7038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FF0000"/>
                </a:solidFill>
              </a:rPr>
              <a:t>x</a:t>
            </a:r>
            <a:endParaRPr lang="en-GB" sz="48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78E2110-BCEC-4703-B6EA-1CA60481AB27}"/>
                  </a:ext>
                </a:extLst>
              </p:cNvPr>
              <p:cNvSpPr txBox="1"/>
              <p:nvPr/>
            </p:nvSpPr>
            <p:spPr>
              <a:xfrm>
                <a:off x="6583532" y="3330631"/>
                <a:ext cx="811945" cy="115249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num>
                        <m:den>
                          <m:r>
                            <a:rPr lang="en-US" sz="4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den>
                      </m:f>
                    </m:oMath>
                  </m:oMathPara>
                </a14:m>
                <a:endParaRPr lang="en-GB" sz="4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78E2110-BCEC-4703-B6EA-1CA60481AB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3532" y="3330631"/>
                <a:ext cx="811945" cy="115249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4F5D875E-C0E0-4C10-931B-23C2081FDC7C}"/>
                  </a:ext>
                </a:extLst>
              </p:cNvPr>
              <p:cNvSpPr txBox="1"/>
              <p:nvPr/>
            </p:nvSpPr>
            <p:spPr>
              <a:xfrm>
                <a:off x="10124990" y="3387698"/>
                <a:ext cx="922709" cy="115249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  <m:f>
                        <m:fPr>
                          <m:ctrlPr>
                            <a:rPr lang="en-GB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en-GB" sz="4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4F5D875E-C0E0-4C10-931B-23C2081FDC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24990" y="3387698"/>
                <a:ext cx="922709" cy="115249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778796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52</Words>
  <Application>Microsoft Office PowerPoint</Application>
  <PresentationFormat>Widescreen</PresentationFormat>
  <Paragraphs>50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</cp:revision>
  <dcterms:created xsi:type="dcterms:W3CDTF">2017-12-04T04:15:20Z</dcterms:created>
  <dcterms:modified xsi:type="dcterms:W3CDTF">2026-01-12T04:39:56Z</dcterms:modified>
</cp:coreProperties>
</file>