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25/05/2020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51708" y="461319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551708" y="5759433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f0b0d8d3-2838-4288-ac20-77b51215717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93" y="225933"/>
            <a:ext cx="5552458" cy="41643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635c0fac-52ef-4890-b64d-47ce8ab8021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472" y="225933"/>
            <a:ext cx="5552458" cy="41643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9594" y="520062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f0b0d8d3-2838-4288-ac20-77b51215717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93" y="225933"/>
            <a:ext cx="5552458" cy="41643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799" y="178465"/>
            <a:ext cx="5630487" cy="42118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22967" y="3075442"/>
            <a:ext cx="45533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1C1C1C"/>
                </a:solidFill>
                <a:latin typeface="robotolight"/>
              </a:rPr>
              <a:t>The student may have doubled the </a:t>
            </a:r>
            <a:endParaRPr lang="en-US" sz="36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36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coordinate, </a:t>
            </a:r>
            <a:endParaRPr lang="en-US" sz="36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instead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of squaring.</a:t>
            </a:r>
            <a:endParaRPr lang="en-GB" sz="3600" dirty="0"/>
          </a:p>
        </p:txBody>
      </p:sp>
      <p:sp>
        <p:nvSpPr>
          <p:cNvPr id="2" name="Rectangle 1"/>
          <p:cNvSpPr/>
          <p:nvPr/>
        </p:nvSpPr>
        <p:spPr>
          <a:xfrm>
            <a:off x="8854176" y="1501431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f0b0d8d3-2838-4288-ac20-77b51215717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27" y="225933"/>
            <a:ext cx="6481941" cy="48614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725" t="47769" r="62332" b="36556"/>
          <a:stretch/>
        </p:blipFill>
        <p:spPr>
          <a:xfrm>
            <a:off x="1114296" y="4750964"/>
            <a:ext cx="5029201" cy="210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42053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84585" y="3180010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think that the radius is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5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48" y="300508"/>
            <a:ext cx="6162261" cy="46216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0566" t="47883" r="34338" b="36442"/>
          <a:stretch/>
        </p:blipFill>
        <p:spPr>
          <a:xfrm>
            <a:off x="977640" y="4532242"/>
            <a:ext cx="5414365" cy="225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39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2020-05-25T16:16:24Z</dcterms:modified>
</cp:coreProperties>
</file>