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0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C73539-C3FA-4D37-B543-79AC75CBAC8F}" v="32" dt="2024-11-08T06:54:31.2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C2D2CA3-F051-46A1-B3C3-F318E844E590}"/>
    <pc:docChg chg="custSel addSld modSld">
      <pc:chgData name="Stewart Gale" userId="3647ddd2-6040-41ae-a96d-232c23482af8" providerId="ADAL" clId="{DC2D2CA3-F051-46A1-B3C3-F318E844E590}" dt="2021-06-02T05:07:56.260" v="164"/>
      <pc:docMkLst>
        <pc:docMk/>
      </pc:docMkLst>
      <pc:sldChg chg="modSp mod">
        <pc:chgData name="Stewart Gale" userId="3647ddd2-6040-41ae-a96d-232c23482af8" providerId="ADAL" clId="{DC2D2CA3-F051-46A1-B3C3-F318E844E590}" dt="2021-06-02T04:11:51.749" v="8" actId="1076"/>
        <pc:sldMkLst>
          <pc:docMk/>
          <pc:sldMk cId="2424583014" sldId="257"/>
        </pc:sldMkLst>
        <pc:spChg chg="mod">
          <ac:chgData name="Stewart Gale" userId="3647ddd2-6040-41ae-a96d-232c23482af8" providerId="ADAL" clId="{DC2D2CA3-F051-46A1-B3C3-F318E844E590}" dt="2021-06-02T04:11:51.749" v="8" actId="1076"/>
          <ac:spMkLst>
            <pc:docMk/>
            <pc:sldMk cId="2424583014" sldId="257"/>
            <ac:spMk id="4" creationId="{00000000-0000-0000-0000-000000000000}"/>
          </ac:spMkLst>
        </pc:spChg>
      </pc:sldChg>
      <pc:sldChg chg="addSp delSp modSp new mod">
        <pc:chgData name="Stewart Gale" userId="3647ddd2-6040-41ae-a96d-232c23482af8" providerId="ADAL" clId="{DC2D2CA3-F051-46A1-B3C3-F318E844E590}" dt="2021-06-02T05:07:56.260" v="164"/>
        <pc:sldMkLst>
          <pc:docMk/>
          <pc:sldMk cId="502600106" sldId="261"/>
        </pc:sldMkLst>
        <pc:spChg chg="del mod">
          <ac:chgData name="Stewart Gale" userId="3647ddd2-6040-41ae-a96d-232c23482af8" providerId="ADAL" clId="{DC2D2CA3-F051-46A1-B3C3-F318E844E590}" dt="2021-06-02T05:05:25.352" v="11" actId="478"/>
          <ac:spMkLst>
            <pc:docMk/>
            <pc:sldMk cId="502600106" sldId="261"/>
            <ac:spMk id="2" creationId="{263F48EE-B5B4-4DA0-8B84-BECCF7DD92F4}"/>
          </ac:spMkLst>
        </pc:spChg>
        <pc:spChg chg="del mod">
          <ac:chgData name="Stewart Gale" userId="3647ddd2-6040-41ae-a96d-232c23482af8" providerId="ADAL" clId="{DC2D2CA3-F051-46A1-B3C3-F318E844E590}" dt="2021-06-02T05:05:25.352" v="11" actId="478"/>
          <ac:spMkLst>
            <pc:docMk/>
            <pc:sldMk cId="502600106" sldId="261"/>
            <ac:spMk id="3" creationId="{F6DDF081-0C99-46C5-96C2-EAC35F68E1F1}"/>
          </ac:spMkLst>
        </pc:spChg>
        <pc:grpChg chg="mod">
          <ac:chgData name="Stewart Gale" userId="3647ddd2-6040-41ae-a96d-232c23482af8" providerId="ADAL" clId="{DC2D2CA3-F051-46A1-B3C3-F318E844E590}" dt="2021-06-02T05:05:54.218" v="26"/>
          <ac:grpSpMkLst>
            <pc:docMk/>
            <pc:sldMk cId="502600106" sldId="261"/>
            <ac:grpSpMk id="15" creationId="{19F33DF3-64CD-4FC2-9EA0-FF740E5C83A8}"/>
          </ac:grpSpMkLst>
        </pc:grpChg>
        <pc:grpChg chg="del mod">
          <ac:chgData name="Stewart Gale" userId="3647ddd2-6040-41ae-a96d-232c23482af8" providerId="ADAL" clId="{DC2D2CA3-F051-46A1-B3C3-F318E844E590}" dt="2021-06-02T05:06:26.414" v="77"/>
          <ac:grpSpMkLst>
            <pc:docMk/>
            <pc:sldMk cId="502600106" sldId="261"/>
            <ac:grpSpMk id="24" creationId="{E9FE679B-820B-465E-AC11-E190E418443A}"/>
          </ac:grpSpMkLst>
        </pc:grpChg>
        <pc:grpChg chg="del mod">
          <ac:chgData name="Stewart Gale" userId="3647ddd2-6040-41ae-a96d-232c23482af8" providerId="ADAL" clId="{DC2D2CA3-F051-46A1-B3C3-F318E844E590}" dt="2021-06-02T05:06:26.414" v="75"/>
          <ac:grpSpMkLst>
            <pc:docMk/>
            <pc:sldMk cId="502600106" sldId="261"/>
            <ac:grpSpMk id="25" creationId="{8ADDAA4F-7418-43B1-B769-2E3B047D9EC8}"/>
          </ac:grpSpMkLst>
        </pc:grpChg>
        <pc:grpChg chg="del mod">
          <ac:chgData name="Stewart Gale" userId="3647ddd2-6040-41ae-a96d-232c23482af8" providerId="ADAL" clId="{DC2D2CA3-F051-46A1-B3C3-F318E844E590}" dt="2021-06-02T05:06:26.410" v="60"/>
          <ac:grpSpMkLst>
            <pc:docMk/>
            <pc:sldMk cId="502600106" sldId="261"/>
            <ac:grpSpMk id="31" creationId="{50BE0E11-B7C0-4BAA-BC67-1C833A51D5B6}"/>
          </ac:grpSpMkLst>
        </pc:grpChg>
        <pc:grpChg chg="del mod">
          <ac:chgData name="Stewart Gale" userId="3647ddd2-6040-41ae-a96d-232c23482af8" providerId="ADAL" clId="{DC2D2CA3-F051-46A1-B3C3-F318E844E590}" dt="2021-06-02T05:06:26.411" v="63"/>
          <ac:grpSpMkLst>
            <pc:docMk/>
            <pc:sldMk cId="502600106" sldId="261"/>
            <ac:grpSpMk id="32" creationId="{04BAD5FA-EB17-43E2-9B9A-AD37129A7644}"/>
          </ac:grpSpMkLst>
        </pc:grpChg>
        <pc:grpChg chg="del mod">
          <ac:chgData name="Stewart Gale" userId="3647ddd2-6040-41ae-a96d-232c23482af8" providerId="ADAL" clId="{DC2D2CA3-F051-46A1-B3C3-F318E844E590}" dt="2021-06-02T05:06:26.413" v="71"/>
          <ac:grpSpMkLst>
            <pc:docMk/>
            <pc:sldMk cId="502600106" sldId="261"/>
            <ac:grpSpMk id="43" creationId="{0D330C94-34B9-4DA4-B50D-1E7FE65FBA4B}"/>
          </ac:grpSpMkLst>
        </pc:grpChg>
        <pc:grpChg chg="del mod">
          <ac:chgData name="Stewart Gale" userId="3647ddd2-6040-41ae-a96d-232c23482af8" providerId="ADAL" clId="{DC2D2CA3-F051-46A1-B3C3-F318E844E590}" dt="2021-06-02T05:06:26.414" v="76"/>
          <ac:grpSpMkLst>
            <pc:docMk/>
            <pc:sldMk cId="502600106" sldId="261"/>
            <ac:grpSpMk id="44" creationId="{B4A1D75F-4DAD-4883-9488-734B4A27870C}"/>
          </ac:grpSpMkLst>
        </pc:grpChg>
        <pc:grpChg chg="del mod">
          <ac:chgData name="Stewart Gale" userId="3647ddd2-6040-41ae-a96d-232c23482af8" providerId="ADAL" clId="{DC2D2CA3-F051-46A1-B3C3-F318E844E590}" dt="2021-06-02T05:06:26.412" v="67"/>
          <ac:grpSpMkLst>
            <pc:docMk/>
            <pc:sldMk cId="502600106" sldId="261"/>
            <ac:grpSpMk id="45" creationId="{602C30C0-E832-4116-8F94-4187A4452168}"/>
          </ac:grpSpMkLst>
        </pc:grpChg>
        <pc:grpChg chg="del mod">
          <ac:chgData name="Stewart Gale" userId="3647ddd2-6040-41ae-a96d-232c23482af8" providerId="ADAL" clId="{DC2D2CA3-F051-46A1-B3C3-F318E844E590}" dt="2021-06-02T05:06:26.411" v="64"/>
          <ac:grpSpMkLst>
            <pc:docMk/>
            <pc:sldMk cId="502600106" sldId="261"/>
            <ac:grpSpMk id="46" creationId="{F2A3534E-CCE0-4DB9-9BBD-AD217BC3DCAA}"/>
          </ac:grpSpMkLst>
        </pc:grpChg>
        <pc:grpChg chg="del mod">
          <ac:chgData name="Stewart Gale" userId="3647ddd2-6040-41ae-a96d-232c23482af8" providerId="ADAL" clId="{DC2D2CA3-F051-46A1-B3C3-F318E844E590}" dt="2021-06-02T05:06:21.778" v="56"/>
          <ac:grpSpMkLst>
            <pc:docMk/>
            <pc:sldMk cId="502600106" sldId="261"/>
            <ac:grpSpMk id="49" creationId="{0D59ADD0-38CE-4DDF-8063-E418D50F5378}"/>
          </ac:grpSpMkLst>
        </pc:grpChg>
        <pc:grpChg chg="mod">
          <ac:chgData name="Stewart Gale" userId="3647ddd2-6040-41ae-a96d-232c23482af8" providerId="ADAL" clId="{DC2D2CA3-F051-46A1-B3C3-F318E844E590}" dt="2021-06-02T05:06:33.951" v="87"/>
          <ac:grpSpMkLst>
            <pc:docMk/>
            <pc:sldMk cId="502600106" sldId="261"/>
            <ac:grpSpMk id="54" creationId="{8488DC27-77B8-45B0-A1E4-C3B163C4FBD7}"/>
          </ac:grpSpMkLst>
        </pc:grpChg>
        <pc:grpChg chg="del mod">
          <ac:chgData name="Stewart Gale" userId="3647ddd2-6040-41ae-a96d-232c23482af8" providerId="ADAL" clId="{DC2D2CA3-F051-46A1-B3C3-F318E844E590}" dt="2021-06-02T05:07:03.621" v="123"/>
          <ac:grpSpMkLst>
            <pc:docMk/>
            <pc:sldMk cId="502600106" sldId="261"/>
            <ac:grpSpMk id="62" creationId="{78AEC0B4-8CCF-44EF-A970-8B2EFF967611}"/>
          </ac:grpSpMkLst>
        </pc:grpChg>
        <pc:grpChg chg="del mod">
          <ac:chgData name="Stewart Gale" userId="3647ddd2-6040-41ae-a96d-232c23482af8" providerId="ADAL" clId="{DC2D2CA3-F051-46A1-B3C3-F318E844E590}" dt="2021-06-02T05:07:03.619" v="115"/>
          <ac:grpSpMkLst>
            <pc:docMk/>
            <pc:sldMk cId="502600106" sldId="261"/>
            <ac:grpSpMk id="68" creationId="{88AD1BBA-E4D6-4B11-B6E3-E4FCE0966D38}"/>
          </ac:grpSpMkLst>
        </pc:grpChg>
        <pc:grpChg chg="del mod">
          <ac:chgData name="Stewart Gale" userId="3647ddd2-6040-41ae-a96d-232c23482af8" providerId="ADAL" clId="{DC2D2CA3-F051-46A1-B3C3-F318E844E590}" dt="2021-06-02T05:07:03.621" v="124"/>
          <ac:grpSpMkLst>
            <pc:docMk/>
            <pc:sldMk cId="502600106" sldId="261"/>
            <ac:grpSpMk id="69" creationId="{F69B9C04-1C9C-4F63-BB8B-2145AC38D83A}"/>
          </ac:grpSpMkLst>
        </pc:grpChg>
        <pc:grpChg chg="del mod">
          <ac:chgData name="Stewart Gale" userId="3647ddd2-6040-41ae-a96d-232c23482af8" providerId="ADAL" clId="{DC2D2CA3-F051-46A1-B3C3-F318E844E590}" dt="2021-06-02T05:07:03.619" v="112"/>
          <ac:grpSpMkLst>
            <pc:docMk/>
            <pc:sldMk cId="502600106" sldId="261"/>
            <ac:grpSpMk id="74" creationId="{D53FCDB3-7299-45EB-9673-605C71963594}"/>
          </ac:grpSpMkLst>
        </pc:grpChg>
        <pc:grpChg chg="mod">
          <ac:chgData name="Stewart Gale" userId="3647ddd2-6040-41ae-a96d-232c23482af8" providerId="ADAL" clId="{DC2D2CA3-F051-46A1-B3C3-F318E844E590}" dt="2021-06-02T05:06:47.604" v="108"/>
          <ac:grpSpMkLst>
            <pc:docMk/>
            <pc:sldMk cId="502600106" sldId="261"/>
            <ac:grpSpMk id="76" creationId="{283D58C7-B157-4ABE-A539-0F49D0B6EB65}"/>
          </ac:grpSpMkLst>
        </pc:grpChg>
        <pc:grpChg chg="del mod">
          <ac:chgData name="Stewart Gale" userId="3647ddd2-6040-41ae-a96d-232c23482af8" providerId="ADAL" clId="{DC2D2CA3-F051-46A1-B3C3-F318E844E590}" dt="2021-06-02T05:07:46.033" v="161"/>
          <ac:grpSpMkLst>
            <pc:docMk/>
            <pc:sldMk cId="502600106" sldId="261"/>
            <ac:grpSpMk id="79" creationId="{B7C491F3-BC6C-4C5B-AACE-29F0C7394A14}"/>
          </ac:grpSpMkLst>
        </pc:grpChg>
        <pc:grpChg chg="mod">
          <ac:chgData name="Stewart Gale" userId="3647ddd2-6040-41ae-a96d-232c23482af8" providerId="ADAL" clId="{DC2D2CA3-F051-46A1-B3C3-F318E844E590}" dt="2021-06-02T05:07:13.269" v="134"/>
          <ac:grpSpMkLst>
            <pc:docMk/>
            <pc:sldMk cId="502600106" sldId="261"/>
            <ac:grpSpMk id="85" creationId="{A3C48D91-DBFF-4AA1-B450-4D4DB423E5D4}"/>
          </ac:grpSpMkLst>
        </pc:grpChg>
        <pc:grpChg chg="mod">
          <ac:chgData name="Stewart Gale" userId="3647ddd2-6040-41ae-a96d-232c23482af8" providerId="ADAL" clId="{DC2D2CA3-F051-46A1-B3C3-F318E844E590}" dt="2021-06-02T05:07:15.200" v="136"/>
          <ac:grpSpMkLst>
            <pc:docMk/>
            <pc:sldMk cId="502600106" sldId="261"/>
            <ac:grpSpMk id="87" creationId="{07512319-6458-4F0B-9447-B91C8491F938}"/>
          </ac:grpSpMkLst>
        </pc:grpChg>
        <pc:grpChg chg="mod">
          <ac:chgData name="Stewart Gale" userId="3647ddd2-6040-41ae-a96d-232c23482af8" providerId="ADAL" clId="{DC2D2CA3-F051-46A1-B3C3-F318E844E590}" dt="2021-06-02T05:07:21.795" v="141"/>
          <ac:grpSpMkLst>
            <pc:docMk/>
            <pc:sldMk cId="502600106" sldId="261"/>
            <ac:grpSpMk id="92" creationId="{2E1AB78D-C0C2-4659-B053-CE49A4F38621}"/>
          </ac:grpSpMkLst>
        </pc:grpChg>
        <pc:grpChg chg="mod">
          <ac:chgData name="Stewart Gale" userId="3647ddd2-6040-41ae-a96d-232c23482af8" providerId="ADAL" clId="{DC2D2CA3-F051-46A1-B3C3-F318E844E590}" dt="2021-06-02T05:07:28.066" v="145"/>
          <ac:grpSpMkLst>
            <pc:docMk/>
            <pc:sldMk cId="502600106" sldId="261"/>
            <ac:grpSpMk id="96" creationId="{0CD226B6-45A5-441E-8D9A-088E612DDFCA}"/>
          </ac:grpSpMkLst>
        </pc:grpChg>
        <pc:grpChg chg="mod">
          <ac:chgData name="Stewart Gale" userId="3647ddd2-6040-41ae-a96d-232c23482af8" providerId="ADAL" clId="{DC2D2CA3-F051-46A1-B3C3-F318E844E590}" dt="2021-06-02T05:07:35.907" v="158"/>
          <ac:grpSpMkLst>
            <pc:docMk/>
            <pc:sldMk cId="502600106" sldId="261"/>
            <ac:grpSpMk id="108" creationId="{8CA88221-DB55-466A-9188-7EAEF87CEC54}"/>
          </ac:grpSpMkLst>
        </pc:grpChg>
        <pc:grpChg chg="mod">
          <ac:chgData name="Stewart Gale" userId="3647ddd2-6040-41ae-a96d-232c23482af8" providerId="ADAL" clId="{DC2D2CA3-F051-46A1-B3C3-F318E844E590}" dt="2021-06-02T05:07:35.907" v="158"/>
          <ac:grpSpMkLst>
            <pc:docMk/>
            <pc:sldMk cId="502600106" sldId="261"/>
            <ac:grpSpMk id="109" creationId="{FDE5D214-DF83-4AF9-9FD9-1198C21C7546}"/>
          </ac:grpSpMkLst>
        </pc:grpChg>
        <pc:grpChg chg="mod">
          <ac:chgData name="Stewart Gale" userId="3647ddd2-6040-41ae-a96d-232c23482af8" providerId="ADAL" clId="{DC2D2CA3-F051-46A1-B3C3-F318E844E590}" dt="2021-06-02T05:07:46.033" v="161"/>
          <ac:grpSpMkLst>
            <pc:docMk/>
            <pc:sldMk cId="502600106" sldId="261"/>
            <ac:grpSpMk id="112" creationId="{5A5FB17A-12CF-4A99-8C54-09FF9D9BC487}"/>
          </ac:grpSpMkLst>
        </pc:grpChg>
        <pc:grpChg chg="mod">
          <ac:chgData name="Stewart Gale" userId="3647ddd2-6040-41ae-a96d-232c23482af8" providerId="ADAL" clId="{DC2D2CA3-F051-46A1-B3C3-F318E844E590}" dt="2021-06-02T05:07:56.260" v="164"/>
          <ac:grpSpMkLst>
            <pc:docMk/>
            <pc:sldMk cId="502600106" sldId="261"/>
            <ac:grpSpMk id="115" creationId="{09E3DC38-BDB8-4AB2-8967-544C708BD17F}"/>
          </ac:grpSpMkLst>
        </pc:grpChg>
        <pc:picChg chg="add mod modCrop">
          <ac:chgData name="Stewart Gale" userId="3647ddd2-6040-41ae-a96d-232c23482af8" providerId="ADAL" clId="{DC2D2CA3-F051-46A1-B3C3-F318E844E590}" dt="2021-06-02T05:05:37.831" v="15" actId="1076"/>
          <ac:picMkLst>
            <pc:docMk/>
            <pc:sldMk cId="502600106" sldId="261"/>
            <ac:picMk id="4" creationId="{474474A3-6981-4C6A-B37B-D82E7534694E}"/>
          </ac:picMkLst>
        </pc:picChg>
        <pc:inkChg chg="add">
          <ac:chgData name="Stewart Gale" userId="3647ddd2-6040-41ae-a96d-232c23482af8" providerId="ADAL" clId="{DC2D2CA3-F051-46A1-B3C3-F318E844E590}" dt="2021-06-02T05:05:42.196" v="16" actId="9405"/>
          <ac:inkMkLst>
            <pc:docMk/>
            <pc:sldMk cId="502600106" sldId="261"/>
            <ac:inkMk id="5" creationId="{8EE0B406-9D5E-47A8-BA18-D19021DC8D5A}"/>
          </ac:inkMkLst>
        </pc:inkChg>
        <pc:inkChg chg="add mod">
          <ac:chgData name="Stewart Gale" userId="3647ddd2-6040-41ae-a96d-232c23482af8" providerId="ADAL" clId="{DC2D2CA3-F051-46A1-B3C3-F318E844E590}" dt="2021-06-02T05:05:54.218" v="26"/>
          <ac:inkMkLst>
            <pc:docMk/>
            <pc:sldMk cId="502600106" sldId="261"/>
            <ac:inkMk id="6" creationId="{9D5143E0-4833-44E4-8E24-F30DFECD09F7}"/>
          </ac:inkMkLst>
        </pc:inkChg>
        <pc:inkChg chg="add del mod">
          <ac:chgData name="Stewart Gale" userId="3647ddd2-6040-41ae-a96d-232c23482af8" providerId="ADAL" clId="{DC2D2CA3-F051-46A1-B3C3-F318E844E590}" dt="2021-06-02T05:06:26.411" v="66"/>
          <ac:inkMkLst>
            <pc:docMk/>
            <pc:sldMk cId="502600106" sldId="261"/>
            <ac:inkMk id="7" creationId="{6D962525-5828-477E-B93F-A96755DC3DAF}"/>
          </ac:inkMkLst>
        </pc:inkChg>
        <pc:inkChg chg="add del">
          <ac:chgData name="Stewart Gale" userId="3647ddd2-6040-41ae-a96d-232c23482af8" providerId="ADAL" clId="{DC2D2CA3-F051-46A1-B3C3-F318E844E590}" dt="2021-06-02T05:06:26.415" v="80"/>
          <ac:inkMkLst>
            <pc:docMk/>
            <pc:sldMk cId="502600106" sldId="261"/>
            <ac:inkMk id="8" creationId="{04A4D1A2-15F5-4EA7-8A00-D294712CBED3}"/>
          </ac:inkMkLst>
        </pc:inkChg>
        <pc:inkChg chg="add mod">
          <ac:chgData name="Stewart Gale" userId="3647ddd2-6040-41ae-a96d-232c23482af8" providerId="ADAL" clId="{DC2D2CA3-F051-46A1-B3C3-F318E844E590}" dt="2021-06-02T05:05:54.218" v="26"/>
          <ac:inkMkLst>
            <pc:docMk/>
            <pc:sldMk cId="502600106" sldId="261"/>
            <ac:inkMk id="9" creationId="{53927B11-461E-4A79-88F5-BFC8A41F6082}"/>
          </ac:inkMkLst>
        </pc:inkChg>
        <pc:inkChg chg="add del mod">
          <ac:chgData name="Stewart Gale" userId="3647ddd2-6040-41ae-a96d-232c23482af8" providerId="ADAL" clId="{DC2D2CA3-F051-46A1-B3C3-F318E844E590}" dt="2021-06-02T05:06:26.414" v="74"/>
          <ac:inkMkLst>
            <pc:docMk/>
            <pc:sldMk cId="502600106" sldId="261"/>
            <ac:inkMk id="10" creationId="{BF0E93CE-6756-4F44-AC1B-DA921A8CF254}"/>
          </ac:inkMkLst>
        </pc:inkChg>
        <pc:inkChg chg="add">
          <ac:chgData name="Stewart Gale" userId="3647ddd2-6040-41ae-a96d-232c23482af8" providerId="ADAL" clId="{DC2D2CA3-F051-46A1-B3C3-F318E844E590}" dt="2021-06-02T05:05:47.086" v="22" actId="9405"/>
          <ac:inkMkLst>
            <pc:docMk/>
            <pc:sldMk cId="502600106" sldId="261"/>
            <ac:inkMk id="11" creationId="{DAAABF54-451E-4C4C-8262-FAAF68550CE9}"/>
          </ac:inkMkLst>
        </pc:inkChg>
        <pc:inkChg chg="add del">
          <ac:chgData name="Stewart Gale" userId="3647ddd2-6040-41ae-a96d-232c23482af8" providerId="ADAL" clId="{DC2D2CA3-F051-46A1-B3C3-F318E844E590}" dt="2021-06-02T05:07:09.036" v="128"/>
          <ac:inkMkLst>
            <pc:docMk/>
            <pc:sldMk cId="502600106" sldId="261"/>
            <ac:inkMk id="12" creationId="{C2A414E7-961E-4B85-B4C1-DDD95A583BEA}"/>
          </ac:inkMkLst>
        </pc:inkChg>
        <pc:inkChg chg="add mod">
          <ac:chgData name="Stewart Gale" userId="3647ddd2-6040-41ae-a96d-232c23482af8" providerId="ADAL" clId="{DC2D2CA3-F051-46A1-B3C3-F318E844E590}" dt="2021-06-02T05:05:54.218" v="26"/>
          <ac:inkMkLst>
            <pc:docMk/>
            <pc:sldMk cId="502600106" sldId="261"/>
            <ac:inkMk id="13" creationId="{5CE9D75B-7965-4BB5-8282-38B47276846D}"/>
          </ac:inkMkLst>
        </pc:inkChg>
        <pc:inkChg chg="add mod">
          <ac:chgData name="Stewart Gale" userId="3647ddd2-6040-41ae-a96d-232c23482af8" providerId="ADAL" clId="{DC2D2CA3-F051-46A1-B3C3-F318E844E590}" dt="2021-06-02T05:05:54.218" v="26"/>
          <ac:inkMkLst>
            <pc:docMk/>
            <pc:sldMk cId="502600106" sldId="261"/>
            <ac:inkMk id="14" creationId="{2590D361-4FFF-4023-AC7D-EEC9D286DF73}"/>
          </ac:inkMkLst>
        </pc:inkChg>
        <pc:inkChg chg="add">
          <ac:chgData name="Stewart Gale" userId="3647ddd2-6040-41ae-a96d-232c23482af8" providerId="ADAL" clId="{DC2D2CA3-F051-46A1-B3C3-F318E844E590}" dt="2021-06-02T05:05:57.725" v="27" actId="9405"/>
          <ac:inkMkLst>
            <pc:docMk/>
            <pc:sldMk cId="502600106" sldId="261"/>
            <ac:inkMk id="16" creationId="{BB6CB8EF-95E2-4FA0-98A2-74618196D62B}"/>
          </ac:inkMkLst>
        </pc:inkChg>
        <pc:inkChg chg="add del">
          <ac:chgData name="Stewart Gale" userId="3647ddd2-6040-41ae-a96d-232c23482af8" providerId="ADAL" clId="{DC2D2CA3-F051-46A1-B3C3-F318E844E590}" dt="2021-06-02T05:06:26.413" v="70"/>
          <ac:inkMkLst>
            <pc:docMk/>
            <pc:sldMk cId="502600106" sldId="261"/>
            <ac:inkMk id="17" creationId="{EBFE51AA-38F1-4CA7-A2C3-44DE0C51EF08}"/>
          </ac:inkMkLst>
        </pc:inkChg>
        <pc:inkChg chg="add del mod">
          <ac:chgData name="Stewart Gale" userId="3647ddd2-6040-41ae-a96d-232c23482af8" providerId="ADAL" clId="{DC2D2CA3-F051-46A1-B3C3-F318E844E590}" dt="2021-06-02T05:06:26.415" v="81"/>
          <ac:inkMkLst>
            <pc:docMk/>
            <pc:sldMk cId="502600106" sldId="261"/>
            <ac:inkMk id="18" creationId="{102F6374-CB52-4A10-BB24-D6BC36418EC4}"/>
          </ac:inkMkLst>
        </pc:inkChg>
        <pc:inkChg chg="add del mod">
          <ac:chgData name="Stewart Gale" userId="3647ddd2-6040-41ae-a96d-232c23482af8" providerId="ADAL" clId="{DC2D2CA3-F051-46A1-B3C3-F318E844E590}" dt="2021-06-02T05:06:26.414" v="75"/>
          <ac:inkMkLst>
            <pc:docMk/>
            <pc:sldMk cId="502600106" sldId="261"/>
            <ac:inkMk id="19" creationId="{8CC79728-E71B-4798-83B8-300F8675C434}"/>
          </ac:inkMkLst>
        </pc:inkChg>
        <pc:inkChg chg="add del mod">
          <ac:chgData name="Stewart Gale" userId="3647ddd2-6040-41ae-a96d-232c23482af8" providerId="ADAL" clId="{DC2D2CA3-F051-46A1-B3C3-F318E844E590}" dt="2021-06-02T05:06:26.411" v="65"/>
          <ac:inkMkLst>
            <pc:docMk/>
            <pc:sldMk cId="502600106" sldId="261"/>
            <ac:inkMk id="20" creationId="{BBC6EEBB-AD13-493A-94EF-04C58FE5FD96}"/>
          </ac:inkMkLst>
        </pc:inkChg>
        <pc:inkChg chg="add del mod">
          <ac:chgData name="Stewart Gale" userId="3647ddd2-6040-41ae-a96d-232c23482af8" providerId="ADAL" clId="{DC2D2CA3-F051-46A1-B3C3-F318E844E590}" dt="2021-06-02T05:06:26.414" v="77"/>
          <ac:inkMkLst>
            <pc:docMk/>
            <pc:sldMk cId="502600106" sldId="261"/>
            <ac:inkMk id="21" creationId="{68A09853-9729-43A6-872E-FE44766B81F6}"/>
          </ac:inkMkLst>
        </pc:inkChg>
        <pc:inkChg chg="add del mod">
          <ac:chgData name="Stewart Gale" userId="3647ddd2-6040-41ae-a96d-232c23482af8" providerId="ADAL" clId="{DC2D2CA3-F051-46A1-B3C3-F318E844E590}" dt="2021-06-02T05:06:26.414" v="78"/>
          <ac:inkMkLst>
            <pc:docMk/>
            <pc:sldMk cId="502600106" sldId="261"/>
            <ac:inkMk id="22" creationId="{B055B320-CBEE-44B7-BD9F-DCC3959CBABA}"/>
          </ac:inkMkLst>
        </pc:inkChg>
        <pc:inkChg chg="add del mod">
          <ac:chgData name="Stewart Gale" userId="3647ddd2-6040-41ae-a96d-232c23482af8" providerId="ADAL" clId="{DC2D2CA3-F051-46A1-B3C3-F318E844E590}" dt="2021-06-02T05:06:26.410" v="62"/>
          <ac:inkMkLst>
            <pc:docMk/>
            <pc:sldMk cId="502600106" sldId="261"/>
            <ac:inkMk id="23" creationId="{8BB51362-4BB1-408E-8217-B103CEC50C73}"/>
          </ac:inkMkLst>
        </pc:inkChg>
        <pc:inkChg chg="add del">
          <ac:chgData name="Stewart Gale" userId="3647ddd2-6040-41ae-a96d-232c23482af8" providerId="ADAL" clId="{DC2D2CA3-F051-46A1-B3C3-F318E844E590}" dt="2021-06-02T05:06:26.412" v="68"/>
          <ac:inkMkLst>
            <pc:docMk/>
            <pc:sldMk cId="502600106" sldId="261"/>
            <ac:inkMk id="26" creationId="{7B07E3A3-FD40-452B-B4FE-069F41F5D6DD}"/>
          </ac:inkMkLst>
        </pc:inkChg>
        <pc:inkChg chg="add del mod">
          <ac:chgData name="Stewart Gale" userId="3647ddd2-6040-41ae-a96d-232c23482af8" providerId="ADAL" clId="{DC2D2CA3-F051-46A1-B3C3-F318E844E590}" dt="2021-06-02T05:06:26.413" v="73"/>
          <ac:inkMkLst>
            <pc:docMk/>
            <pc:sldMk cId="502600106" sldId="261"/>
            <ac:inkMk id="27" creationId="{A9B118A4-535D-402D-934F-CB2E3D225CE3}"/>
          </ac:inkMkLst>
        </pc:inkChg>
        <pc:inkChg chg="add del mod">
          <ac:chgData name="Stewart Gale" userId="3647ddd2-6040-41ae-a96d-232c23482af8" providerId="ADAL" clId="{DC2D2CA3-F051-46A1-B3C3-F318E844E590}" dt="2021-06-02T05:06:26.411" v="63"/>
          <ac:inkMkLst>
            <pc:docMk/>
            <pc:sldMk cId="502600106" sldId="261"/>
            <ac:inkMk id="28" creationId="{661075CD-7C8D-4908-80B7-2C30895FDFA8}"/>
          </ac:inkMkLst>
        </pc:inkChg>
        <pc:inkChg chg="add del mod">
          <ac:chgData name="Stewart Gale" userId="3647ddd2-6040-41ae-a96d-232c23482af8" providerId="ADAL" clId="{DC2D2CA3-F051-46A1-B3C3-F318E844E590}" dt="2021-06-02T05:06:26.415" v="79"/>
          <ac:inkMkLst>
            <pc:docMk/>
            <pc:sldMk cId="502600106" sldId="261"/>
            <ac:inkMk id="29" creationId="{3B87885C-3D88-4CA5-8811-0339C03C58D0}"/>
          </ac:inkMkLst>
        </pc:inkChg>
        <pc:inkChg chg="add del mod">
          <ac:chgData name="Stewart Gale" userId="3647ddd2-6040-41ae-a96d-232c23482af8" providerId="ADAL" clId="{DC2D2CA3-F051-46A1-B3C3-F318E844E590}" dt="2021-06-02T05:06:26.410" v="60"/>
          <ac:inkMkLst>
            <pc:docMk/>
            <pc:sldMk cId="502600106" sldId="261"/>
            <ac:inkMk id="30" creationId="{2F33A76D-F57A-4F28-B74F-6F149F3C7DBB}"/>
          </ac:inkMkLst>
        </pc:inkChg>
        <pc:inkChg chg="add del mod">
          <ac:chgData name="Stewart Gale" userId="3647ddd2-6040-41ae-a96d-232c23482af8" providerId="ADAL" clId="{DC2D2CA3-F051-46A1-B3C3-F318E844E590}" dt="2021-06-02T05:06:26.411" v="64"/>
          <ac:inkMkLst>
            <pc:docMk/>
            <pc:sldMk cId="502600106" sldId="261"/>
            <ac:inkMk id="33" creationId="{FBF9054D-EBB1-4E89-A476-41810C921B20}"/>
          </ac:inkMkLst>
        </pc:inkChg>
        <pc:inkChg chg="add del mod">
          <ac:chgData name="Stewart Gale" userId="3647ddd2-6040-41ae-a96d-232c23482af8" providerId="ADAL" clId="{DC2D2CA3-F051-46A1-B3C3-F318E844E590}" dt="2021-06-02T05:06:26.412" v="69"/>
          <ac:inkMkLst>
            <pc:docMk/>
            <pc:sldMk cId="502600106" sldId="261"/>
            <ac:inkMk id="34" creationId="{642E862E-2FC5-4438-A9A2-EC932A2DBED0}"/>
          </ac:inkMkLst>
        </pc:inkChg>
        <pc:inkChg chg="add del mod">
          <ac:chgData name="Stewart Gale" userId="3647ddd2-6040-41ae-a96d-232c23482af8" providerId="ADAL" clId="{DC2D2CA3-F051-46A1-B3C3-F318E844E590}" dt="2021-06-02T05:06:26.412" v="67"/>
          <ac:inkMkLst>
            <pc:docMk/>
            <pc:sldMk cId="502600106" sldId="261"/>
            <ac:inkMk id="35" creationId="{5CFCCE6B-3350-4A11-B461-D1E085AF4A6A}"/>
          </ac:inkMkLst>
        </pc:inkChg>
        <pc:inkChg chg="add del mod">
          <ac:chgData name="Stewart Gale" userId="3647ddd2-6040-41ae-a96d-232c23482af8" providerId="ADAL" clId="{DC2D2CA3-F051-46A1-B3C3-F318E844E590}" dt="2021-06-02T05:06:26.413" v="72"/>
          <ac:inkMkLst>
            <pc:docMk/>
            <pc:sldMk cId="502600106" sldId="261"/>
            <ac:inkMk id="36" creationId="{70FFB584-2FB3-4826-9EE9-A07BCCEDF796}"/>
          </ac:inkMkLst>
        </pc:inkChg>
        <pc:inkChg chg="add del mod">
          <ac:chgData name="Stewart Gale" userId="3647ddd2-6040-41ae-a96d-232c23482af8" providerId="ADAL" clId="{DC2D2CA3-F051-46A1-B3C3-F318E844E590}" dt="2021-06-02T05:06:26.410" v="61"/>
          <ac:inkMkLst>
            <pc:docMk/>
            <pc:sldMk cId="502600106" sldId="261"/>
            <ac:inkMk id="37" creationId="{7B29A4E2-E843-491F-BEFA-03BEE7B882E6}"/>
          </ac:inkMkLst>
        </pc:inkChg>
        <pc:inkChg chg="add del mod">
          <ac:chgData name="Stewart Gale" userId="3647ddd2-6040-41ae-a96d-232c23482af8" providerId="ADAL" clId="{DC2D2CA3-F051-46A1-B3C3-F318E844E590}" dt="2021-06-02T05:06:26.415" v="82"/>
          <ac:inkMkLst>
            <pc:docMk/>
            <pc:sldMk cId="502600106" sldId="261"/>
            <ac:inkMk id="38" creationId="{D0C5E311-59ED-4846-A15F-CA370BB6BE7B}"/>
          </ac:inkMkLst>
        </pc:inkChg>
        <pc:inkChg chg="add del mod">
          <ac:chgData name="Stewart Gale" userId="3647ddd2-6040-41ae-a96d-232c23482af8" providerId="ADAL" clId="{DC2D2CA3-F051-46A1-B3C3-F318E844E590}" dt="2021-06-02T05:06:26.414" v="76"/>
          <ac:inkMkLst>
            <pc:docMk/>
            <pc:sldMk cId="502600106" sldId="261"/>
            <ac:inkMk id="39" creationId="{7281E107-969F-490F-B84B-20569DACF82F}"/>
          </ac:inkMkLst>
        </pc:inkChg>
        <pc:inkChg chg="add del mod">
          <ac:chgData name="Stewart Gale" userId="3647ddd2-6040-41ae-a96d-232c23482af8" providerId="ADAL" clId="{DC2D2CA3-F051-46A1-B3C3-F318E844E590}" dt="2021-06-02T05:06:26.413" v="71"/>
          <ac:inkMkLst>
            <pc:docMk/>
            <pc:sldMk cId="502600106" sldId="261"/>
            <ac:inkMk id="40" creationId="{2AE8B81C-1478-41C1-BB54-3081F3376E16}"/>
          </ac:inkMkLst>
        </pc:inkChg>
        <pc:inkChg chg="add del mod">
          <ac:chgData name="Stewart Gale" userId="3647ddd2-6040-41ae-a96d-232c23482af8" providerId="ADAL" clId="{DC2D2CA3-F051-46A1-B3C3-F318E844E590}" dt="2021-06-02T05:06:26.410" v="59"/>
          <ac:inkMkLst>
            <pc:docMk/>
            <pc:sldMk cId="502600106" sldId="261"/>
            <ac:inkMk id="41" creationId="{F4E6BC7C-2083-4E56-A1AF-6CC467FAD9D7}"/>
          </ac:inkMkLst>
        </pc:inkChg>
        <pc:inkChg chg="add del mod">
          <ac:chgData name="Stewart Gale" userId="3647ddd2-6040-41ae-a96d-232c23482af8" providerId="ADAL" clId="{DC2D2CA3-F051-46A1-B3C3-F318E844E590}" dt="2021-06-02T05:06:26.409" v="58"/>
          <ac:inkMkLst>
            <pc:docMk/>
            <pc:sldMk cId="502600106" sldId="261"/>
            <ac:inkMk id="42" creationId="{9AC21F57-D067-4BF5-B6F9-5E8934CD5AA0}"/>
          </ac:inkMkLst>
        </pc:inkChg>
        <pc:inkChg chg="add del mod">
          <ac:chgData name="Stewart Gale" userId="3647ddd2-6040-41ae-a96d-232c23482af8" providerId="ADAL" clId="{DC2D2CA3-F051-46A1-B3C3-F318E844E590}" dt="2021-06-02T05:06:21.778" v="56"/>
          <ac:inkMkLst>
            <pc:docMk/>
            <pc:sldMk cId="502600106" sldId="261"/>
            <ac:inkMk id="47" creationId="{E737C709-F858-4846-866B-533FE0580049}"/>
          </ac:inkMkLst>
        </pc:inkChg>
        <pc:inkChg chg="add del mod">
          <ac:chgData name="Stewart Gale" userId="3647ddd2-6040-41ae-a96d-232c23482af8" providerId="ADAL" clId="{DC2D2CA3-F051-46A1-B3C3-F318E844E590}" dt="2021-06-02T05:06:21.778" v="57"/>
          <ac:inkMkLst>
            <pc:docMk/>
            <pc:sldMk cId="502600106" sldId="261"/>
            <ac:inkMk id="48" creationId="{5AF69A0D-A7B8-4B2F-B7E9-4F60270EC293}"/>
          </ac:inkMkLst>
        </pc:inkChg>
        <pc:inkChg chg="add mod">
          <ac:chgData name="Stewart Gale" userId="3647ddd2-6040-41ae-a96d-232c23482af8" providerId="ADAL" clId="{DC2D2CA3-F051-46A1-B3C3-F318E844E590}" dt="2021-06-02T05:06:47.604" v="108"/>
          <ac:inkMkLst>
            <pc:docMk/>
            <pc:sldMk cId="502600106" sldId="261"/>
            <ac:inkMk id="50" creationId="{E6E9558D-ED1F-4CD0-8EBC-424717242C03}"/>
          </ac:inkMkLst>
        </pc:inkChg>
        <pc:inkChg chg="add mod">
          <ac:chgData name="Stewart Gale" userId="3647ddd2-6040-41ae-a96d-232c23482af8" providerId="ADAL" clId="{DC2D2CA3-F051-46A1-B3C3-F318E844E590}" dt="2021-06-02T05:06:33.951" v="87"/>
          <ac:inkMkLst>
            <pc:docMk/>
            <pc:sldMk cId="502600106" sldId="261"/>
            <ac:inkMk id="51" creationId="{22A42EC6-3F54-465D-97CB-150D6D490DCA}"/>
          </ac:inkMkLst>
        </pc:inkChg>
        <pc:inkChg chg="add mod">
          <ac:chgData name="Stewart Gale" userId="3647ddd2-6040-41ae-a96d-232c23482af8" providerId="ADAL" clId="{DC2D2CA3-F051-46A1-B3C3-F318E844E590}" dt="2021-06-02T05:06:47.604" v="108"/>
          <ac:inkMkLst>
            <pc:docMk/>
            <pc:sldMk cId="502600106" sldId="261"/>
            <ac:inkMk id="52" creationId="{9EFDB226-8E28-4D2A-A7B6-0015DBA54FF5}"/>
          </ac:inkMkLst>
        </pc:inkChg>
        <pc:inkChg chg="add mod">
          <ac:chgData name="Stewart Gale" userId="3647ddd2-6040-41ae-a96d-232c23482af8" providerId="ADAL" clId="{DC2D2CA3-F051-46A1-B3C3-F318E844E590}" dt="2021-06-02T05:06:33.951" v="87"/>
          <ac:inkMkLst>
            <pc:docMk/>
            <pc:sldMk cId="502600106" sldId="261"/>
            <ac:inkMk id="53" creationId="{280A4810-B422-405E-BDD3-3C82174422B9}"/>
          </ac:inkMkLst>
        </pc:inkChg>
        <pc:inkChg chg="add del">
          <ac:chgData name="Stewart Gale" userId="3647ddd2-6040-41ae-a96d-232c23482af8" providerId="ADAL" clId="{DC2D2CA3-F051-46A1-B3C3-F318E844E590}" dt="2021-06-02T05:07:03.619" v="113"/>
          <ac:inkMkLst>
            <pc:docMk/>
            <pc:sldMk cId="502600106" sldId="261"/>
            <ac:inkMk id="55" creationId="{2E2E42A4-38B8-47B6-85DE-437DD6868803}"/>
          </ac:inkMkLst>
        </pc:inkChg>
        <pc:inkChg chg="add del mod">
          <ac:chgData name="Stewart Gale" userId="3647ddd2-6040-41ae-a96d-232c23482af8" providerId="ADAL" clId="{DC2D2CA3-F051-46A1-B3C3-F318E844E590}" dt="2021-06-02T05:07:03.620" v="120"/>
          <ac:inkMkLst>
            <pc:docMk/>
            <pc:sldMk cId="502600106" sldId="261"/>
            <ac:inkMk id="56" creationId="{5A76D196-3E9A-4BEE-98CC-FD5CAD49B331}"/>
          </ac:inkMkLst>
        </pc:inkChg>
        <pc:inkChg chg="add del mod">
          <ac:chgData name="Stewart Gale" userId="3647ddd2-6040-41ae-a96d-232c23482af8" providerId="ADAL" clId="{DC2D2CA3-F051-46A1-B3C3-F318E844E590}" dt="2021-06-02T05:07:03.621" v="123"/>
          <ac:inkMkLst>
            <pc:docMk/>
            <pc:sldMk cId="502600106" sldId="261"/>
            <ac:inkMk id="57" creationId="{394278EA-5C8D-4404-B1B9-BDD559FE5B14}"/>
          </ac:inkMkLst>
        </pc:inkChg>
        <pc:inkChg chg="add del mod">
          <ac:chgData name="Stewart Gale" userId="3647ddd2-6040-41ae-a96d-232c23482af8" providerId="ADAL" clId="{DC2D2CA3-F051-46A1-B3C3-F318E844E590}" dt="2021-06-02T05:07:03.619" v="114"/>
          <ac:inkMkLst>
            <pc:docMk/>
            <pc:sldMk cId="502600106" sldId="261"/>
            <ac:inkMk id="58" creationId="{4AFF6DD8-7D57-4314-B811-11EDB01DEC95}"/>
          </ac:inkMkLst>
        </pc:inkChg>
        <pc:inkChg chg="add del mod">
          <ac:chgData name="Stewart Gale" userId="3647ddd2-6040-41ae-a96d-232c23482af8" providerId="ADAL" clId="{DC2D2CA3-F051-46A1-B3C3-F318E844E590}" dt="2021-06-02T05:07:03.620" v="117"/>
          <ac:inkMkLst>
            <pc:docMk/>
            <pc:sldMk cId="502600106" sldId="261"/>
            <ac:inkMk id="59" creationId="{860F5A99-EC6F-4FB3-B820-52333ED0E760}"/>
          </ac:inkMkLst>
        </pc:inkChg>
        <pc:inkChg chg="add del mod">
          <ac:chgData name="Stewart Gale" userId="3647ddd2-6040-41ae-a96d-232c23482af8" providerId="ADAL" clId="{DC2D2CA3-F051-46A1-B3C3-F318E844E590}" dt="2021-06-02T05:07:03.621" v="125"/>
          <ac:inkMkLst>
            <pc:docMk/>
            <pc:sldMk cId="502600106" sldId="261"/>
            <ac:inkMk id="60" creationId="{EDD353BF-C95E-4871-85F9-2754B73EA0E8}"/>
          </ac:inkMkLst>
        </pc:inkChg>
        <pc:inkChg chg="add del mod">
          <ac:chgData name="Stewart Gale" userId="3647ddd2-6040-41ae-a96d-232c23482af8" providerId="ADAL" clId="{DC2D2CA3-F051-46A1-B3C3-F318E844E590}" dt="2021-06-02T05:07:03.620" v="119"/>
          <ac:inkMkLst>
            <pc:docMk/>
            <pc:sldMk cId="502600106" sldId="261"/>
            <ac:inkMk id="61" creationId="{86996F3D-AB69-4734-A6DC-487FE1B0768C}"/>
          </ac:inkMkLst>
        </pc:inkChg>
        <pc:inkChg chg="add del">
          <ac:chgData name="Stewart Gale" userId="3647ddd2-6040-41ae-a96d-232c23482af8" providerId="ADAL" clId="{DC2D2CA3-F051-46A1-B3C3-F318E844E590}" dt="2021-06-02T05:07:03.620" v="121"/>
          <ac:inkMkLst>
            <pc:docMk/>
            <pc:sldMk cId="502600106" sldId="261"/>
            <ac:inkMk id="63" creationId="{73BDCE37-9353-4988-9912-2F0A72790B74}"/>
          </ac:inkMkLst>
        </pc:inkChg>
        <pc:inkChg chg="add del mod">
          <ac:chgData name="Stewart Gale" userId="3647ddd2-6040-41ae-a96d-232c23482af8" providerId="ADAL" clId="{DC2D2CA3-F051-46A1-B3C3-F318E844E590}" dt="2021-06-02T05:07:03.621" v="126"/>
          <ac:inkMkLst>
            <pc:docMk/>
            <pc:sldMk cId="502600106" sldId="261"/>
            <ac:inkMk id="64" creationId="{A9050BA6-7655-4ADF-ACEF-D1F4AE1A3BF9}"/>
          </ac:inkMkLst>
        </pc:inkChg>
        <pc:inkChg chg="add del mod">
          <ac:chgData name="Stewart Gale" userId="3647ddd2-6040-41ae-a96d-232c23482af8" providerId="ADAL" clId="{DC2D2CA3-F051-46A1-B3C3-F318E844E590}" dt="2021-06-02T05:07:03.621" v="124"/>
          <ac:inkMkLst>
            <pc:docMk/>
            <pc:sldMk cId="502600106" sldId="261"/>
            <ac:inkMk id="65" creationId="{E9BEF117-B541-4EC9-9DB8-86CE86AD1226}"/>
          </ac:inkMkLst>
        </pc:inkChg>
        <pc:inkChg chg="add del mod">
          <ac:chgData name="Stewart Gale" userId="3647ddd2-6040-41ae-a96d-232c23482af8" providerId="ADAL" clId="{DC2D2CA3-F051-46A1-B3C3-F318E844E590}" dt="2021-06-02T05:07:03.619" v="115"/>
          <ac:inkMkLst>
            <pc:docMk/>
            <pc:sldMk cId="502600106" sldId="261"/>
            <ac:inkMk id="66" creationId="{8046845C-9EC6-41C9-9C7D-C7098A3B2488}"/>
          </ac:inkMkLst>
        </pc:inkChg>
        <pc:inkChg chg="add del mod">
          <ac:chgData name="Stewart Gale" userId="3647ddd2-6040-41ae-a96d-232c23482af8" providerId="ADAL" clId="{DC2D2CA3-F051-46A1-B3C3-F318E844E590}" dt="2021-06-02T05:07:03.620" v="122"/>
          <ac:inkMkLst>
            <pc:docMk/>
            <pc:sldMk cId="502600106" sldId="261"/>
            <ac:inkMk id="67" creationId="{E03054D5-8A41-4E33-98DD-ABE14BEE07E4}"/>
          </ac:inkMkLst>
        </pc:inkChg>
        <pc:inkChg chg="add del">
          <ac:chgData name="Stewart Gale" userId="3647ddd2-6040-41ae-a96d-232c23482af8" providerId="ADAL" clId="{DC2D2CA3-F051-46A1-B3C3-F318E844E590}" dt="2021-06-02T05:07:03.621" v="127"/>
          <ac:inkMkLst>
            <pc:docMk/>
            <pc:sldMk cId="502600106" sldId="261"/>
            <ac:inkMk id="70" creationId="{E810BEFC-7207-4306-A73B-0429014016D1}"/>
          </ac:inkMkLst>
        </pc:inkChg>
        <pc:inkChg chg="add del">
          <ac:chgData name="Stewart Gale" userId="3647ddd2-6040-41ae-a96d-232c23482af8" providerId="ADAL" clId="{DC2D2CA3-F051-46A1-B3C3-F318E844E590}" dt="2021-06-02T05:07:03.620" v="118"/>
          <ac:inkMkLst>
            <pc:docMk/>
            <pc:sldMk cId="502600106" sldId="261"/>
            <ac:inkMk id="71" creationId="{2D28A513-5F23-4620-A78F-63AD67674F13}"/>
          </ac:inkMkLst>
        </pc:inkChg>
        <pc:inkChg chg="add del mod">
          <ac:chgData name="Stewart Gale" userId="3647ddd2-6040-41ae-a96d-232c23482af8" providerId="ADAL" clId="{DC2D2CA3-F051-46A1-B3C3-F318E844E590}" dt="2021-06-02T05:07:03.619" v="116"/>
          <ac:inkMkLst>
            <pc:docMk/>
            <pc:sldMk cId="502600106" sldId="261"/>
            <ac:inkMk id="72" creationId="{6BF92F83-7D87-4159-A858-43D84BE4FFF5}"/>
          </ac:inkMkLst>
        </pc:inkChg>
        <pc:inkChg chg="add del mod">
          <ac:chgData name="Stewart Gale" userId="3647ddd2-6040-41ae-a96d-232c23482af8" providerId="ADAL" clId="{DC2D2CA3-F051-46A1-B3C3-F318E844E590}" dt="2021-06-02T05:07:03.619" v="112"/>
          <ac:inkMkLst>
            <pc:docMk/>
            <pc:sldMk cId="502600106" sldId="261"/>
            <ac:inkMk id="73" creationId="{ACB9F6AD-4324-4407-9FF1-073D2C01755B}"/>
          </ac:inkMkLst>
        </pc:inkChg>
        <pc:inkChg chg="add mod">
          <ac:chgData name="Stewart Gale" userId="3647ddd2-6040-41ae-a96d-232c23482af8" providerId="ADAL" clId="{DC2D2CA3-F051-46A1-B3C3-F318E844E590}" dt="2021-06-02T05:06:47.604" v="108"/>
          <ac:inkMkLst>
            <pc:docMk/>
            <pc:sldMk cId="502600106" sldId="261"/>
            <ac:inkMk id="75" creationId="{F74A7EFF-D9FF-4E1E-B871-4E2D70EEAA5E}"/>
          </ac:inkMkLst>
        </pc:inkChg>
        <pc:inkChg chg="add mod">
          <ac:chgData name="Stewart Gale" userId="3647ddd2-6040-41ae-a96d-232c23482af8" providerId="ADAL" clId="{DC2D2CA3-F051-46A1-B3C3-F318E844E590}" dt="2021-06-02T05:07:46.033" v="161"/>
          <ac:inkMkLst>
            <pc:docMk/>
            <pc:sldMk cId="502600106" sldId="261"/>
            <ac:inkMk id="77" creationId="{871211EF-4D9F-406E-A7AE-209E608D4F31}"/>
          </ac:inkMkLst>
        </pc:inkChg>
        <pc:inkChg chg="add mod">
          <ac:chgData name="Stewart Gale" userId="3647ddd2-6040-41ae-a96d-232c23482af8" providerId="ADAL" clId="{DC2D2CA3-F051-46A1-B3C3-F318E844E590}" dt="2021-06-02T05:07:46.033" v="161"/>
          <ac:inkMkLst>
            <pc:docMk/>
            <pc:sldMk cId="502600106" sldId="261"/>
            <ac:inkMk id="78" creationId="{30C56140-EEB3-49C9-A508-32453A618D64}"/>
          </ac:inkMkLst>
        </pc:inkChg>
        <pc:inkChg chg="add">
          <ac:chgData name="Stewart Gale" userId="3647ddd2-6040-41ae-a96d-232c23482af8" providerId="ADAL" clId="{DC2D2CA3-F051-46A1-B3C3-F318E844E590}" dt="2021-06-02T05:07:10.560" v="129" actId="9405"/>
          <ac:inkMkLst>
            <pc:docMk/>
            <pc:sldMk cId="502600106" sldId="261"/>
            <ac:inkMk id="80" creationId="{E6E79477-A58D-4355-8791-C449A4367D49}"/>
          </ac:inkMkLst>
        </pc:inkChg>
        <pc:inkChg chg="add mod">
          <ac:chgData name="Stewart Gale" userId="3647ddd2-6040-41ae-a96d-232c23482af8" providerId="ADAL" clId="{DC2D2CA3-F051-46A1-B3C3-F318E844E590}" dt="2021-06-02T05:07:13.269" v="134"/>
          <ac:inkMkLst>
            <pc:docMk/>
            <pc:sldMk cId="502600106" sldId="261"/>
            <ac:inkMk id="81" creationId="{3F3C59F7-78BB-45D2-BB23-EEA66ED9EFA0}"/>
          </ac:inkMkLst>
        </pc:inkChg>
        <pc:inkChg chg="add mod">
          <ac:chgData name="Stewart Gale" userId="3647ddd2-6040-41ae-a96d-232c23482af8" providerId="ADAL" clId="{DC2D2CA3-F051-46A1-B3C3-F318E844E590}" dt="2021-06-02T05:07:15.200" v="136"/>
          <ac:inkMkLst>
            <pc:docMk/>
            <pc:sldMk cId="502600106" sldId="261"/>
            <ac:inkMk id="82" creationId="{028FB1B2-AD2E-4D37-B136-6EE7B7CAAEB3}"/>
          </ac:inkMkLst>
        </pc:inkChg>
        <pc:inkChg chg="add mod">
          <ac:chgData name="Stewart Gale" userId="3647ddd2-6040-41ae-a96d-232c23482af8" providerId="ADAL" clId="{DC2D2CA3-F051-46A1-B3C3-F318E844E590}" dt="2021-06-02T05:07:13.269" v="134"/>
          <ac:inkMkLst>
            <pc:docMk/>
            <pc:sldMk cId="502600106" sldId="261"/>
            <ac:inkMk id="83" creationId="{49875462-334F-4E58-A809-5D713887F5E8}"/>
          </ac:inkMkLst>
        </pc:inkChg>
        <pc:inkChg chg="add mod">
          <ac:chgData name="Stewart Gale" userId="3647ddd2-6040-41ae-a96d-232c23482af8" providerId="ADAL" clId="{DC2D2CA3-F051-46A1-B3C3-F318E844E590}" dt="2021-06-02T05:07:15.200" v="136"/>
          <ac:inkMkLst>
            <pc:docMk/>
            <pc:sldMk cId="502600106" sldId="261"/>
            <ac:inkMk id="84" creationId="{F8541DC4-E9D0-4F94-AA61-B13A618DCC60}"/>
          </ac:inkMkLst>
        </pc:inkChg>
        <pc:inkChg chg="add mod">
          <ac:chgData name="Stewart Gale" userId="3647ddd2-6040-41ae-a96d-232c23482af8" providerId="ADAL" clId="{DC2D2CA3-F051-46A1-B3C3-F318E844E590}" dt="2021-06-02T05:07:15.200" v="136"/>
          <ac:inkMkLst>
            <pc:docMk/>
            <pc:sldMk cId="502600106" sldId="261"/>
            <ac:inkMk id="86" creationId="{11B3FE1A-B6BB-49D7-A5DF-29E5AED68F4F}"/>
          </ac:inkMkLst>
        </pc:inkChg>
        <pc:inkChg chg="add">
          <ac:chgData name="Stewart Gale" userId="3647ddd2-6040-41ae-a96d-232c23482af8" providerId="ADAL" clId="{DC2D2CA3-F051-46A1-B3C3-F318E844E590}" dt="2021-06-02T05:07:18.728" v="137" actId="9405"/>
          <ac:inkMkLst>
            <pc:docMk/>
            <pc:sldMk cId="502600106" sldId="261"/>
            <ac:inkMk id="88" creationId="{DE669E2D-1E0F-474F-BB0F-1F98EECFDF92}"/>
          </ac:inkMkLst>
        </pc:inkChg>
        <pc:inkChg chg="add mod">
          <ac:chgData name="Stewart Gale" userId="3647ddd2-6040-41ae-a96d-232c23482af8" providerId="ADAL" clId="{DC2D2CA3-F051-46A1-B3C3-F318E844E590}" dt="2021-06-02T05:07:21.795" v="141"/>
          <ac:inkMkLst>
            <pc:docMk/>
            <pc:sldMk cId="502600106" sldId="261"/>
            <ac:inkMk id="89" creationId="{E892BEF0-E087-442C-8FA1-DFA1BB82AD3D}"/>
          </ac:inkMkLst>
        </pc:inkChg>
        <pc:inkChg chg="add mod">
          <ac:chgData name="Stewart Gale" userId="3647ddd2-6040-41ae-a96d-232c23482af8" providerId="ADAL" clId="{DC2D2CA3-F051-46A1-B3C3-F318E844E590}" dt="2021-06-02T05:07:28.066" v="145"/>
          <ac:inkMkLst>
            <pc:docMk/>
            <pc:sldMk cId="502600106" sldId="261"/>
            <ac:inkMk id="90" creationId="{58511C2D-E04A-4EF0-B2E5-BD2F3950FAB4}"/>
          </ac:inkMkLst>
        </pc:inkChg>
        <pc:inkChg chg="add mod">
          <ac:chgData name="Stewart Gale" userId="3647ddd2-6040-41ae-a96d-232c23482af8" providerId="ADAL" clId="{DC2D2CA3-F051-46A1-B3C3-F318E844E590}" dt="2021-06-02T05:07:21.795" v="141"/>
          <ac:inkMkLst>
            <pc:docMk/>
            <pc:sldMk cId="502600106" sldId="261"/>
            <ac:inkMk id="91" creationId="{F6B62C9C-005E-4244-9829-58C97C636A6B}"/>
          </ac:inkMkLst>
        </pc:inkChg>
        <pc:inkChg chg="add mod">
          <ac:chgData name="Stewart Gale" userId="3647ddd2-6040-41ae-a96d-232c23482af8" providerId="ADAL" clId="{DC2D2CA3-F051-46A1-B3C3-F318E844E590}" dt="2021-06-02T05:07:28.066" v="145"/>
          <ac:inkMkLst>
            <pc:docMk/>
            <pc:sldMk cId="502600106" sldId="261"/>
            <ac:inkMk id="93" creationId="{645E1977-7C47-4B29-8AF0-E1CACF69C268}"/>
          </ac:inkMkLst>
        </pc:inkChg>
        <pc:inkChg chg="add mod">
          <ac:chgData name="Stewart Gale" userId="3647ddd2-6040-41ae-a96d-232c23482af8" providerId="ADAL" clId="{DC2D2CA3-F051-46A1-B3C3-F318E844E590}" dt="2021-06-02T05:07:28.066" v="145"/>
          <ac:inkMkLst>
            <pc:docMk/>
            <pc:sldMk cId="502600106" sldId="261"/>
            <ac:inkMk id="94" creationId="{868406D8-C901-4B4F-A8A8-4048B87AB5ED}"/>
          </ac:inkMkLst>
        </pc:inkChg>
        <pc:inkChg chg="add mod">
          <ac:chgData name="Stewart Gale" userId="3647ddd2-6040-41ae-a96d-232c23482af8" providerId="ADAL" clId="{DC2D2CA3-F051-46A1-B3C3-F318E844E590}" dt="2021-06-02T05:07:28.066" v="145"/>
          <ac:inkMkLst>
            <pc:docMk/>
            <pc:sldMk cId="502600106" sldId="261"/>
            <ac:inkMk id="95" creationId="{C72410C7-62D7-4CE4-B2A0-68C9174E6E83}"/>
          </ac:inkMkLst>
        </pc:inkChg>
        <pc:inkChg chg="add del">
          <ac:chgData name="Stewart Gale" userId="3647ddd2-6040-41ae-a96d-232c23482af8" providerId="ADAL" clId="{DC2D2CA3-F051-46A1-B3C3-F318E844E590}" dt="2021-06-02T05:07:30.534" v="147"/>
          <ac:inkMkLst>
            <pc:docMk/>
            <pc:sldMk cId="502600106" sldId="261"/>
            <ac:inkMk id="97" creationId="{8A65B941-D5AD-4329-B46C-D11055D8B2FC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98" creationId="{5D890F17-5E24-488F-A7FE-9D979C545B4B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99" creationId="{1F5267D6-961F-482F-8176-65AA646BCA21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0" creationId="{18ECB664-39FC-4430-9029-BD4855D5F379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1" creationId="{7F124174-0EEA-440A-9DDA-9887889D5497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2" creationId="{DEE155F7-43E1-4948-998F-0C2C5EC9DE57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3" creationId="{35D69E24-F6B1-4BAA-A892-47E59217FB04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4" creationId="{BA2BD6B0-62E8-4B72-A447-AE24D633A8BB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5" creationId="{944B8470-911B-40E8-A23E-BF797096DC95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6" creationId="{62BC6CC1-831C-415A-A0F3-8BB9A9679575}"/>
          </ac:inkMkLst>
        </pc:inkChg>
        <pc:inkChg chg="add">
          <ac:chgData name="Stewart Gale" userId="3647ddd2-6040-41ae-a96d-232c23482af8" providerId="ADAL" clId="{DC2D2CA3-F051-46A1-B3C3-F318E844E590}" dt="2021-06-02T05:07:34.993" v="157" actId="9405"/>
          <ac:inkMkLst>
            <pc:docMk/>
            <pc:sldMk cId="502600106" sldId="261"/>
            <ac:inkMk id="107" creationId="{A7C8716B-FB69-43E5-8E93-AA62E2D2981E}"/>
          </ac:inkMkLst>
        </pc:inkChg>
        <pc:inkChg chg="add">
          <ac:chgData name="Stewart Gale" userId="3647ddd2-6040-41ae-a96d-232c23482af8" providerId="ADAL" clId="{DC2D2CA3-F051-46A1-B3C3-F318E844E590}" dt="2021-06-02T05:07:40.271" v="159" actId="9405"/>
          <ac:inkMkLst>
            <pc:docMk/>
            <pc:sldMk cId="502600106" sldId="261"/>
            <ac:inkMk id="110" creationId="{B6C18CAE-1D39-402B-BCF4-5E5FE95856AC}"/>
          </ac:inkMkLst>
        </pc:inkChg>
        <pc:inkChg chg="add mod">
          <ac:chgData name="Stewart Gale" userId="3647ddd2-6040-41ae-a96d-232c23482af8" providerId="ADAL" clId="{DC2D2CA3-F051-46A1-B3C3-F318E844E590}" dt="2021-06-02T05:07:46.033" v="161"/>
          <ac:inkMkLst>
            <pc:docMk/>
            <pc:sldMk cId="502600106" sldId="261"/>
            <ac:inkMk id="111" creationId="{2454B493-3C5B-4807-87ED-B86F7C700931}"/>
          </ac:inkMkLst>
        </pc:inkChg>
        <pc:inkChg chg="add mod">
          <ac:chgData name="Stewart Gale" userId="3647ddd2-6040-41ae-a96d-232c23482af8" providerId="ADAL" clId="{DC2D2CA3-F051-46A1-B3C3-F318E844E590}" dt="2021-06-02T05:07:56.260" v="164"/>
          <ac:inkMkLst>
            <pc:docMk/>
            <pc:sldMk cId="502600106" sldId="261"/>
            <ac:inkMk id="113" creationId="{438C65EB-F3C0-4DBB-8493-6ECD0B7C9F83}"/>
          </ac:inkMkLst>
        </pc:inkChg>
        <pc:inkChg chg="add mod">
          <ac:chgData name="Stewart Gale" userId="3647ddd2-6040-41ae-a96d-232c23482af8" providerId="ADAL" clId="{DC2D2CA3-F051-46A1-B3C3-F318E844E590}" dt="2021-06-02T05:07:56.260" v="164"/>
          <ac:inkMkLst>
            <pc:docMk/>
            <pc:sldMk cId="502600106" sldId="261"/>
            <ac:inkMk id="114" creationId="{64672AD4-EC50-4636-833C-DD19CCAC5DE6}"/>
          </ac:inkMkLst>
        </pc:inkChg>
      </pc:sldChg>
    </pc:docChg>
  </pc:docChgLst>
  <pc:docChgLst>
    <pc:chgData name="Stewart Gale" userId="3647ddd2-6040-41ae-a96d-232c23482af8" providerId="ADAL" clId="{8CC73539-C3FA-4D37-B543-79AC75CBAC8F}"/>
    <pc:docChg chg="undo custSel addSld delSld modSld sldOrd">
      <pc:chgData name="Stewart Gale" userId="3647ddd2-6040-41ae-a96d-232c23482af8" providerId="ADAL" clId="{8CC73539-C3FA-4D37-B543-79AC75CBAC8F}" dt="2024-11-08T07:06:29.372" v="394" actId="1076"/>
      <pc:docMkLst>
        <pc:docMk/>
      </pc:docMkLst>
      <pc:sldChg chg="delSp modSp del mod delAnim">
        <pc:chgData name="Stewart Gale" userId="3647ddd2-6040-41ae-a96d-232c23482af8" providerId="ADAL" clId="{8CC73539-C3FA-4D37-B543-79AC75CBAC8F}" dt="2022-06-15T08:20:37.824" v="197" actId="47"/>
        <pc:sldMkLst>
          <pc:docMk/>
          <pc:sldMk cId="2152722921" sldId="256"/>
        </pc:sldMkLst>
        <pc:spChg chg="del mod">
          <ac:chgData name="Stewart Gale" userId="3647ddd2-6040-41ae-a96d-232c23482af8" providerId="ADAL" clId="{8CC73539-C3FA-4D37-B543-79AC75CBAC8F}" dt="2022-06-15T08:17:55.923" v="116" actId="478"/>
          <ac:spMkLst>
            <pc:docMk/>
            <pc:sldMk cId="2152722921" sldId="256"/>
            <ac:spMk id="2" creationId="{00000000-0000-0000-0000-000000000000}"/>
          </ac:spMkLst>
        </pc:spChg>
        <pc:spChg chg="del mod">
          <ac:chgData name="Stewart Gale" userId="3647ddd2-6040-41ae-a96d-232c23482af8" providerId="ADAL" clId="{8CC73539-C3FA-4D37-B543-79AC75CBAC8F}" dt="2022-06-15T08:17:55.923" v="116" actId="478"/>
          <ac:spMkLst>
            <pc:docMk/>
            <pc:sldMk cId="2152722921" sldId="256"/>
            <ac:spMk id="5" creationId="{00000000-0000-0000-0000-000000000000}"/>
          </ac:spMkLst>
        </pc:spChg>
        <pc:spChg chg="del">
          <ac:chgData name="Stewart Gale" userId="3647ddd2-6040-41ae-a96d-232c23482af8" providerId="ADAL" clId="{8CC73539-C3FA-4D37-B543-79AC75CBAC8F}" dt="2022-06-15T08:17:55.923" v="116" actId="478"/>
          <ac:spMkLst>
            <pc:docMk/>
            <pc:sldMk cId="2152722921" sldId="256"/>
            <ac:spMk id="6" creationId="{00000000-0000-0000-0000-000000000000}"/>
          </ac:spMkLst>
        </pc:spChg>
        <pc:spChg chg="del">
          <ac:chgData name="Stewart Gale" userId="3647ddd2-6040-41ae-a96d-232c23482af8" providerId="ADAL" clId="{8CC73539-C3FA-4D37-B543-79AC75CBAC8F}" dt="2022-06-15T08:17:55.923" v="116" actId="478"/>
          <ac:spMkLst>
            <pc:docMk/>
            <pc:sldMk cId="2152722921" sldId="256"/>
            <ac:spMk id="7" creationId="{00000000-0000-0000-0000-000000000000}"/>
          </ac:spMkLst>
        </pc:spChg>
        <pc:spChg chg="del">
          <ac:chgData name="Stewart Gale" userId="3647ddd2-6040-41ae-a96d-232c23482af8" providerId="ADAL" clId="{8CC73539-C3FA-4D37-B543-79AC75CBAC8F}" dt="2022-06-15T08:17:55.923" v="116" actId="478"/>
          <ac:spMkLst>
            <pc:docMk/>
            <pc:sldMk cId="2152722921" sldId="256"/>
            <ac:spMk id="8" creationId="{00000000-0000-0000-0000-000000000000}"/>
          </ac:spMkLst>
        </pc:spChg>
        <pc:spChg chg="del">
          <ac:chgData name="Stewart Gale" userId="3647ddd2-6040-41ae-a96d-232c23482af8" providerId="ADAL" clId="{8CC73539-C3FA-4D37-B543-79AC75CBAC8F}" dt="2022-06-15T08:17:55.923" v="116" actId="478"/>
          <ac:spMkLst>
            <pc:docMk/>
            <pc:sldMk cId="2152722921" sldId="256"/>
            <ac:spMk id="9" creationId="{00000000-0000-0000-0000-000000000000}"/>
          </ac:spMkLst>
        </pc:spChg>
        <pc:spChg chg="del">
          <ac:chgData name="Stewart Gale" userId="3647ddd2-6040-41ae-a96d-232c23482af8" providerId="ADAL" clId="{8CC73539-C3FA-4D37-B543-79AC75CBAC8F}" dt="2022-06-15T08:17:55.923" v="116" actId="478"/>
          <ac:spMkLst>
            <pc:docMk/>
            <pc:sldMk cId="2152722921" sldId="256"/>
            <ac:spMk id="10" creationId="{00000000-0000-0000-0000-000000000000}"/>
          </ac:spMkLst>
        </pc:spChg>
        <pc:spChg chg="del">
          <ac:chgData name="Stewart Gale" userId="3647ddd2-6040-41ae-a96d-232c23482af8" providerId="ADAL" clId="{8CC73539-C3FA-4D37-B543-79AC75CBAC8F}" dt="2022-06-15T08:17:55.923" v="116" actId="478"/>
          <ac:spMkLst>
            <pc:docMk/>
            <pc:sldMk cId="2152722921" sldId="256"/>
            <ac:spMk id="11" creationId="{00000000-0000-0000-0000-000000000000}"/>
          </ac:spMkLst>
        </pc:spChg>
        <pc:spChg chg="del">
          <ac:chgData name="Stewart Gale" userId="3647ddd2-6040-41ae-a96d-232c23482af8" providerId="ADAL" clId="{8CC73539-C3FA-4D37-B543-79AC75CBAC8F}" dt="2022-06-15T08:17:55.923" v="116" actId="478"/>
          <ac:spMkLst>
            <pc:docMk/>
            <pc:sldMk cId="2152722921" sldId="256"/>
            <ac:spMk id="12" creationId="{00000000-0000-0000-0000-000000000000}"/>
          </ac:spMkLst>
        </pc:spChg>
        <pc:spChg chg="del">
          <ac:chgData name="Stewart Gale" userId="3647ddd2-6040-41ae-a96d-232c23482af8" providerId="ADAL" clId="{8CC73539-C3FA-4D37-B543-79AC75CBAC8F}" dt="2022-06-15T08:17:55.923" v="116" actId="478"/>
          <ac:spMkLst>
            <pc:docMk/>
            <pc:sldMk cId="2152722921" sldId="256"/>
            <ac:spMk id="13" creationId="{00000000-0000-0000-0000-000000000000}"/>
          </ac:spMkLst>
        </pc:spChg>
        <pc:spChg chg="del">
          <ac:chgData name="Stewart Gale" userId="3647ddd2-6040-41ae-a96d-232c23482af8" providerId="ADAL" clId="{8CC73539-C3FA-4D37-B543-79AC75CBAC8F}" dt="2022-06-15T08:17:55.923" v="116" actId="478"/>
          <ac:spMkLst>
            <pc:docMk/>
            <pc:sldMk cId="2152722921" sldId="256"/>
            <ac:spMk id="14" creationId="{00000000-0000-0000-0000-000000000000}"/>
          </ac:spMkLst>
        </pc:spChg>
        <pc:spChg chg="del">
          <ac:chgData name="Stewart Gale" userId="3647ddd2-6040-41ae-a96d-232c23482af8" providerId="ADAL" clId="{8CC73539-C3FA-4D37-B543-79AC75CBAC8F}" dt="2022-06-15T08:17:55.923" v="116" actId="478"/>
          <ac:spMkLst>
            <pc:docMk/>
            <pc:sldMk cId="2152722921" sldId="256"/>
            <ac:spMk id="15" creationId="{00000000-0000-0000-0000-000000000000}"/>
          </ac:spMkLst>
        </pc:spChg>
      </pc:sldChg>
      <pc:sldChg chg="modSp mod">
        <pc:chgData name="Stewart Gale" userId="3647ddd2-6040-41ae-a96d-232c23482af8" providerId="ADAL" clId="{8CC73539-C3FA-4D37-B543-79AC75CBAC8F}" dt="2023-11-09T11:11:24.633" v="368" actId="1076"/>
        <pc:sldMkLst>
          <pc:docMk/>
          <pc:sldMk cId="2424583014" sldId="257"/>
        </pc:sldMkLst>
        <pc:spChg chg="mod">
          <ac:chgData name="Stewart Gale" userId="3647ddd2-6040-41ae-a96d-232c23482af8" providerId="ADAL" clId="{8CC73539-C3FA-4D37-B543-79AC75CBAC8F}" dt="2023-11-09T11:11:24.633" v="368" actId="1076"/>
          <ac:spMkLst>
            <pc:docMk/>
            <pc:sldMk cId="2424583014" sldId="257"/>
            <ac:spMk id="4" creationId="{00000000-0000-0000-0000-000000000000}"/>
          </ac:spMkLst>
        </pc:spChg>
      </pc:sldChg>
      <pc:sldChg chg="addSp delSp modSp new mod ord">
        <pc:chgData name="Stewart Gale" userId="3647ddd2-6040-41ae-a96d-232c23482af8" providerId="ADAL" clId="{8CC73539-C3FA-4D37-B543-79AC75CBAC8F}" dt="2023-11-09T11:11:19.946" v="367" actId="1076"/>
        <pc:sldMkLst>
          <pc:docMk/>
          <pc:sldMk cId="3196906717" sldId="258"/>
        </pc:sldMkLst>
        <pc:spChg chg="del">
          <ac:chgData name="Stewart Gale" userId="3647ddd2-6040-41ae-a96d-232c23482af8" providerId="ADAL" clId="{8CC73539-C3FA-4D37-B543-79AC75CBAC8F}" dt="2022-06-15T04:26:59.755" v="6" actId="478"/>
          <ac:spMkLst>
            <pc:docMk/>
            <pc:sldMk cId="3196906717" sldId="258"/>
            <ac:spMk id="2" creationId="{E9D33E26-F6D7-A615-EBCD-31B60B0CED0D}"/>
          </ac:spMkLst>
        </pc:spChg>
        <pc:spChg chg="del">
          <ac:chgData name="Stewart Gale" userId="3647ddd2-6040-41ae-a96d-232c23482af8" providerId="ADAL" clId="{8CC73539-C3FA-4D37-B543-79AC75CBAC8F}" dt="2022-06-15T04:26:59.755" v="6" actId="478"/>
          <ac:spMkLst>
            <pc:docMk/>
            <pc:sldMk cId="3196906717" sldId="258"/>
            <ac:spMk id="3" creationId="{2BB39476-603C-2E2A-B018-17A012976A22}"/>
          </ac:spMkLst>
        </pc:spChg>
        <pc:picChg chg="add del mod modCrop">
          <ac:chgData name="Stewart Gale" userId="3647ddd2-6040-41ae-a96d-232c23482af8" providerId="ADAL" clId="{8CC73539-C3FA-4D37-B543-79AC75CBAC8F}" dt="2023-11-09T10:57:32.686" v="206" actId="478"/>
          <ac:picMkLst>
            <pc:docMk/>
            <pc:sldMk cId="3196906717" sldId="258"/>
            <ac:picMk id="3" creationId="{2D958975-E57C-06A0-03D8-894C0016BB25}"/>
          </ac:picMkLst>
        </pc:picChg>
        <pc:picChg chg="add del mod modCrop">
          <ac:chgData name="Stewart Gale" userId="3647ddd2-6040-41ae-a96d-232c23482af8" providerId="ADAL" clId="{8CC73539-C3FA-4D37-B543-79AC75CBAC8F}" dt="2023-11-09T11:10:34.270" v="358" actId="478"/>
          <ac:picMkLst>
            <pc:docMk/>
            <pc:sldMk cId="3196906717" sldId="258"/>
            <ac:picMk id="4" creationId="{2A880BDC-637D-942E-8AFB-B5D464892FF7}"/>
          </ac:picMkLst>
        </pc:picChg>
        <pc:picChg chg="add del mod modCrop">
          <ac:chgData name="Stewart Gale" userId="3647ddd2-6040-41ae-a96d-232c23482af8" providerId="ADAL" clId="{8CC73539-C3FA-4D37-B543-79AC75CBAC8F}" dt="2022-06-15T08:06:57.157" v="46" actId="478"/>
          <ac:picMkLst>
            <pc:docMk/>
            <pc:sldMk cId="3196906717" sldId="258"/>
            <ac:picMk id="5" creationId="{39935446-E1C1-01ED-7949-60C9B70E7CE7}"/>
          </ac:picMkLst>
        </pc:picChg>
        <pc:picChg chg="add mod modCrop">
          <ac:chgData name="Stewart Gale" userId="3647ddd2-6040-41ae-a96d-232c23482af8" providerId="ADAL" clId="{8CC73539-C3FA-4D37-B543-79AC75CBAC8F}" dt="2023-11-09T11:11:19.946" v="367" actId="1076"/>
          <ac:picMkLst>
            <pc:docMk/>
            <pc:sldMk cId="3196906717" sldId="258"/>
            <ac:picMk id="6" creationId="{712D6A05-BA4C-C790-61B0-F89280293564}"/>
          </ac:picMkLst>
        </pc:picChg>
      </pc:sldChg>
      <pc:sldChg chg="del">
        <pc:chgData name="Stewart Gale" userId="3647ddd2-6040-41ae-a96d-232c23482af8" providerId="ADAL" clId="{8CC73539-C3FA-4D37-B543-79AC75CBAC8F}" dt="2022-06-15T04:26:54.877" v="0" actId="47"/>
        <pc:sldMkLst>
          <pc:docMk/>
          <pc:sldMk cId="4058413507" sldId="258"/>
        </pc:sldMkLst>
      </pc:sldChg>
      <pc:sldChg chg="addSp delSp modSp new mod modAnim">
        <pc:chgData name="Stewart Gale" userId="3647ddd2-6040-41ae-a96d-232c23482af8" providerId="ADAL" clId="{8CC73539-C3FA-4D37-B543-79AC75CBAC8F}" dt="2024-11-08T07:03:51.037" v="386" actId="14100"/>
        <pc:sldMkLst>
          <pc:docMk/>
          <pc:sldMk cId="3587868277" sldId="259"/>
        </pc:sldMkLst>
        <pc:spChg chg="del">
          <ac:chgData name="Stewart Gale" userId="3647ddd2-6040-41ae-a96d-232c23482af8" providerId="ADAL" clId="{8CC73539-C3FA-4D37-B543-79AC75CBAC8F}" dt="2022-06-15T08:14:57.928" v="67" actId="478"/>
          <ac:spMkLst>
            <pc:docMk/>
            <pc:sldMk cId="3587868277" sldId="259"/>
            <ac:spMk id="2" creationId="{484A9883-E1FE-B78D-98C0-281AC92DD9B1}"/>
          </ac:spMkLst>
        </pc:spChg>
        <pc:spChg chg="del">
          <ac:chgData name="Stewart Gale" userId="3647ddd2-6040-41ae-a96d-232c23482af8" providerId="ADAL" clId="{8CC73539-C3FA-4D37-B543-79AC75CBAC8F}" dt="2022-06-15T08:14:57.928" v="67" actId="478"/>
          <ac:spMkLst>
            <pc:docMk/>
            <pc:sldMk cId="3587868277" sldId="259"/>
            <ac:spMk id="3" creationId="{58B636B8-DAA4-0BAE-384C-C04FAD5C0531}"/>
          </ac:spMkLst>
        </pc:spChg>
        <pc:spChg chg="add del">
          <ac:chgData name="Stewart Gale" userId="3647ddd2-6040-41ae-a96d-232c23482af8" providerId="ADAL" clId="{8CC73539-C3FA-4D37-B543-79AC75CBAC8F}" dt="2022-06-15T08:18:07.776" v="118" actId="22"/>
          <ac:spMkLst>
            <pc:docMk/>
            <pc:sldMk cId="3587868277" sldId="259"/>
            <ac:spMk id="7" creationId="{DFCFFDAF-7DCD-844C-622D-1D7F8CB285C8}"/>
          </ac:spMkLst>
        </pc:spChg>
        <pc:spChg chg="add del mod">
          <ac:chgData name="Stewart Gale" userId="3647ddd2-6040-41ae-a96d-232c23482af8" providerId="ADAL" clId="{8CC73539-C3FA-4D37-B543-79AC75CBAC8F}" dt="2023-11-09T10:57:28.040" v="204" actId="478"/>
          <ac:spMkLst>
            <pc:docMk/>
            <pc:sldMk cId="3587868277" sldId="259"/>
            <ac:spMk id="9" creationId="{7B3AE8F7-8708-BE75-480F-4673D14991A2}"/>
          </ac:spMkLst>
        </pc:spChg>
        <pc:spChg chg="add del mod">
          <ac:chgData name="Stewart Gale" userId="3647ddd2-6040-41ae-a96d-232c23482af8" providerId="ADAL" clId="{8CC73539-C3FA-4D37-B543-79AC75CBAC8F}" dt="2023-11-09T10:57:28.040" v="204" actId="478"/>
          <ac:spMkLst>
            <pc:docMk/>
            <pc:sldMk cId="3587868277" sldId="259"/>
            <ac:spMk id="10" creationId="{579A9792-0427-05BE-A46B-96292AD0BA7B}"/>
          </ac:spMkLst>
        </pc:spChg>
        <pc:picChg chg="add mod modCrop">
          <ac:chgData name="Stewart Gale" userId="3647ddd2-6040-41ae-a96d-232c23482af8" providerId="ADAL" clId="{8CC73539-C3FA-4D37-B543-79AC75CBAC8F}" dt="2023-11-09T10:59:33.988" v="234" actId="1076"/>
          <ac:picMkLst>
            <pc:docMk/>
            <pc:sldMk cId="3587868277" sldId="259"/>
            <ac:picMk id="3" creationId="{35ED62B6-DCBB-BA32-836C-34ACFC46802B}"/>
          </ac:picMkLst>
        </pc:picChg>
        <pc:picChg chg="add del mod modCrop">
          <ac:chgData name="Stewart Gale" userId="3647ddd2-6040-41ae-a96d-232c23482af8" providerId="ADAL" clId="{8CC73539-C3FA-4D37-B543-79AC75CBAC8F}" dt="2023-11-09T10:57:28.040" v="204" actId="478"/>
          <ac:picMkLst>
            <pc:docMk/>
            <pc:sldMk cId="3587868277" sldId="259"/>
            <ac:picMk id="5" creationId="{8B130F1B-6A3A-D5B3-04CB-BA649F89DEA4}"/>
          </ac:picMkLst>
        </pc:picChg>
        <pc:cxnChg chg="add mod">
          <ac:chgData name="Stewart Gale" userId="3647ddd2-6040-41ae-a96d-232c23482af8" providerId="ADAL" clId="{8CC73539-C3FA-4D37-B543-79AC75CBAC8F}" dt="2023-11-09T11:03:51.861" v="294" actId="14100"/>
          <ac:cxnSpMkLst>
            <pc:docMk/>
            <pc:sldMk cId="3587868277" sldId="259"/>
            <ac:cxnSpMk id="4" creationId="{C1E65F7F-7014-E1F9-623C-BE0E8BA10457}"/>
          </ac:cxnSpMkLst>
        </pc:cxnChg>
        <pc:cxnChg chg="add mod">
          <ac:chgData name="Stewart Gale" userId="3647ddd2-6040-41ae-a96d-232c23482af8" providerId="ADAL" clId="{8CC73539-C3FA-4D37-B543-79AC75CBAC8F}" dt="2024-11-08T07:03:51.037" v="386" actId="14100"/>
          <ac:cxnSpMkLst>
            <pc:docMk/>
            <pc:sldMk cId="3587868277" sldId="259"/>
            <ac:cxnSpMk id="8" creationId="{0A9C3926-47CD-A8A7-8B0D-AD576316728A}"/>
          </ac:cxnSpMkLst>
        </pc:cxnChg>
      </pc:sldChg>
      <pc:sldChg chg="addSp delSp modSp new mod ord modAnim">
        <pc:chgData name="Stewart Gale" userId="3647ddd2-6040-41ae-a96d-232c23482af8" providerId="ADAL" clId="{8CC73539-C3FA-4D37-B543-79AC75CBAC8F}" dt="2024-11-08T06:53:52.458" v="371"/>
        <pc:sldMkLst>
          <pc:docMk/>
          <pc:sldMk cId="1308041215" sldId="260"/>
        </pc:sldMkLst>
        <pc:spChg chg="del">
          <ac:chgData name="Stewart Gale" userId="3647ddd2-6040-41ae-a96d-232c23482af8" providerId="ADAL" clId="{8CC73539-C3FA-4D37-B543-79AC75CBAC8F}" dt="2022-06-15T04:28:01.118" v="17" actId="478"/>
          <ac:spMkLst>
            <pc:docMk/>
            <pc:sldMk cId="1308041215" sldId="260"/>
            <ac:spMk id="2" creationId="{294C2D0F-EBB8-9758-78EA-C1D386F1F1B2}"/>
          </ac:spMkLst>
        </pc:spChg>
        <pc:spChg chg="del">
          <ac:chgData name="Stewart Gale" userId="3647ddd2-6040-41ae-a96d-232c23482af8" providerId="ADAL" clId="{8CC73539-C3FA-4D37-B543-79AC75CBAC8F}" dt="2022-06-15T04:28:01.118" v="17" actId="478"/>
          <ac:spMkLst>
            <pc:docMk/>
            <pc:sldMk cId="1308041215" sldId="260"/>
            <ac:spMk id="3" creationId="{D388E20A-7357-A1DF-B3C8-7503E531C18E}"/>
          </ac:spMkLst>
        </pc:spChg>
        <pc:spChg chg="add del mod">
          <ac:chgData name="Stewart Gale" userId="3647ddd2-6040-41ae-a96d-232c23482af8" providerId="ADAL" clId="{8CC73539-C3FA-4D37-B543-79AC75CBAC8F}" dt="2023-11-09T10:57:24.265" v="203" actId="478"/>
          <ac:spMkLst>
            <pc:docMk/>
            <pc:sldMk cId="1308041215" sldId="260"/>
            <ac:spMk id="8" creationId="{0D737C9A-7BCE-0F0A-89A3-F010D861B732}"/>
          </ac:spMkLst>
        </pc:spChg>
        <pc:spChg chg="add del">
          <ac:chgData name="Stewart Gale" userId="3647ddd2-6040-41ae-a96d-232c23482af8" providerId="ADAL" clId="{8CC73539-C3FA-4D37-B543-79AC75CBAC8F}" dt="2022-06-15T04:29:14.412" v="38" actId="22"/>
          <ac:spMkLst>
            <pc:docMk/>
            <pc:sldMk cId="1308041215" sldId="260"/>
            <ac:spMk id="10" creationId="{012972A6-2C9A-7F7D-0B37-C3EAC2B1A023}"/>
          </ac:spMkLst>
        </pc:spChg>
        <pc:spChg chg="add del mod">
          <ac:chgData name="Stewart Gale" userId="3647ddd2-6040-41ae-a96d-232c23482af8" providerId="ADAL" clId="{8CC73539-C3FA-4D37-B543-79AC75CBAC8F}" dt="2023-11-09T10:57:24.265" v="203" actId="478"/>
          <ac:spMkLst>
            <pc:docMk/>
            <pc:sldMk cId="1308041215" sldId="260"/>
            <ac:spMk id="12" creationId="{352BC648-B0A2-3E1A-B984-ECE13E10EB2F}"/>
          </ac:spMkLst>
        </pc:spChg>
        <pc:picChg chg="add del mod modCrop">
          <ac:chgData name="Stewart Gale" userId="3647ddd2-6040-41ae-a96d-232c23482af8" providerId="ADAL" clId="{8CC73539-C3FA-4D37-B543-79AC75CBAC8F}" dt="2023-11-09T10:57:18.597" v="202" actId="478"/>
          <ac:picMkLst>
            <pc:docMk/>
            <pc:sldMk cId="1308041215" sldId="260"/>
            <ac:picMk id="3" creationId="{4E35271B-C915-FEDB-5192-23486266AC4F}"/>
          </ac:picMkLst>
        </pc:picChg>
        <pc:picChg chg="add del mod modCrop">
          <ac:chgData name="Stewart Gale" userId="3647ddd2-6040-41ae-a96d-232c23482af8" providerId="ADAL" clId="{8CC73539-C3FA-4D37-B543-79AC75CBAC8F}" dt="2022-06-15T04:28:17.538" v="23" actId="478"/>
          <ac:picMkLst>
            <pc:docMk/>
            <pc:sldMk cId="1308041215" sldId="260"/>
            <ac:picMk id="4" creationId="{1D96615E-174A-6975-DF59-01D713FF201C}"/>
          </ac:picMkLst>
        </pc:picChg>
        <pc:picChg chg="add mod modCrop">
          <ac:chgData name="Stewart Gale" userId="3647ddd2-6040-41ae-a96d-232c23482af8" providerId="ADAL" clId="{8CC73539-C3FA-4D37-B543-79AC75CBAC8F}" dt="2023-11-09T10:59:08.239" v="227" actId="1076"/>
          <ac:picMkLst>
            <pc:docMk/>
            <pc:sldMk cId="1308041215" sldId="260"/>
            <ac:picMk id="4" creationId="{72B18856-1E65-DAB6-1008-372362C0028E}"/>
          </ac:picMkLst>
        </pc:picChg>
        <pc:picChg chg="add del mod modCrop">
          <ac:chgData name="Stewart Gale" userId="3647ddd2-6040-41ae-a96d-232c23482af8" providerId="ADAL" clId="{8CC73539-C3FA-4D37-B543-79AC75CBAC8F}" dt="2022-06-15T08:09:00.835" v="56" actId="478"/>
          <ac:picMkLst>
            <pc:docMk/>
            <pc:sldMk cId="1308041215" sldId="260"/>
            <ac:picMk id="6" creationId="{4D5C78A8-9C3A-5EA5-E696-FB59F1F65648}"/>
          </ac:picMkLst>
        </pc:picChg>
        <pc:cxnChg chg="add del mod">
          <ac:chgData name="Stewart Gale" userId="3647ddd2-6040-41ae-a96d-232c23482af8" providerId="ADAL" clId="{8CC73539-C3FA-4D37-B543-79AC75CBAC8F}" dt="2022-06-15T08:20:57.095" v="200" actId="478"/>
          <ac:cxnSpMkLst>
            <pc:docMk/>
            <pc:sldMk cId="1308041215" sldId="260"/>
            <ac:cxnSpMk id="5" creationId="{0B598B2D-A2E8-7B9C-5309-0D7C4F3B02B7}"/>
          </ac:cxnSpMkLst>
        </pc:cxnChg>
        <pc:cxnChg chg="add mod">
          <ac:chgData name="Stewart Gale" userId="3647ddd2-6040-41ae-a96d-232c23482af8" providerId="ADAL" clId="{8CC73539-C3FA-4D37-B543-79AC75CBAC8F}" dt="2024-11-08T06:51:21.647" v="369" actId="1076"/>
          <ac:cxnSpMkLst>
            <pc:docMk/>
            <pc:sldMk cId="1308041215" sldId="260"/>
            <ac:cxnSpMk id="6" creationId="{241DC2EB-DD91-9BCC-98A3-9950A4D72531}"/>
          </ac:cxnSpMkLst>
        </pc:cxnChg>
        <pc:cxnChg chg="add mod">
          <ac:chgData name="Stewart Gale" userId="3647ddd2-6040-41ae-a96d-232c23482af8" providerId="ADAL" clId="{8CC73539-C3FA-4D37-B543-79AC75CBAC8F}" dt="2023-11-09T11:03:25.169" v="291" actId="14100"/>
          <ac:cxnSpMkLst>
            <pc:docMk/>
            <pc:sldMk cId="1308041215" sldId="260"/>
            <ac:cxnSpMk id="11" creationId="{407DF5DD-685C-85DD-ED3E-E2FDF7096006}"/>
          </ac:cxnSpMkLst>
        </pc:cxnChg>
      </pc:sldChg>
      <pc:sldChg chg="del">
        <pc:chgData name="Stewart Gale" userId="3647ddd2-6040-41ae-a96d-232c23482af8" providerId="ADAL" clId="{8CC73539-C3FA-4D37-B543-79AC75CBAC8F}" dt="2022-06-15T04:26:55.229" v="1" actId="47"/>
        <pc:sldMkLst>
          <pc:docMk/>
          <pc:sldMk cId="2420450672" sldId="260"/>
        </pc:sldMkLst>
      </pc:sldChg>
      <pc:sldChg chg="addSp delSp modSp new del mod">
        <pc:chgData name="Stewart Gale" userId="3647ddd2-6040-41ae-a96d-232c23482af8" providerId="ADAL" clId="{8CC73539-C3FA-4D37-B543-79AC75CBAC8F}" dt="2023-11-09T10:58:39.599" v="218" actId="47"/>
        <pc:sldMkLst>
          <pc:docMk/>
          <pc:sldMk cId="547040326" sldId="261"/>
        </pc:sldMkLst>
        <pc:spChg chg="del">
          <ac:chgData name="Stewart Gale" userId="3647ddd2-6040-41ae-a96d-232c23482af8" providerId="ADAL" clId="{8CC73539-C3FA-4D37-B543-79AC75CBAC8F}" dt="2022-06-15T08:15:38.810" v="80" actId="478"/>
          <ac:spMkLst>
            <pc:docMk/>
            <pc:sldMk cId="547040326" sldId="261"/>
            <ac:spMk id="2" creationId="{D05AAD13-8E52-405D-B1C0-451062131CF3}"/>
          </ac:spMkLst>
        </pc:spChg>
        <pc:spChg chg="del">
          <ac:chgData name="Stewart Gale" userId="3647ddd2-6040-41ae-a96d-232c23482af8" providerId="ADAL" clId="{8CC73539-C3FA-4D37-B543-79AC75CBAC8F}" dt="2022-06-15T08:15:38.810" v="80" actId="478"/>
          <ac:spMkLst>
            <pc:docMk/>
            <pc:sldMk cId="547040326" sldId="261"/>
            <ac:spMk id="3" creationId="{F253147E-6C96-A413-596B-55F77C9B47D0}"/>
          </ac:spMkLst>
        </pc:spChg>
        <pc:spChg chg="add mod">
          <ac:chgData name="Stewart Gale" userId="3647ddd2-6040-41ae-a96d-232c23482af8" providerId="ADAL" clId="{8CC73539-C3FA-4D37-B543-79AC75CBAC8F}" dt="2022-06-15T08:19:32.105" v="158" actId="20577"/>
          <ac:spMkLst>
            <pc:docMk/>
            <pc:sldMk cId="547040326" sldId="261"/>
            <ac:spMk id="6" creationId="{A19BB65E-272C-4F0A-C44C-8FD676EA28F5}"/>
          </ac:spMkLst>
        </pc:spChg>
        <pc:spChg chg="add mod">
          <ac:chgData name="Stewart Gale" userId="3647ddd2-6040-41ae-a96d-232c23482af8" providerId="ADAL" clId="{8CC73539-C3FA-4D37-B543-79AC75CBAC8F}" dt="2022-06-15T08:19:33.135" v="159" actId="20577"/>
          <ac:spMkLst>
            <pc:docMk/>
            <pc:sldMk cId="547040326" sldId="261"/>
            <ac:spMk id="7" creationId="{8586743B-E9FA-AC4C-66FC-AFBF2B98515B}"/>
          </ac:spMkLst>
        </pc:spChg>
        <pc:picChg chg="add mod modCrop">
          <ac:chgData name="Stewart Gale" userId="3647ddd2-6040-41ae-a96d-232c23482af8" providerId="ADAL" clId="{8CC73539-C3FA-4D37-B543-79AC75CBAC8F}" dt="2022-06-15T08:16:08.634" v="87" actId="1076"/>
          <ac:picMkLst>
            <pc:docMk/>
            <pc:sldMk cId="547040326" sldId="261"/>
            <ac:picMk id="5" creationId="{B73B3AB3-3127-04F4-464B-59115363AA7D}"/>
          </ac:picMkLst>
        </pc:picChg>
      </pc:sldChg>
      <pc:sldChg chg="del">
        <pc:chgData name="Stewart Gale" userId="3647ddd2-6040-41ae-a96d-232c23482af8" providerId="ADAL" clId="{8CC73539-C3FA-4D37-B543-79AC75CBAC8F}" dt="2022-06-15T04:26:56.371" v="2" actId="47"/>
        <pc:sldMkLst>
          <pc:docMk/>
          <pc:sldMk cId="2620564394" sldId="261"/>
        </pc:sldMkLst>
      </pc:sldChg>
      <pc:sldChg chg="addSp delSp modSp new mod modAnim">
        <pc:chgData name="Stewart Gale" userId="3647ddd2-6040-41ae-a96d-232c23482af8" providerId="ADAL" clId="{8CC73539-C3FA-4D37-B543-79AC75CBAC8F}" dt="2024-11-08T06:54:09.128" v="376"/>
        <pc:sldMkLst>
          <pc:docMk/>
          <pc:sldMk cId="4273736227" sldId="261"/>
        </pc:sldMkLst>
        <pc:spChg chg="del mod">
          <ac:chgData name="Stewart Gale" userId="3647ddd2-6040-41ae-a96d-232c23482af8" providerId="ADAL" clId="{8CC73539-C3FA-4D37-B543-79AC75CBAC8F}" dt="2023-11-09T10:59:38.934" v="237" actId="478"/>
          <ac:spMkLst>
            <pc:docMk/>
            <pc:sldMk cId="4273736227" sldId="261"/>
            <ac:spMk id="2" creationId="{5AA55765-84D4-B113-9853-1D9150D59BB9}"/>
          </ac:spMkLst>
        </pc:spChg>
        <pc:spChg chg="del mod">
          <ac:chgData name="Stewart Gale" userId="3647ddd2-6040-41ae-a96d-232c23482af8" providerId="ADAL" clId="{8CC73539-C3FA-4D37-B543-79AC75CBAC8F}" dt="2023-11-09T10:59:38.934" v="237" actId="478"/>
          <ac:spMkLst>
            <pc:docMk/>
            <pc:sldMk cId="4273736227" sldId="261"/>
            <ac:spMk id="3" creationId="{667B78AE-D397-815D-238A-4F9A78799278}"/>
          </ac:spMkLst>
        </pc:spChg>
        <pc:picChg chg="add del mod modCrop">
          <ac:chgData name="Stewart Gale" userId="3647ddd2-6040-41ae-a96d-232c23482af8" providerId="ADAL" clId="{8CC73539-C3FA-4D37-B543-79AC75CBAC8F}" dt="2023-11-09T10:59:53.527" v="241" actId="478"/>
          <ac:picMkLst>
            <pc:docMk/>
            <pc:sldMk cId="4273736227" sldId="261"/>
            <ac:picMk id="5" creationId="{C8B54ED7-DECE-B5BE-7CFC-A49268709EA0}"/>
          </ac:picMkLst>
        </pc:picChg>
        <pc:picChg chg="add mod modCrop">
          <ac:chgData name="Stewart Gale" userId="3647ddd2-6040-41ae-a96d-232c23482af8" providerId="ADAL" clId="{8CC73539-C3FA-4D37-B543-79AC75CBAC8F}" dt="2023-11-09T11:00:29.450" v="249" actId="1076"/>
          <ac:picMkLst>
            <pc:docMk/>
            <pc:sldMk cId="4273736227" sldId="261"/>
            <ac:picMk id="7" creationId="{4EE9F907-D879-A54D-C556-5B4D3B70F186}"/>
          </ac:picMkLst>
        </pc:picChg>
        <pc:cxnChg chg="add mod">
          <ac:chgData name="Stewart Gale" userId="3647ddd2-6040-41ae-a96d-232c23482af8" providerId="ADAL" clId="{8CC73539-C3FA-4D37-B543-79AC75CBAC8F}" dt="2023-11-09T11:04:29.903" v="302" actId="14100"/>
          <ac:cxnSpMkLst>
            <pc:docMk/>
            <pc:sldMk cId="4273736227" sldId="261"/>
            <ac:cxnSpMk id="8" creationId="{F145D2A7-376C-3381-A6BE-CD1580E43D51}"/>
          </ac:cxnSpMkLst>
        </pc:cxnChg>
        <pc:cxnChg chg="add mod">
          <ac:chgData name="Stewart Gale" userId="3647ddd2-6040-41ae-a96d-232c23482af8" providerId="ADAL" clId="{8CC73539-C3FA-4D37-B543-79AC75CBAC8F}" dt="2023-11-09T11:05:03.912" v="305" actId="14100"/>
          <ac:cxnSpMkLst>
            <pc:docMk/>
            <pc:sldMk cId="4273736227" sldId="261"/>
            <ac:cxnSpMk id="11" creationId="{8A8C5C5B-C7EC-9347-2F25-FB9BEEDBA8B3}"/>
          </ac:cxnSpMkLst>
        </pc:cxnChg>
      </pc:sldChg>
      <pc:sldChg chg="addSp delSp modSp new del mod">
        <pc:chgData name="Stewart Gale" userId="3647ddd2-6040-41ae-a96d-232c23482af8" providerId="ADAL" clId="{8CC73539-C3FA-4D37-B543-79AC75CBAC8F}" dt="2023-11-09T10:58:40.002" v="219" actId="47"/>
        <pc:sldMkLst>
          <pc:docMk/>
          <pc:sldMk cId="193164347" sldId="262"/>
        </pc:sldMkLst>
        <pc:spChg chg="del">
          <ac:chgData name="Stewart Gale" userId="3647ddd2-6040-41ae-a96d-232c23482af8" providerId="ADAL" clId="{8CC73539-C3FA-4D37-B543-79AC75CBAC8F}" dt="2022-06-15T08:15:36.150" v="79" actId="478"/>
          <ac:spMkLst>
            <pc:docMk/>
            <pc:sldMk cId="193164347" sldId="262"/>
            <ac:spMk id="2" creationId="{F33122FB-858F-47A9-8523-343B890340BE}"/>
          </ac:spMkLst>
        </pc:spChg>
        <pc:spChg chg="del">
          <ac:chgData name="Stewart Gale" userId="3647ddd2-6040-41ae-a96d-232c23482af8" providerId="ADAL" clId="{8CC73539-C3FA-4D37-B543-79AC75CBAC8F}" dt="2022-06-15T08:15:36.150" v="79" actId="478"/>
          <ac:spMkLst>
            <pc:docMk/>
            <pc:sldMk cId="193164347" sldId="262"/>
            <ac:spMk id="3" creationId="{A28194CA-B064-E24A-7ECD-A1FFA586D26B}"/>
          </ac:spMkLst>
        </pc:spChg>
        <pc:spChg chg="add mod">
          <ac:chgData name="Stewart Gale" userId="3647ddd2-6040-41ae-a96d-232c23482af8" providerId="ADAL" clId="{8CC73539-C3FA-4D37-B543-79AC75CBAC8F}" dt="2022-06-15T08:19:29.685" v="157" actId="20577"/>
          <ac:spMkLst>
            <pc:docMk/>
            <pc:sldMk cId="193164347" sldId="262"/>
            <ac:spMk id="6" creationId="{CFFE8753-A6AC-232F-7AC4-ED3D83351088}"/>
          </ac:spMkLst>
        </pc:spChg>
        <pc:spChg chg="add mod">
          <ac:chgData name="Stewart Gale" userId="3647ddd2-6040-41ae-a96d-232c23482af8" providerId="ADAL" clId="{8CC73539-C3FA-4D37-B543-79AC75CBAC8F}" dt="2022-06-15T08:19:28.427" v="156" actId="14100"/>
          <ac:spMkLst>
            <pc:docMk/>
            <pc:sldMk cId="193164347" sldId="262"/>
            <ac:spMk id="7" creationId="{C8A6B3C1-F076-5D6E-0E2D-BCE9D2E462F9}"/>
          </ac:spMkLst>
        </pc:spChg>
        <pc:picChg chg="add mod modCrop">
          <ac:chgData name="Stewart Gale" userId="3647ddd2-6040-41ae-a96d-232c23482af8" providerId="ADAL" clId="{8CC73539-C3FA-4D37-B543-79AC75CBAC8F}" dt="2022-06-15T08:16:37.826" v="96" actId="1076"/>
          <ac:picMkLst>
            <pc:docMk/>
            <pc:sldMk cId="193164347" sldId="262"/>
            <ac:picMk id="5" creationId="{7EC3EF65-6792-2BDE-AB07-BD951F115A33}"/>
          </ac:picMkLst>
        </pc:picChg>
      </pc:sldChg>
      <pc:sldChg chg="addSp delSp modSp new mod modAnim">
        <pc:chgData name="Stewart Gale" userId="3647ddd2-6040-41ae-a96d-232c23482af8" providerId="ADAL" clId="{8CC73539-C3FA-4D37-B543-79AC75CBAC8F}" dt="2024-11-08T06:54:16.524" v="378"/>
        <pc:sldMkLst>
          <pc:docMk/>
          <pc:sldMk cId="664282082" sldId="262"/>
        </pc:sldMkLst>
        <pc:spChg chg="del">
          <ac:chgData name="Stewart Gale" userId="3647ddd2-6040-41ae-a96d-232c23482af8" providerId="ADAL" clId="{8CC73539-C3FA-4D37-B543-79AC75CBAC8F}" dt="2023-11-09T11:00:33.737" v="251" actId="478"/>
          <ac:spMkLst>
            <pc:docMk/>
            <pc:sldMk cId="664282082" sldId="262"/>
            <ac:spMk id="2" creationId="{D69E4B9C-B384-AACE-0BD4-D71972C5C5FF}"/>
          </ac:spMkLst>
        </pc:spChg>
        <pc:spChg chg="del">
          <ac:chgData name="Stewart Gale" userId="3647ddd2-6040-41ae-a96d-232c23482af8" providerId="ADAL" clId="{8CC73539-C3FA-4D37-B543-79AC75CBAC8F}" dt="2023-11-09T11:00:33.737" v="251" actId="478"/>
          <ac:spMkLst>
            <pc:docMk/>
            <pc:sldMk cId="664282082" sldId="262"/>
            <ac:spMk id="3" creationId="{D2559649-F644-A8B7-CFFC-C841E7610004}"/>
          </ac:spMkLst>
        </pc:spChg>
        <pc:picChg chg="add mod modCrop">
          <ac:chgData name="Stewart Gale" userId="3647ddd2-6040-41ae-a96d-232c23482af8" providerId="ADAL" clId="{8CC73539-C3FA-4D37-B543-79AC75CBAC8F}" dt="2023-11-09T11:01:04.096" v="260" actId="1076"/>
          <ac:picMkLst>
            <pc:docMk/>
            <pc:sldMk cId="664282082" sldId="262"/>
            <ac:picMk id="5" creationId="{7C598F03-AC3A-6645-26BC-3EAEDBB1453C}"/>
          </ac:picMkLst>
        </pc:picChg>
        <pc:cxnChg chg="add mod">
          <ac:chgData name="Stewart Gale" userId="3647ddd2-6040-41ae-a96d-232c23482af8" providerId="ADAL" clId="{8CC73539-C3FA-4D37-B543-79AC75CBAC8F}" dt="2023-11-09T11:05:37.030" v="309" actId="14100"/>
          <ac:cxnSpMkLst>
            <pc:docMk/>
            <pc:sldMk cId="664282082" sldId="262"/>
            <ac:cxnSpMk id="6" creationId="{1CCE9462-A87A-5AE1-760F-89A9153EC407}"/>
          </ac:cxnSpMkLst>
        </pc:cxnChg>
        <pc:cxnChg chg="add mod">
          <ac:chgData name="Stewart Gale" userId="3647ddd2-6040-41ae-a96d-232c23482af8" providerId="ADAL" clId="{8CC73539-C3FA-4D37-B543-79AC75CBAC8F}" dt="2023-11-09T11:05:54.967" v="313" actId="14100"/>
          <ac:cxnSpMkLst>
            <pc:docMk/>
            <pc:sldMk cId="664282082" sldId="262"/>
            <ac:cxnSpMk id="10" creationId="{6740C13C-2FA1-261F-2958-0ECA4420F02D}"/>
          </ac:cxnSpMkLst>
        </pc:cxnChg>
      </pc:sldChg>
      <pc:sldChg chg="addSp delSp modSp new del mod">
        <pc:chgData name="Stewart Gale" userId="3647ddd2-6040-41ae-a96d-232c23482af8" providerId="ADAL" clId="{8CC73539-C3FA-4D37-B543-79AC75CBAC8F}" dt="2023-11-09T10:58:40.370" v="220" actId="47"/>
        <pc:sldMkLst>
          <pc:docMk/>
          <pc:sldMk cId="295573299" sldId="263"/>
        </pc:sldMkLst>
        <pc:spChg chg="del mod">
          <ac:chgData name="Stewart Gale" userId="3647ddd2-6040-41ae-a96d-232c23482af8" providerId="ADAL" clId="{8CC73539-C3FA-4D37-B543-79AC75CBAC8F}" dt="2022-06-15T08:16:43.711" v="99" actId="478"/>
          <ac:spMkLst>
            <pc:docMk/>
            <pc:sldMk cId="295573299" sldId="263"/>
            <ac:spMk id="2" creationId="{C719922D-91B2-DA7A-CA58-5127C5807ACF}"/>
          </ac:spMkLst>
        </pc:spChg>
        <pc:spChg chg="del">
          <ac:chgData name="Stewart Gale" userId="3647ddd2-6040-41ae-a96d-232c23482af8" providerId="ADAL" clId="{8CC73539-C3FA-4D37-B543-79AC75CBAC8F}" dt="2022-06-15T08:16:43.711" v="99" actId="478"/>
          <ac:spMkLst>
            <pc:docMk/>
            <pc:sldMk cId="295573299" sldId="263"/>
            <ac:spMk id="3" creationId="{C545651D-8681-0ADB-9077-9B49D7F7B996}"/>
          </ac:spMkLst>
        </pc:spChg>
        <pc:spChg chg="add mod">
          <ac:chgData name="Stewart Gale" userId="3647ddd2-6040-41ae-a96d-232c23482af8" providerId="ADAL" clId="{8CC73539-C3FA-4D37-B543-79AC75CBAC8F}" dt="2022-06-15T08:20:03.286" v="176" actId="20577"/>
          <ac:spMkLst>
            <pc:docMk/>
            <pc:sldMk cId="295573299" sldId="263"/>
            <ac:spMk id="6" creationId="{7CC8E5B3-7727-76A3-06E4-2E0A12143861}"/>
          </ac:spMkLst>
        </pc:spChg>
        <pc:spChg chg="add mod">
          <ac:chgData name="Stewart Gale" userId="3647ddd2-6040-41ae-a96d-232c23482af8" providerId="ADAL" clId="{8CC73539-C3FA-4D37-B543-79AC75CBAC8F}" dt="2022-06-15T08:20:14.240" v="184" actId="1076"/>
          <ac:spMkLst>
            <pc:docMk/>
            <pc:sldMk cId="295573299" sldId="263"/>
            <ac:spMk id="7" creationId="{8D5F9BCA-30B1-0C22-F869-A98C3FDD427D}"/>
          </ac:spMkLst>
        </pc:spChg>
        <pc:picChg chg="add mod modCrop">
          <ac:chgData name="Stewart Gale" userId="3647ddd2-6040-41ae-a96d-232c23482af8" providerId="ADAL" clId="{8CC73539-C3FA-4D37-B543-79AC75CBAC8F}" dt="2022-06-15T08:17:11.641" v="106" actId="1076"/>
          <ac:picMkLst>
            <pc:docMk/>
            <pc:sldMk cId="295573299" sldId="263"/>
            <ac:picMk id="5" creationId="{6F9E1388-0C90-2EDF-D31F-25C15C56574F}"/>
          </ac:picMkLst>
        </pc:picChg>
      </pc:sldChg>
      <pc:sldChg chg="addSp delSp modSp new mod modAnim">
        <pc:chgData name="Stewart Gale" userId="3647ddd2-6040-41ae-a96d-232c23482af8" providerId="ADAL" clId="{8CC73539-C3FA-4D37-B543-79AC75CBAC8F}" dt="2024-11-08T07:05:35.485" v="391" actId="14100"/>
        <pc:sldMkLst>
          <pc:docMk/>
          <pc:sldMk cId="861025665" sldId="263"/>
        </pc:sldMkLst>
        <pc:spChg chg="del">
          <ac:chgData name="Stewart Gale" userId="3647ddd2-6040-41ae-a96d-232c23482af8" providerId="ADAL" clId="{8CC73539-C3FA-4D37-B543-79AC75CBAC8F}" dt="2023-11-09T11:01:08.644" v="262" actId="478"/>
          <ac:spMkLst>
            <pc:docMk/>
            <pc:sldMk cId="861025665" sldId="263"/>
            <ac:spMk id="2" creationId="{5D489F53-A88E-F49E-08E5-61ACF6E6A95A}"/>
          </ac:spMkLst>
        </pc:spChg>
        <pc:spChg chg="del">
          <ac:chgData name="Stewart Gale" userId="3647ddd2-6040-41ae-a96d-232c23482af8" providerId="ADAL" clId="{8CC73539-C3FA-4D37-B543-79AC75CBAC8F}" dt="2023-11-09T11:01:08.644" v="262" actId="478"/>
          <ac:spMkLst>
            <pc:docMk/>
            <pc:sldMk cId="861025665" sldId="263"/>
            <ac:spMk id="3" creationId="{7B2EBF71-ECB9-84D2-AF86-1AB5F1647216}"/>
          </ac:spMkLst>
        </pc:spChg>
        <pc:picChg chg="add del mod modCrop">
          <ac:chgData name="Stewart Gale" userId="3647ddd2-6040-41ae-a96d-232c23482af8" providerId="ADAL" clId="{8CC73539-C3FA-4D37-B543-79AC75CBAC8F}" dt="2023-11-09T11:07:33.130" v="324" actId="478"/>
          <ac:picMkLst>
            <pc:docMk/>
            <pc:sldMk cId="861025665" sldId="263"/>
            <ac:picMk id="5" creationId="{AABBBC86-B03F-80A1-7BEC-C3CE1937B770}"/>
          </ac:picMkLst>
        </pc:picChg>
        <pc:picChg chg="add mod modCrop">
          <ac:chgData name="Stewart Gale" userId="3647ddd2-6040-41ae-a96d-232c23482af8" providerId="ADAL" clId="{8CC73539-C3FA-4D37-B543-79AC75CBAC8F}" dt="2023-11-09T11:07:50.941" v="331" actId="1076"/>
          <ac:picMkLst>
            <pc:docMk/>
            <pc:sldMk cId="861025665" sldId="263"/>
            <ac:picMk id="11" creationId="{99A1BEB4-C595-3279-08E1-32AB68684C24}"/>
          </ac:picMkLst>
        </pc:picChg>
        <pc:cxnChg chg="add del mod">
          <ac:chgData name="Stewart Gale" userId="3647ddd2-6040-41ae-a96d-232c23482af8" providerId="ADAL" clId="{8CC73539-C3FA-4D37-B543-79AC75CBAC8F}" dt="2023-11-09T11:07:59.880" v="333" actId="21"/>
          <ac:cxnSpMkLst>
            <pc:docMk/>
            <pc:sldMk cId="861025665" sldId="263"/>
            <ac:cxnSpMk id="6" creationId="{4AB890FF-2934-BCB6-D678-731898F739B3}"/>
          </ac:cxnSpMkLst>
        </pc:cxnChg>
        <pc:cxnChg chg="add del mod">
          <ac:chgData name="Stewart Gale" userId="3647ddd2-6040-41ae-a96d-232c23482af8" providerId="ADAL" clId="{8CC73539-C3FA-4D37-B543-79AC75CBAC8F}" dt="2023-11-09T11:07:03.513" v="323" actId="478"/>
          <ac:cxnSpMkLst>
            <pc:docMk/>
            <pc:sldMk cId="861025665" sldId="263"/>
            <ac:cxnSpMk id="9" creationId="{43796E85-F3B9-6876-3B96-D6091C14AF8F}"/>
          </ac:cxnSpMkLst>
        </pc:cxnChg>
        <pc:cxnChg chg="add mod">
          <ac:chgData name="Stewart Gale" userId="3647ddd2-6040-41ae-a96d-232c23482af8" providerId="ADAL" clId="{8CC73539-C3FA-4D37-B543-79AC75CBAC8F}" dt="2024-11-08T07:04:51.552" v="388" actId="14100"/>
          <ac:cxnSpMkLst>
            <pc:docMk/>
            <pc:sldMk cId="861025665" sldId="263"/>
            <ac:cxnSpMk id="12" creationId="{A2287179-6617-C528-7156-6366E5B4F4BC}"/>
          </ac:cxnSpMkLst>
        </pc:cxnChg>
        <pc:cxnChg chg="add mod">
          <ac:chgData name="Stewart Gale" userId="3647ddd2-6040-41ae-a96d-232c23482af8" providerId="ADAL" clId="{8CC73539-C3FA-4D37-B543-79AC75CBAC8F}" dt="2024-11-08T07:05:35.485" v="391" actId="14100"/>
          <ac:cxnSpMkLst>
            <pc:docMk/>
            <pc:sldMk cId="861025665" sldId="263"/>
            <ac:cxnSpMk id="14" creationId="{D26121FD-4D37-E3CB-B958-70A6CBE9E751}"/>
          </ac:cxnSpMkLst>
        </pc:cxnChg>
      </pc:sldChg>
      <pc:sldChg chg="addSp delSp modSp new mod modAnim">
        <pc:chgData name="Stewart Gale" userId="3647ddd2-6040-41ae-a96d-232c23482af8" providerId="ADAL" clId="{8CC73539-C3FA-4D37-B543-79AC75CBAC8F}" dt="2024-11-08T07:06:29.372" v="394" actId="1076"/>
        <pc:sldMkLst>
          <pc:docMk/>
          <pc:sldMk cId="1924757218" sldId="264"/>
        </pc:sldMkLst>
        <pc:spChg chg="del mod">
          <ac:chgData name="Stewart Gale" userId="3647ddd2-6040-41ae-a96d-232c23482af8" providerId="ADAL" clId="{8CC73539-C3FA-4D37-B543-79AC75CBAC8F}" dt="2023-11-09T11:01:39.964" v="271" actId="478"/>
          <ac:spMkLst>
            <pc:docMk/>
            <pc:sldMk cId="1924757218" sldId="264"/>
            <ac:spMk id="2" creationId="{C1D4D8A2-A417-0528-E546-19B5665A17A7}"/>
          </ac:spMkLst>
        </pc:spChg>
        <pc:spChg chg="del mod">
          <ac:chgData name="Stewart Gale" userId="3647ddd2-6040-41ae-a96d-232c23482af8" providerId="ADAL" clId="{8CC73539-C3FA-4D37-B543-79AC75CBAC8F}" dt="2023-11-09T11:01:39.964" v="271" actId="478"/>
          <ac:spMkLst>
            <pc:docMk/>
            <pc:sldMk cId="1924757218" sldId="264"/>
            <ac:spMk id="3" creationId="{830DDE01-1ABD-7377-998A-7C039B849BBC}"/>
          </ac:spMkLst>
        </pc:spChg>
        <pc:picChg chg="add del mod modCrop">
          <ac:chgData name="Stewart Gale" userId="3647ddd2-6040-41ae-a96d-232c23482af8" providerId="ADAL" clId="{8CC73539-C3FA-4D37-B543-79AC75CBAC8F}" dt="2023-11-09T11:08:18.058" v="337" actId="478"/>
          <ac:picMkLst>
            <pc:docMk/>
            <pc:sldMk cId="1924757218" sldId="264"/>
            <ac:picMk id="5" creationId="{50BD12E3-C0FC-C35C-207A-F7DA8A681788}"/>
          </ac:picMkLst>
        </pc:picChg>
        <pc:picChg chg="add mod modCrop">
          <ac:chgData name="Stewart Gale" userId="3647ddd2-6040-41ae-a96d-232c23482af8" providerId="ADAL" clId="{8CC73539-C3FA-4D37-B543-79AC75CBAC8F}" dt="2023-11-09T11:08:40.350" v="343" actId="1076"/>
          <ac:picMkLst>
            <pc:docMk/>
            <pc:sldMk cId="1924757218" sldId="264"/>
            <ac:picMk id="7" creationId="{5BDDAABE-79AB-AC5E-4A00-4B7C61EAF08B}"/>
          </ac:picMkLst>
        </pc:picChg>
        <pc:cxnChg chg="add mod">
          <ac:chgData name="Stewart Gale" userId="3647ddd2-6040-41ae-a96d-232c23482af8" providerId="ADAL" clId="{8CC73539-C3FA-4D37-B543-79AC75CBAC8F}" dt="2024-11-08T07:06:10.250" v="393" actId="1076"/>
          <ac:cxnSpMkLst>
            <pc:docMk/>
            <pc:sldMk cId="1924757218" sldId="264"/>
            <ac:cxnSpMk id="8" creationId="{4618F9BD-0F07-271A-C1FC-ACC7DF1E09C8}"/>
          </ac:cxnSpMkLst>
        </pc:cxnChg>
        <pc:cxnChg chg="add mod">
          <ac:chgData name="Stewart Gale" userId="3647ddd2-6040-41ae-a96d-232c23482af8" providerId="ADAL" clId="{8CC73539-C3FA-4D37-B543-79AC75CBAC8F}" dt="2024-11-08T07:06:29.372" v="394" actId="1076"/>
          <ac:cxnSpMkLst>
            <pc:docMk/>
            <pc:sldMk cId="1924757218" sldId="264"/>
            <ac:cxnSpMk id="13" creationId="{662DC1DF-A297-34A4-2BC1-416A39B75DD3}"/>
          </ac:cxnSpMkLst>
        </pc:cxnChg>
      </pc:sldChg>
      <pc:sldChg chg="addSp delSp modSp new del mod">
        <pc:chgData name="Stewart Gale" userId="3647ddd2-6040-41ae-a96d-232c23482af8" providerId="ADAL" clId="{8CC73539-C3FA-4D37-B543-79AC75CBAC8F}" dt="2023-11-09T10:58:40.686" v="221" actId="47"/>
        <pc:sldMkLst>
          <pc:docMk/>
          <pc:sldMk cId="2845380409" sldId="264"/>
        </pc:sldMkLst>
        <pc:spChg chg="del">
          <ac:chgData name="Stewart Gale" userId="3647ddd2-6040-41ae-a96d-232c23482af8" providerId="ADAL" clId="{8CC73539-C3FA-4D37-B543-79AC75CBAC8F}" dt="2022-06-15T08:17:17.732" v="108" actId="478"/>
          <ac:spMkLst>
            <pc:docMk/>
            <pc:sldMk cId="2845380409" sldId="264"/>
            <ac:spMk id="2" creationId="{82ECDE02-9C10-3BBA-A204-1903EB0C0636}"/>
          </ac:spMkLst>
        </pc:spChg>
        <pc:spChg chg="del">
          <ac:chgData name="Stewart Gale" userId="3647ddd2-6040-41ae-a96d-232c23482af8" providerId="ADAL" clId="{8CC73539-C3FA-4D37-B543-79AC75CBAC8F}" dt="2022-06-15T08:17:17.732" v="108" actId="478"/>
          <ac:spMkLst>
            <pc:docMk/>
            <pc:sldMk cId="2845380409" sldId="264"/>
            <ac:spMk id="3" creationId="{AD140B99-E024-306B-58AC-969D4FBB3202}"/>
          </ac:spMkLst>
        </pc:spChg>
        <pc:spChg chg="add mod">
          <ac:chgData name="Stewart Gale" userId="3647ddd2-6040-41ae-a96d-232c23482af8" providerId="ADAL" clId="{8CC73539-C3FA-4D37-B543-79AC75CBAC8F}" dt="2022-06-15T08:20:24.496" v="191" actId="20577"/>
          <ac:spMkLst>
            <pc:docMk/>
            <pc:sldMk cId="2845380409" sldId="264"/>
            <ac:spMk id="6" creationId="{57488416-B712-85E8-3E3E-0D0EAD153900}"/>
          </ac:spMkLst>
        </pc:spChg>
        <pc:spChg chg="add mod">
          <ac:chgData name="Stewart Gale" userId="3647ddd2-6040-41ae-a96d-232c23482af8" providerId="ADAL" clId="{8CC73539-C3FA-4D37-B543-79AC75CBAC8F}" dt="2022-06-15T08:20:34.553" v="196" actId="1076"/>
          <ac:spMkLst>
            <pc:docMk/>
            <pc:sldMk cId="2845380409" sldId="264"/>
            <ac:spMk id="7" creationId="{B013E1F5-BB63-4841-CA1A-2E583D8022A9}"/>
          </ac:spMkLst>
        </pc:spChg>
        <pc:picChg chg="add mod modCrop">
          <ac:chgData name="Stewart Gale" userId="3647ddd2-6040-41ae-a96d-232c23482af8" providerId="ADAL" clId="{8CC73539-C3FA-4D37-B543-79AC75CBAC8F}" dt="2022-06-15T08:17:47.793" v="115" actId="1076"/>
          <ac:picMkLst>
            <pc:docMk/>
            <pc:sldMk cId="2845380409" sldId="264"/>
            <ac:picMk id="5" creationId="{346F479B-F0BA-F159-A6A4-CA126D713507}"/>
          </ac:picMkLst>
        </pc:picChg>
      </pc:sldChg>
    </pc:docChg>
  </pc:docChgLst>
  <pc:docChgLst>
    <pc:chgData name="Stewart Gale" userId="3647ddd2-6040-41ae-a96d-232c23482af8" providerId="ADAL" clId="{EBE61707-7ABC-4D52-ABF6-2E39F4777617}"/>
    <pc:docChg chg="custSel addSld modSld">
      <pc:chgData name="Stewart Gale" userId="3647ddd2-6040-41ae-a96d-232c23482af8" providerId="ADAL" clId="{EBE61707-7ABC-4D52-ABF6-2E39F4777617}" dt="2021-11-23T11:05:15.244" v="157" actId="1076"/>
      <pc:docMkLst>
        <pc:docMk/>
      </pc:docMkLst>
      <pc:sldChg chg="modSp mod">
        <pc:chgData name="Stewart Gale" userId="3647ddd2-6040-41ae-a96d-232c23482af8" providerId="ADAL" clId="{EBE61707-7ABC-4D52-ABF6-2E39F4777617}" dt="2021-11-23T11:05:15.244" v="157" actId="1076"/>
        <pc:sldMkLst>
          <pc:docMk/>
          <pc:sldMk cId="2152722921" sldId="256"/>
        </pc:sldMkLst>
        <pc:spChg chg="mod">
          <ac:chgData name="Stewart Gale" userId="3647ddd2-6040-41ae-a96d-232c23482af8" providerId="ADAL" clId="{EBE61707-7ABC-4D52-ABF6-2E39F4777617}" dt="2021-11-23T11:05:15.244" v="157" actId="1076"/>
          <ac:spMkLst>
            <pc:docMk/>
            <pc:sldMk cId="2152722921" sldId="256"/>
            <ac:spMk id="11" creationId="{00000000-0000-0000-0000-000000000000}"/>
          </ac:spMkLst>
        </pc:spChg>
        <pc:spChg chg="mod">
          <ac:chgData name="Stewart Gale" userId="3647ddd2-6040-41ae-a96d-232c23482af8" providerId="ADAL" clId="{EBE61707-7ABC-4D52-ABF6-2E39F4777617}" dt="2021-11-23T11:04:50.117" v="156" actId="1076"/>
          <ac:spMkLst>
            <pc:docMk/>
            <pc:sldMk cId="2152722921" sldId="256"/>
            <ac:spMk id="12" creationId="{00000000-0000-0000-0000-000000000000}"/>
          </ac:spMkLst>
        </pc:spChg>
        <pc:spChg chg="mod">
          <ac:chgData name="Stewart Gale" userId="3647ddd2-6040-41ae-a96d-232c23482af8" providerId="ADAL" clId="{EBE61707-7ABC-4D52-ABF6-2E39F4777617}" dt="2021-11-23T11:04:38.398" v="155" actId="1076"/>
          <ac:spMkLst>
            <pc:docMk/>
            <pc:sldMk cId="2152722921" sldId="256"/>
            <ac:spMk id="15" creationId="{00000000-0000-0000-0000-000000000000}"/>
          </ac:spMkLst>
        </pc:spChg>
      </pc:sldChg>
      <pc:sldChg chg="addSp delSp modSp new mod">
        <pc:chgData name="Stewart Gale" userId="3647ddd2-6040-41ae-a96d-232c23482af8" providerId="ADAL" clId="{EBE61707-7ABC-4D52-ABF6-2E39F4777617}" dt="2021-11-23T11:01:36.013" v="154"/>
        <pc:sldMkLst>
          <pc:docMk/>
          <pc:sldMk cId="2620564394" sldId="261"/>
        </pc:sldMkLst>
        <pc:spChg chg="del mod">
          <ac:chgData name="Stewart Gale" userId="3647ddd2-6040-41ae-a96d-232c23482af8" providerId="ADAL" clId="{EBE61707-7ABC-4D52-ABF6-2E39F4777617}" dt="2021-11-23T10:56:56.536" v="2" actId="478"/>
          <ac:spMkLst>
            <pc:docMk/>
            <pc:sldMk cId="2620564394" sldId="261"/>
            <ac:spMk id="2" creationId="{2300A4F6-80A7-4A7C-9C23-903BAB77EA70}"/>
          </ac:spMkLst>
        </pc:spChg>
        <pc:spChg chg="del">
          <ac:chgData name="Stewart Gale" userId="3647ddd2-6040-41ae-a96d-232c23482af8" providerId="ADAL" clId="{EBE61707-7ABC-4D52-ABF6-2E39F4777617}" dt="2021-11-23T10:56:56.536" v="2" actId="478"/>
          <ac:spMkLst>
            <pc:docMk/>
            <pc:sldMk cId="2620564394" sldId="261"/>
            <ac:spMk id="3" creationId="{55975276-A2B7-4C97-9495-9CF909465CC2}"/>
          </ac:spMkLst>
        </pc:spChg>
        <pc:grpChg chg="del mod">
          <ac:chgData name="Stewart Gale" userId="3647ddd2-6040-41ae-a96d-232c23482af8" providerId="ADAL" clId="{EBE61707-7ABC-4D52-ABF6-2E39F4777617}" dt="2021-11-23T11:00:28.514" v="34"/>
          <ac:grpSpMkLst>
            <pc:docMk/>
            <pc:sldMk cId="2620564394" sldId="261"/>
            <ac:grpSpMk id="13" creationId="{A5917D2C-0B2A-4036-A53F-4DD5D773A602}"/>
          </ac:grpSpMkLst>
        </pc:grpChg>
        <pc:grpChg chg="del mod">
          <ac:chgData name="Stewart Gale" userId="3647ddd2-6040-41ae-a96d-232c23482af8" providerId="ADAL" clId="{EBE61707-7ABC-4D52-ABF6-2E39F4777617}" dt="2021-11-23T11:00:46.888" v="58"/>
          <ac:grpSpMkLst>
            <pc:docMk/>
            <pc:sldMk cId="2620564394" sldId="261"/>
            <ac:grpSpMk id="18" creationId="{592A2114-0B56-4139-805E-4B135539D058}"/>
          </ac:grpSpMkLst>
        </pc:grpChg>
        <pc:grpChg chg="del mod">
          <ac:chgData name="Stewart Gale" userId="3647ddd2-6040-41ae-a96d-232c23482af8" providerId="ADAL" clId="{EBE61707-7ABC-4D52-ABF6-2E39F4777617}" dt="2021-11-23T11:00:55.659" v="64"/>
          <ac:grpSpMkLst>
            <pc:docMk/>
            <pc:sldMk cId="2620564394" sldId="261"/>
            <ac:grpSpMk id="27" creationId="{DFBE61BD-F503-4A24-BB4B-54A362AF8523}"/>
          </ac:grpSpMkLst>
        </pc:grpChg>
        <pc:grpChg chg="del mod">
          <ac:chgData name="Stewart Gale" userId="3647ddd2-6040-41ae-a96d-232c23482af8" providerId="ADAL" clId="{EBE61707-7ABC-4D52-ABF6-2E39F4777617}" dt="2021-11-23T11:00:55.015" v="60"/>
          <ac:grpSpMkLst>
            <pc:docMk/>
            <pc:sldMk cId="2620564394" sldId="261"/>
            <ac:grpSpMk id="28" creationId="{E1FD5F64-D15F-42BA-9992-0ACA6B51238C}"/>
          </ac:grpSpMkLst>
        </pc:grpChg>
        <pc:grpChg chg="del mod">
          <ac:chgData name="Stewart Gale" userId="3647ddd2-6040-41ae-a96d-232c23482af8" providerId="ADAL" clId="{EBE61707-7ABC-4D52-ABF6-2E39F4777617}" dt="2021-11-23T11:01:27.252" v="131"/>
          <ac:grpSpMkLst>
            <pc:docMk/>
            <pc:sldMk cId="2620564394" sldId="261"/>
            <ac:grpSpMk id="43" creationId="{032D2E15-43CC-4AB3-BC80-6AB9F4F1418A}"/>
          </ac:grpSpMkLst>
        </pc:grpChg>
        <pc:grpChg chg="del mod">
          <ac:chgData name="Stewart Gale" userId="3647ddd2-6040-41ae-a96d-232c23482af8" providerId="ADAL" clId="{EBE61707-7ABC-4D52-ABF6-2E39F4777617}" dt="2021-11-23T11:00:58.165" v="75"/>
          <ac:grpSpMkLst>
            <pc:docMk/>
            <pc:sldMk cId="2620564394" sldId="261"/>
            <ac:grpSpMk id="44" creationId="{D1F49B5E-A44B-4794-A9C2-822B5D0ED930}"/>
          </ac:grpSpMkLst>
        </pc:grpChg>
        <pc:grpChg chg="del mod">
          <ac:chgData name="Stewart Gale" userId="3647ddd2-6040-41ae-a96d-232c23482af8" providerId="ADAL" clId="{EBE61707-7ABC-4D52-ABF6-2E39F4777617}" dt="2021-11-23T11:01:04.529" v="90"/>
          <ac:grpSpMkLst>
            <pc:docMk/>
            <pc:sldMk cId="2620564394" sldId="261"/>
            <ac:grpSpMk id="52" creationId="{D4A399CE-B7A8-46B6-B5AA-832994D32AA0}"/>
          </ac:grpSpMkLst>
        </pc:grpChg>
        <pc:grpChg chg="del mod">
          <ac:chgData name="Stewart Gale" userId="3647ddd2-6040-41ae-a96d-232c23482af8" providerId="ADAL" clId="{EBE61707-7ABC-4D52-ABF6-2E39F4777617}" dt="2021-11-23T11:01:23.673" v="115"/>
          <ac:grpSpMkLst>
            <pc:docMk/>
            <pc:sldMk cId="2620564394" sldId="261"/>
            <ac:grpSpMk id="55" creationId="{BC63CCC2-A154-4BB0-A03D-4A098F6DCA40}"/>
          </ac:grpSpMkLst>
        </pc:grpChg>
        <pc:grpChg chg="del mod">
          <ac:chgData name="Stewart Gale" userId="3647ddd2-6040-41ae-a96d-232c23482af8" providerId="ADAL" clId="{EBE61707-7ABC-4D52-ABF6-2E39F4777617}" dt="2021-11-23T11:01:17.290" v="99"/>
          <ac:grpSpMkLst>
            <pc:docMk/>
            <pc:sldMk cId="2620564394" sldId="261"/>
            <ac:grpSpMk id="58" creationId="{CAE25B5B-34E5-4CBD-914B-193AD53B182A}"/>
          </ac:grpSpMkLst>
        </pc:grpChg>
        <pc:grpChg chg="del mod">
          <ac:chgData name="Stewart Gale" userId="3647ddd2-6040-41ae-a96d-232c23482af8" providerId="ADAL" clId="{EBE61707-7ABC-4D52-ABF6-2E39F4777617}" dt="2021-11-23T11:01:23.239" v="114"/>
          <ac:grpSpMkLst>
            <pc:docMk/>
            <pc:sldMk cId="2620564394" sldId="261"/>
            <ac:grpSpMk id="66" creationId="{5B08CA00-42F5-4876-9A71-F03C9783AFB1}"/>
          </ac:grpSpMkLst>
        </pc:grpChg>
        <pc:grpChg chg="del mod">
          <ac:chgData name="Stewart Gale" userId="3647ddd2-6040-41ae-a96d-232c23482af8" providerId="ADAL" clId="{EBE61707-7ABC-4D52-ABF6-2E39F4777617}" dt="2021-11-23T11:01:35.248" v="149"/>
          <ac:grpSpMkLst>
            <pc:docMk/>
            <pc:sldMk cId="2620564394" sldId="261"/>
            <ac:grpSpMk id="78" creationId="{B665BAD8-A459-402D-9E57-D09F01B3F483}"/>
          </ac:grpSpMkLst>
        </pc:grpChg>
        <pc:grpChg chg="del mod">
          <ac:chgData name="Stewart Gale" userId="3647ddd2-6040-41ae-a96d-232c23482af8" providerId="ADAL" clId="{EBE61707-7ABC-4D52-ABF6-2E39F4777617}" dt="2021-11-23T11:01:35.249" v="150"/>
          <ac:grpSpMkLst>
            <pc:docMk/>
            <pc:sldMk cId="2620564394" sldId="261"/>
            <ac:grpSpMk id="79" creationId="{05FF4468-C777-4405-9AF1-5AC064BD4CE0}"/>
          </ac:grpSpMkLst>
        </pc:grpChg>
        <pc:grpChg chg="del mod">
          <ac:chgData name="Stewart Gale" userId="3647ddd2-6040-41ae-a96d-232c23482af8" providerId="ADAL" clId="{EBE61707-7ABC-4D52-ABF6-2E39F4777617}" dt="2021-11-23T11:01:35.246" v="145"/>
          <ac:grpSpMkLst>
            <pc:docMk/>
            <pc:sldMk cId="2620564394" sldId="261"/>
            <ac:grpSpMk id="80" creationId="{28426570-5D2B-4C47-A689-D5BCFB5CB2E6}"/>
          </ac:grpSpMkLst>
        </pc:grpChg>
        <pc:picChg chg="add del mod">
          <ac:chgData name="Stewart Gale" userId="3647ddd2-6040-41ae-a96d-232c23482af8" providerId="ADAL" clId="{EBE61707-7ABC-4D52-ABF6-2E39F4777617}" dt="2021-11-23T10:59:48.880" v="14" actId="478"/>
          <ac:picMkLst>
            <pc:docMk/>
            <pc:sldMk cId="2620564394" sldId="261"/>
            <ac:picMk id="2" creationId="{72861893-8BE7-4EB0-8ADD-D1AFD1675832}"/>
          </ac:picMkLst>
        </pc:picChg>
        <pc:picChg chg="add mod modCrop">
          <ac:chgData name="Stewart Gale" userId="3647ddd2-6040-41ae-a96d-232c23482af8" providerId="ADAL" clId="{EBE61707-7ABC-4D52-ABF6-2E39F4777617}" dt="2021-11-23T11:00:10.796" v="20" actId="14100"/>
          <ac:picMkLst>
            <pc:docMk/>
            <pc:sldMk cId="2620564394" sldId="261"/>
            <ac:picMk id="3" creationId="{84130D3E-384D-4ECC-BE4B-954FF00F6E68}"/>
          </ac:picMkLst>
        </pc:picChg>
        <pc:picChg chg="add del mod modCrop">
          <ac:chgData name="Stewart Gale" userId="3647ddd2-6040-41ae-a96d-232c23482af8" providerId="ADAL" clId="{EBE61707-7ABC-4D52-ABF6-2E39F4777617}" dt="2021-11-23T10:59:45.143" v="10" actId="478"/>
          <ac:picMkLst>
            <pc:docMk/>
            <pc:sldMk cId="2620564394" sldId="261"/>
            <ac:picMk id="4" creationId="{4BAF7589-939E-46C2-AB47-B6B427E2207F}"/>
          </ac:picMkLst>
        </pc:picChg>
        <pc:inkChg chg="add mod">
          <ac:chgData name="Stewart Gale" userId="3647ddd2-6040-41ae-a96d-232c23482af8" providerId="ADAL" clId="{EBE61707-7ABC-4D52-ABF6-2E39F4777617}" dt="2021-11-23T11:01:27.252" v="131"/>
          <ac:inkMkLst>
            <pc:docMk/>
            <pc:sldMk cId="2620564394" sldId="261"/>
            <ac:inkMk id="5" creationId="{299E3E53-15F3-47A3-9CAF-7614CFE15DFE}"/>
          </ac:inkMkLst>
        </pc:inkChg>
        <pc:inkChg chg="add del mod">
          <ac:chgData name="Stewart Gale" userId="3647ddd2-6040-41ae-a96d-232c23482af8" providerId="ADAL" clId="{EBE61707-7ABC-4D52-ABF6-2E39F4777617}" dt="2021-11-23T11:01:24.599" v="123"/>
          <ac:inkMkLst>
            <pc:docMk/>
            <pc:sldMk cId="2620564394" sldId="261"/>
            <ac:inkMk id="6" creationId="{6B17D165-13F1-4BAC-91E9-9FA5CD9BCE4B}"/>
          </ac:inkMkLst>
        </pc:inkChg>
        <pc:inkChg chg="add del mod">
          <ac:chgData name="Stewart Gale" userId="3647ddd2-6040-41ae-a96d-232c23482af8" providerId="ADAL" clId="{EBE61707-7ABC-4D52-ABF6-2E39F4777617}" dt="2021-11-23T11:01:24.589" v="117"/>
          <ac:inkMkLst>
            <pc:docMk/>
            <pc:sldMk cId="2620564394" sldId="261"/>
            <ac:inkMk id="7" creationId="{D742EA26-6BF5-47DE-8323-5E6A6025FA72}"/>
          </ac:inkMkLst>
        </pc:inkChg>
        <pc:inkChg chg="add del mod">
          <ac:chgData name="Stewart Gale" userId="3647ddd2-6040-41ae-a96d-232c23482af8" providerId="ADAL" clId="{EBE61707-7ABC-4D52-ABF6-2E39F4777617}" dt="2021-11-23T11:01:25.732" v="124"/>
          <ac:inkMkLst>
            <pc:docMk/>
            <pc:sldMk cId="2620564394" sldId="261"/>
            <ac:inkMk id="8" creationId="{BBA25990-67C1-40EE-92C3-3A3D51652378}"/>
          </ac:inkMkLst>
        </pc:inkChg>
        <pc:inkChg chg="add del mod">
          <ac:chgData name="Stewart Gale" userId="3647ddd2-6040-41ae-a96d-232c23482af8" providerId="ADAL" clId="{EBE61707-7ABC-4D52-ABF6-2E39F4777617}" dt="2021-11-23T11:01:25.736" v="127"/>
          <ac:inkMkLst>
            <pc:docMk/>
            <pc:sldMk cId="2620564394" sldId="261"/>
            <ac:inkMk id="9" creationId="{2747CC6C-445E-461B-BEEC-AF3A2825D2C8}"/>
          </ac:inkMkLst>
        </pc:inkChg>
        <pc:inkChg chg="add del mod">
          <ac:chgData name="Stewart Gale" userId="3647ddd2-6040-41ae-a96d-232c23482af8" providerId="ADAL" clId="{EBE61707-7ABC-4D52-ABF6-2E39F4777617}" dt="2021-11-23T11:01:25.733" v="125"/>
          <ac:inkMkLst>
            <pc:docMk/>
            <pc:sldMk cId="2620564394" sldId="261"/>
            <ac:inkMk id="10" creationId="{14FA8E37-7848-4255-8D9E-F320C8DEC3D6}"/>
          </ac:inkMkLst>
        </pc:inkChg>
        <pc:inkChg chg="add del mod">
          <ac:chgData name="Stewart Gale" userId="3647ddd2-6040-41ae-a96d-232c23482af8" providerId="ADAL" clId="{EBE61707-7ABC-4D52-ABF6-2E39F4777617}" dt="2021-11-23T11:01:27.251" v="130"/>
          <ac:inkMkLst>
            <pc:docMk/>
            <pc:sldMk cId="2620564394" sldId="261"/>
            <ac:inkMk id="11" creationId="{5D92E0DF-2DF1-4119-BD0F-561663ABF67D}"/>
          </ac:inkMkLst>
        </pc:inkChg>
        <pc:inkChg chg="add del mod">
          <ac:chgData name="Stewart Gale" userId="3647ddd2-6040-41ae-a96d-232c23482af8" providerId="ADAL" clId="{EBE61707-7ABC-4D52-ABF6-2E39F4777617}" dt="2021-11-23T11:01:24.595" v="122"/>
          <ac:inkMkLst>
            <pc:docMk/>
            <pc:sldMk cId="2620564394" sldId="261"/>
            <ac:inkMk id="12" creationId="{48CB9C65-5A9E-4673-8837-E1FB5C6C15BE}"/>
          </ac:inkMkLst>
        </pc:inkChg>
        <pc:inkChg chg="add del mod">
          <ac:chgData name="Stewart Gale" userId="3647ddd2-6040-41ae-a96d-232c23482af8" providerId="ADAL" clId="{EBE61707-7ABC-4D52-ABF6-2E39F4777617}" dt="2021-11-23T11:01:24.594" v="121"/>
          <ac:inkMkLst>
            <pc:docMk/>
            <pc:sldMk cId="2620564394" sldId="261"/>
            <ac:inkMk id="14" creationId="{0365D99F-762C-44FF-9624-1C692E364B45}"/>
          </ac:inkMkLst>
        </pc:inkChg>
        <pc:inkChg chg="add del mod">
          <ac:chgData name="Stewart Gale" userId="3647ddd2-6040-41ae-a96d-232c23482af8" providerId="ADAL" clId="{EBE61707-7ABC-4D52-ABF6-2E39F4777617}" dt="2021-11-23T11:01:27.251" v="129"/>
          <ac:inkMkLst>
            <pc:docMk/>
            <pc:sldMk cId="2620564394" sldId="261"/>
            <ac:inkMk id="15" creationId="{E434971F-B7F6-4D28-B86A-A48AD2BBC2EA}"/>
          </ac:inkMkLst>
        </pc:inkChg>
        <pc:inkChg chg="add del mod">
          <ac:chgData name="Stewart Gale" userId="3647ddd2-6040-41ae-a96d-232c23482af8" providerId="ADAL" clId="{EBE61707-7ABC-4D52-ABF6-2E39F4777617}" dt="2021-11-23T11:01:27.252" v="131"/>
          <ac:inkMkLst>
            <pc:docMk/>
            <pc:sldMk cId="2620564394" sldId="261"/>
            <ac:inkMk id="16" creationId="{8EE56C58-9DA5-48F5-A226-DDECCFE19FA8}"/>
          </ac:inkMkLst>
        </pc:inkChg>
        <pc:inkChg chg="add del mod">
          <ac:chgData name="Stewart Gale" userId="3647ddd2-6040-41ae-a96d-232c23482af8" providerId="ADAL" clId="{EBE61707-7ABC-4D52-ABF6-2E39F4777617}" dt="2021-11-23T11:01:24.591" v="118"/>
          <ac:inkMkLst>
            <pc:docMk/>
            <pc:sldMk cId="2620564394" sldId="261"/>
            <ac:inkMk id="17" creationId="{59F3A9D7-4219-49B6-B772-2E51B03BDFF3}"/>
          </ac:inkMkLst>
        </pc:inkChg>
        <pc:inkChg chg="add del">
          <ac:chgData name="Stewart Gale" userId="3647ddd2-6040-41ae-a96d-232c23482af8" providerId="ADAL" clId="{EBE61707-7ABC-4D52-ABF6-2E39F4777617}" dt="2021-11-23T11:01:10.010" v="92"/>
          <ac:inkMkLst>
            <pc:docMk/>
            <pc:sldMk cId="2620564394" sldId="261"/>
            <ac:inkMk id="19" creationId="{D69BF27B-4683-4650-AEAA-EFFDE764DFCE}"/>
          </ac:inkMkLst>
        </pc:inkChg>
        <pc:inkChg chg="add del mod">
          <ac:chgData name="Stewart Gale" userId="3647ddd2-6040-41ae-a96d-232c23482af8" providerId="ADAL" clId="{EBE61707-7ABC-4D52-ABF6-2E39F4777617}" dt="2021-11-23T11:00:55.015" v="60"/>
          <ac:inkMkLst>
            <pc:docMk/>
            <pc:sldMk cId="2620564394" sldId="261"/>
            <ac:inkMk id="20" creationId="{AD5C3587-6400-489D-BB9F-3CFB9220A054}"/>
          </ac:inkMkLst>
        </pc:inkChg>
        <pc:inkChg chg="add del mod">
          <ac:chgData name="Stewart Gale" userId="3647ddd2-6040-41ae-a96d-232c23482af8" providerId="ADAL" clId="{EBE61707-7ABC-4D52-ABF6-2E39F4777617}" dt="2021-11-23T11:00:55.017" v="61"/>
          <ac:inkMkLst>
            <pc:docMk/>
            <pc:sldMk cId="2620564394" sldId="261"/>
            <ac:inkMk id="21" creationId="{DD7949B3-31C6-4B74-B6DD-E8391310328F}"/>
          </ac:inkMkLst>
        </pc:inkChg>
        <pc:inkChg chg="add del mod">
          <ac:chgData name="Stewart Gale" userId="3647ddd2-6040-41ae-a96d-232c23482af8" providerId="ADAL" clId="{EBE61707-7ABC-4D52-ABF6-2E39F4777617}" dt="2021-11-23T11:00:55.437" v="62"/>
          <ac:inkMkLst>
            <pc:docMk/>
            <pc:sldMk cId="2620564394" sldId="261"/>
            <ac:inkMk id="22" creationId="{747D152F-B94B-4D46-8A7F-82F58BDB973F}"/>
          </ac:inkMkLst>
        </pc:inkChg>
        <pc:inkChg chg="add del mod">
          <ac:chgData name="Stewart Gale" userId="3647ddd2-6040-41ae-a96d-232c23482af8" providerId="ADAL" clId="{EBE61707-7ABC-4D52-ABF6-2E39F4777617}" dt="2021-11-23T11:00:54.665" v="59"/>
          <ac:inkMkLst>
            <pc:docMk/>
            <pc:sldMk cId="2620564394" sldId="261"/>
            <ac:inkMk id="23" creationId="{4BC17C2B-AB4D-409D-B16B-A33A8845CCF4}"/>
          </ac:inkMkLst>
        </pc:inkChg>
        <pc:inkChg chg="add del mod">
          <ac:chgData name="Stewart Gale" userId="3647ddd2-6040-41ae-a96d-232c23482af8" providerId="ADAL" clId="{EBE61707-7ABC-4D52-ABF6-2E39F4777617}" dt="2021-11-23T11:00:55.659" v="64"/>
          <ac:inkMkLst>
            <pc:docMk/>
            <pc:sldMk cId="2620564394" sldId="261"/>
            <ac:inkMk id="24" creationId="{AEFB298E-6085-431A-B72D-17C46289E211}"/>
          </ac:inkMkLst>
        </pc:inkChg>
        <pc:inkChg chg="add del mod">
          <ac:chgData name="Stewart Gale" userId="3647ddd2-6040-41ae-a96d-232c23482af8" providerId="ADAL" clId="{EBE61707-7ABC-4D52-ABF6-2E39F4777617}" dt="2021-11-23T11:00:57.623" v="68"/>
          <ac:inkMkLst>
            <pc:docMk/>
            <pc:sldMk cId="2620564394" sldId="261"/>
            <ac:inkMk id="25" creationId="{69BF3186-934D-43C4-80AA-24EFD144A40D}"/>
          </ac:inkMkLst>
        </pc:inkChg>
        <pc:inkChg chg="add del mod">
          <ac:chgData name="Stewart Gale" userId="3647ddd2-6040-41ae-a96d-232c23482af8" providerId="ADAL" clId="{EBE61707-7ABC-4D52-ABF6-2E39F4777617}" dt="2021-11-23T11:00:55.657" v="63"/>
          <ac:inkMkLst>
            <pc:docMk/>
            <pc:sldMk cId="2620564394" sldId="261"/>
            <ac:inkMk id="26" creationId="{315B3D1B-1509-4B37-96B0-0FAD31191CF9}"/>
          </ac:inkMkLst>
        </pc:inkChg>
        <pc:inkChg chg="add del mod">
          <ac:chgData name="Stewart Gale" userId="3647ddd2-6040-41ae-a96d-232c23482af8" providerId="ADAL" clId="{EBE61707-7ABC-4D52-ABF6-2E39F4777617}" dt="2021-11-23T11:00:57.623" v="69"/>
          <ac:inkMkLst>
            <pc:docMk/>
            <pc:sldMk cId="2620564394" sldId="261"/>
            <ac:inkMk id="29" creationId="{A8CF1CE1-7FFC-48D7-91D1-B732AC3D8E8D}"/>
          </ac:inkMkLst>
        </pc:inkChg>
        <pc:inkChg chg="add del mod">
          <ac:chgData name="Stewart Gale" userId="3647ddd2-6040-41ae-a96d-232c23482af8" providerId="ADAL" clId="{EBE61707-7ABC-4D52-ABF6-2E39F4777617}" dt="2021-11-23T11:00:57.622" v="67"/>
          <ac:inkMkLst>
            <pc:docMk/>
            <pc:sldMk cId="2620564394" sldId="261"/>
            <ac:inkMk id="30" creationId="{C309D4C7-0EAB-48A8-A153-1BAEF5CA0CC3}"/>
          </ac:inkMkLst>
        </pc:inkChg>
        <pc:inkChg chg="add del mod">
          <ac:chgData name="Stewart Gale" userId="3647ddd2-6040-41ae-a96d-232c23482af8" providerId="ADAL" clId="{EBE61707-7ABC-4D52-ABF6-2E39F4777617}" dt="2021-11-23T11:00:57.624" v="70"/>
          <ac:inkMkLst>
            <pc:docMk/>
            <pc:sldMk cId="2620564394" sldId="261"/>
            <ac:inkMk id="31" creationId="{D98EEB09-4BBE-44C7-A4FD-4035A03767D0}"/>
          </ac:inkMkLst>
        </pc:inkChg>
        <pc:inkChg chg="add del mod">
          <ac:chgData name="Stewart Gale" userId="3647ddd2-6040-41ae-a96d-232c23482af8" providerId="ADAL" clId="{EBE61707-7ABC-4D52-ABF6-2E39F4777617}" dt="2021-11-23T11:00:58.165" v="75"/>
          <ac:inkMkLst>
            <pc:docMk/>
            <pc:sldMk cId="2620564394" sldId="261"/>
            <ac:inkMk id="32" creationId="{00987104-6697-4FB0-B344-FEAB5FD587E8}"/>
          </ac:inkMkLst>
        </pc:inkChg>
        <pc:inkChg chg="add del mod">
          <ac:chgData name="Stewart Gale" userId="3647ddd2-6040-41ae-a96d-232c23482af8" providerId="ADAL" clId="{EBE61707-7ABC-4D52-ABF6-2E39F4777617}" dt="2021-11-23T11:00:57.624" v="71"/>
          <ac:inkMkLst>
            <pc:docMk/>
            <pc:sldMk cId="2620564394" sldId="261"/>
            <ac:inkMk id="33" creationId="{82AFA9FA-4023-44BA-B12D-4868DCC6D9CF}"/>
          </ac:inkMkLst>
        </pc:inkChg>
        <pc:inkChg chg="add del mod">
          <ac:chgData name="Stewart Gale" userId="3647ddd2-6040-41ae-a96d-232c23482af8" providerId="ADAL" clId="{EBE61707-7ABC-4D52-ABF6-2E39F4777617}" dt="2021-11-23T11:00:57.615" v="65"/>
          <ac:inkMkLst>
            <pc:docMk/>
            <pc:sldMk cId="2620564394" sldId="261"/>
            <ac:inkMk id="34" creationId="{51EE1FDD-C9D4-4722-8199-AF76BFD43CFF}"/>
          </ac:inkMkLst>
        </pc:inkChg>
        <pc:inkChg chg="add del mod">
          <ac:chgData name="Stewart Gale" userId="3647ddd2-6040-41ae-a96d-232c23482af8" providerId="ADAL" clId="{EBE61707-7ABC-4D52-ABF6-2E39F4777617}" dt="2021-11-23T11:00:57.625" v="74"/>
          <ac:inkMkLst>
            <pc:docMk/>
            <pc:sldMk cId="2620564394" sldId="261"/>
            <ac:inkMk id="35" creationId="{F598A752-2075-48FF-BB73-F2164A265765}"/>
          </ac:inkMkLst>
        </pc:inkChg>
        <pc:inkChg chg="add del mod">
          <ac:chgData name="Stewart Gale" userId="3647ddd2-6040-41ae-a96d-232c23482af8" providerId="ADAL" clId="{EBE61707-7ABC-4D52-ABF6-2E39F4777617}" dt="2021-11-23T11:00:57.624" v="72"/>
          <ac:inkMkLst>
            <pc:docMk/>
            <pc:sldMk cId="2620564394" sldId="261"/>
            <ac:inkMk id="36" creationId="{B3B383D5-0F77-4926-96A6-DEED12D52E68}"/>
          </ac:inkMkLst>
        </pc:inkChg>
        <pc:inkChg chg="add del mod">
          <ac:chgData name="Stewart Gale" userId="3647ddd2-6040-41ae-a96d-232c23482af8" providerId="ADAL" clId="{EBE61707-7ABC-4D52-ABF6-2E39F4777617}" dt="2021-11-23T11:00:57.624" v="73"/>
          <ac:inkMkLst>
            <pc:docMk/>
            <pc:sldMk cId="2620564394" sldId="261"/>
            <ac:inkMk id="37" creationId="{FD22BFD5-3B3A-47BB-BAAB-FF369725F566}"/>
          </ac:inkMkLst>
        </pc:inkChg>
        <pc:inkChg chg="add del mod">
          <ac:chgData name="Stewart Gale" userId="3647ddd2-6040-41ae-a96d-232c23482af8" providerId="ADAL" clId="{EBE61707-7ABC-4D52-ABF6-2E39F4777617}" dt="2021-11-23T11:00:57.619" v="66"/>
          <ac:inkMkLst>
            <pc:docMk/>
            <pc:sldMk cId="2620564394" sldId="261"/>
            <ac:inkMk id="38" creationId="{2E989DA1-0203-44BE-8C96-E0688408F1D2}"/>
          </ac:inkMkLst>
        </pc:inkChg>
        <pc:inkChg chg="add del mod">
          <ac:chgData name="Stewart Gale" userId="3647ddd2-6040-41ae-a96d-232c23482af8" providerId="ADAL" clId="{EBE61707-7ABC-4D52-ABF6-2E39F4777617}" dt="2021-11-23T11:00:58.168" v="76"/>
          <ac:inkMkLst>
            <pc:docMk/>
            <pc:sldMk cId="2620564394" sldId="261"/>
            <ac:inkMk id="39" creationId="{DF62F279-8A1D-449F-8ADA-91EC26BFA638}"/>
          </ac:inkMkLst>
        </pc:inkChg>
        <pc:inkChg chg="add del mod">
          <ac:chgData name="Stewart Gale" userId="3647ddd2-6040-41ae-a96d-232c23482af8" providerId="ADAL" clId="{EBE61707-7ABC-4D52-ABF6-2E39F4777617}" dt="2021-11-23T11:01:25.736" v="128"/>
          <ac:inkMkLst>
            <pc:docMk/>
            <pc:sldMk cId="2620564394" sldId="261"/>
            <ac:inkMk id="40" creationId="{E4F5F2E0-2F8D-400B-AEFD-79B580E7E43A}"/>
          </ac:inkMkLst>
        </pc:inkChg>
        <pc:inkChg chg="add del mod">
          <ac:chgData name="Stewart Gale" userId="3647ddd2-6040-41ae-a96d-232c23482af8" providerId="ADAL" clId="{EBE61707-7ABC-4D52-ABF6-2E39F4777617}" dt="2021-11-23T11:01:24.593" v="120"/>
          <ac:inkMkLst>
            <pc:docMk/>
            <pc:sldMk cId="2620564394" sldId="261"/>
            <ac:inkMk id="41" creationId="{C321EDB5-F0B6-4D62-85D9-B0BC368CC9AE}"/>
          </ac:inkMkLst>
        </pc:inkChg>
        <pc:inkChg chg="add del mod">
          <ac:chgData name="Stewart Gale" userId="3647ddd2-6040-41ae-a96d-232c23482af8" providerId="ADAL" clId="{EBE61707-7ABC-4D52-ABF6-2E39F4777617}" dt="2021-11-23T11:01:25.734" v="126"/>
          <ac:inkMkLst>
            <pc:docMk/>
            <pc:sldMk cId="2620564394" sldId="261"/>
            <ac:inkMk id="42" creationId="{5FE278C0-E8E2-4AA7-B3D0-0CF7F6D3C3BB}"/>
          </ac:inkMkLst>
        </pc:inkChg>
        <pc:inkChg chg="add del mod">
          <ac:chgData name="Stewart Gale" userId="3647ddd2-6040-41ae-a96d-232c23482af8" providerId="ADAL" clId="{EBE61707-7ABC-4D52-ABF6-2E39F4777617}" dt="2021-11-23T11:01:04.529" v="90"/>
          <ac:inkMkLst>
            <pc:docMk/>
            <pc:sldMk cId="2620564394" sldId="261"/>
            <ac:inkMk id="45" creationId="{59C32C30-B072-4BDA-9CB5-144B9A4A395F}"/>
          </ac:inkMkLst>
        </pc:inkChg>
        <pc:inkChg chg="add del mod">
          <ac:chgData name="Stewart Gale" userId="3647ddd2-6040-41ae-a96d-232c23482af8" providerId="ADAL" clId="{EBE61707-7ABC-4D52-ABF6-2E39F4777617}" dt="2021-11-23T11:01:04.527" v="86"/>
          <ac:inkMkLst>
            <pc:docMk/>
            <pc:sldMk cId="2620564394" sldId="261"/>
            <ac:inkMk id="46" creationId="{491F1237-D210-41D4-9802-6B34D96FFA4E}"/>
          </ac:inkMkLst>
        </pc:inkChg>
        <pc:inkChg chg="add del mod">
          <ac:chgData name="Stewart Gale" userId="3647ddd2-6040-41ae-a96d-232c23482af8" providerId="ADAL" clId="{EBE61707-7ABC-4D52-ABF6-2E39F4777617}" dt="2021-11-23T11:01:04.529" v="89"/>
          <ac:inkMkLst>
            <pc:docMk/>
            <pc:sldMk cId="2620564394" sldId="261"/>
            <ac:inkMk id="47" creationId="{9B375855-8699-4C0E-80DB-9A98BAB4553E}"/>
          </ac:inkMkLst>
        </pc:inkChg>
        <pc:inkChg chg="add del mod">
          <ac:chgData name="Stewart Gale" userId="3647ddd2-6040-41ae-a96d-232c23482af8" providerId="ADAL" clId="{EBE61707-7ABC-4D52-ABF6-2E39F4777617}" dt="2021-11-23T11:01:04.528" v="87"/>
          <ac:inkMkLst>
            <pc:docMk/>
            <pc:sldMk cId="2620564394" sldId="261"/>
            <ac:inkMk id="48" creationId="{AFA709F8-CBCA-44A2-BC42-128AA7F9950E}"/>
          </ac:inkMkLst>
        </pc:inkChg>
        <pc:inkChg chg="add del mod">
          <ac:chgData name="Stewart Gale" userId="3647ddd2-6040-41ae-a96d-232c23482af8" providerId="ADAL" clId="{EBE61707-7ABC-4D52-ABF6-2E39F4777617}" dt="2021-11-23T11:01:04.529" v="91"/>
          <ac:inkMkLst>
            <pc:docMk/>
            <pc:sldMk cId="2620564394" sldId="261"/>
            <ac:inkMk id="49" creationId="{C855776E-B1A9-46BF-B56B-0618035BCAA6}"/>
          </ac:inkMkLst>
        </pc:inkChg>
        <pc:inkChg chg="add del mod">
          <ac:chgData name="Stewart Gale" userId="3647ddd2-6040-41ae-a96d-232c23482af8" providerId="ADAL" clId="{EBE61707-7ABC-4D52-ABF6-2E39F4777617}" dt="2021-11-23T11:01:04.528" v="88"/>
          <ac:inkMkLst>
            <pc:docMk/>
            <pc:sldMk cId="2620564394" sldId="261"/>
            <ac:inkMk id="50" creationId="{499E5564-7484-4DD6-9E13-52188A50527B}"/>
          </ac:inkMkLst>
        </pc:inkChg>
        <pc:inkChg chg="add del mod">
          <ac:chgData name="Stewart Gale" userId="3647ddd2-6040-41ae-a96d-232c23482af8" providerId="ADAL" clId="{EBE61707-7ABC-4D52-ABF6-2E39F4777617}" dt="2021-11-23T11:01:04.527" v="85"/>
          <ac:inkMkLst>
            <pc:docMk/>
            <pc:sldMk cId="2620564394" sldId="261"/>
            <ac:inkMk id="51" creationId="{AB8AF474-339A-4C9B-944F-29E40D785B29}"/>
          </ac:inkMkLst>
        </pc:inkChg>
        <pc:inkChg chg="add del mod">
          <ac:chgData name="Stewart Gale" userId="3647ddd2-6040-41ae-a96d-232c23482af8" providerId="ADAL" clId="{EBE61707-7ABC-4D52-ABF6-2E39F4777617}" dt="2021-11-23T11:01:23.673" v="115"/>
          <ac:inkMkLst>
            <pc:docMk/>
            <pc:sldMk cId="2620564394" sldId="261"/>
            <ac:inkMk id="53" creationId="{92282CC1-EBF5-447D-B855-35BBEBD499D2}"/>
          </ac:inkMkLst>
        </pc:inkChg>
        <pc:inkChg chg="add del mod">
          <ac:chgData name="Stewart Gale" userId="3647ddd2-6040-41ae-a96d-232c23482af8" providerId="ADAL" clId="{EBE61707-7ABC-4D52-ABF6-2E39F4777617}" dt="2021-11-23T11:01:23.674" v="116"/>
          <ac:inkMkLst>
            <pc:docMk/>
            <pc:sldMk cId="2620564394" sldId="261"/>
            <ac:inkMk id="54" creationId="{676FA956-D793-4F70-9324-040AFD3B37E8}"/>
          </ac:inkMkLst>
        </pc:inkChg>
        <pc:inkChg chg="add del mod">
          <ac:chgData name="Stewart Gale" userId="3647ddd2-6040-41ae-a96d-232c23482af8" providerId="ADAL" clId="{EBE61707-7ABC-4D52-ABF6-2E39F4777617}" dt="2021-11-23T11:01:17.292" v="100"/>
          <ac:inkMkLst>
            <pc:docMk/>
            <pc:sldMk cId="2620564394" sldId="261"/>
            <ac:inkMk id="56" creationId="{77F8C793-5CE8-4818-AC90-85624F2BB109}"/>
          </ac:inkMkLst>
        </pc:inkChg>
        <pc:inkChg chg="add del mod">
          <ac:chgData name="Stewart Gale" userId="3647ddd2-6040-41ae-a96d-232c23482af8" providerId="ADAL" clId="{EBE61707-7ABC-4D52-ABF6-2E39F4777617}" dt="2021-11-23T11:01:17.290" v="99"/>
          <ac:inkMkLst>
            <pc:docMk/>
            <pc:sldMk cId="2620564394" sldId="261"/>
            <ac:inkMk id="57" creationId="{4152D78B-5A3C-4787-B9F3-F6A15C8A8736}"/>
          </ac:inkMkLst>
        </pc:inkChg>
        <pc:inkChg chg="add del mod">
          <ac:chgData name="Stewart Gale" userId="3647ddd2-6040-41ae-a96d-232c23482af8" providerId="ADAL" clId="{EBE61707-7ABC-4D52-ABF6-2E39F4777617}" dt="2021-11-23T11:01:23.239" v="114"/>
          <ac:inkMkLst>
            <pc:docMk/>
            <pc:sldMk cId="2620564394" sldId="261"/>
            <ac:inkMk id="59" creationId="{491E61A5-297A-4DE0-B2F2-EBD1195C8F11}"/>
          </ac:inkMkLst>
        </pc:inkChg>
        <pc:inkChg chg="add del mod">
          <ac:chgData name="Stewart Gale" userId="3647ddd2-6040-41ae-a96d-232c23482af8" providerId="ADAL" clId="{EBE61707-7ABC-4D52-ABF6-2E39F4777617}" dt="2021-11-23T11:01:24.592" v="119"/>
          <ac:inkMkLst>
            <pc:docMk/>
            <pc:sldMk cId="2620564394" sldId="261"/>
            <ac:inkMk id="60" creationId="{BD6CBB88-5D19-4BC8-B662-909DEFAD20AB}"/>
          </ac:inkMkLst>
        </pc:inkChg>
        <pc:inkChg chg="add del mod">
          <ac:chgData name="Stewart Gale" userId="3647ddd2-6040-41ae-a96d-232c23482af8" providerId="ADAL" clId="{EBE61707-7ABC-4D52-ABF6-2E39F4777617}" dt="2021-11-23T11:01:22.896" v="110"/>
          <ac:inkMkLst>
            <pc:docMk/>
            <pc:sldMk cId="2620564394" sldId="261"/>
            <ac:inkMk id="61" creationId="{28C16049-21B7-4046-8E70-3C898A56F32F}"/>
          </ac:inkMkLst>
        </pc:inkChg>
        <pc:inkChg chg="add del mod">
          <ac:chgData name="Stewart Gale" userId="3647ddd2-6040-41ae-a96d-232c23482af8" providerId="ADAL" clId="{EBE61707-7ABC-4D52-ABF6-2E39F4777617}" dt="2021-11-23T11:01:22.902" v="112"/>
          <ac:inkMkLst>
            <pc:docMk/>
            <pc:sldMk cId="2620564394" sldId="261"/>
            <ac:inkMk id="62" creationId="{96BEE71C-80E7-4717-B9AD-C6508FC7219F}"/>
          </ac:inkMkLst>
        </pc:inkChg>
        <pc:inkChg chg="add del mod">
          <ac:chgData name="Stewart Gale" userId="3647ddd2-6040-41ae-a96d-232c23482af8" providerId="ADAL" clId="{EBE61707-7ABC-4D52-ABF6-2E39F4777617}" dt="2021-11-23T11:01:22.899" v="111"/>
          <ac:inkMkLst>
            <pc:docMk/>
            <pc:sldMk cId="2620564394" sldId="261"/>
            <ac:inkMk id="63" creationId="{CA176016-D15C-4FA7-91D0-594658307470}"/>
          </ac:inkMkLst>
        </pc:inkChg>
        <pc:inkChg chg="add del mod">
          <ac:chgData name="Stewart Gale" userId="3647ddd2-6040-41ae-a96d-232c23482af8" providerId="ADAL" clId="{EBE61707-7ABC-4D52-ABF6-2E39F4777617}" dt="2021-11-23T11:01:22.904" v="113"/>
          <ac:inkMkLst>
            <pc:docMk/>
            <pc:sldMk cId="2620564394" sldId="261"/>
            <ac:inkMk id="64" creationId="{21036B32-6422-4204-94E8-41519AF3C4D2}"/>
          </ac:inkMkLst>
        </pc:inkChg>
        <pc:inkChg chg="add del mod">
          <ac:chgData name="Stewart Gale" userId="3647ddd2-6040-41ae-a96d-232c23482af8" providerId="ADAL" clId="{EBE61707-7ABC-4D52-ABF6-2E39F4777617}" dt="2021-11-23T11:01:22.895" v="109"/>
          <ac:inkMkLst>
            <pc:docMk/>
            <pc:sldMk cId="2620564394" sldId="261"/>
            <ac:inkMk id="65" creationId="{0D1A4304-F60A-492A-A961-C40C5D1A2EC7}"/>
          </ac:inkMkLst>
        </pc:inkChg>
        <pc:inkChg chg="add del">
          <ac:chgData name="Stewart Gale" userId="3647ddd2-6040-41ae-a96d-232c23482af8" providerId="ADAL" clId="{EBE61707-7ABC-4D52-ABF6-2E39F4777617}" dt="2021-11-23T11:01:36.013" v="154"/>
          <ac:inkMkLst>
            <pc:docMk/>
            <pc:sldMk cId="2620564394" sldId="261"/>
            <ac:inkMk id="67" creationId="{1AC9A156-2229-4E19-B8B1-13D74AAA2A8F}"/>
          </ac:inkMkLst>
        </pc:inkChg>
        <pc:inkChg chg="add del">
          <ac:chgData name="Stewart Gale" userId="3647ddd2-6040-41ae-a96d-232c23482af8" providerId="ADAL" clId="{EBE61707-7ABC-4D52-ABF6-2E39F4777617}" dt="2021-11-23T11:01:35.247" v="147"/>
          <ac:inkMkLst>
            <pc:docMk/>
            <pc:sldMk cId="2620564394" sldId="261"/>
            <ac:inkMk id="68" creationId="{F1DEBDB4-D093-43AA-9BA9-593147218AA1}"/>
          </ac:inkMkLst>
        </pc:inkChg>
        <pc:inkChg chg="add del mod">
          <ac:chgData name="Stewart Gale" userId="3647ddd2-6040-41ae-a96d-232c23482af8" providerId="ADAL" clId="{EBE61707-7ABC-4D52-ABF6-2E39F4777617}" dt="2021-11-23T11:01:35.246" v="145"/>
          <ac:inkMkLst>
            <pc:docMk/>
            <pc:sldMk cId="2620564394" sldId="261"/>
            <ac:inkMk id="69" creationId="{AB1F8CE1-F9B8-4EB8-B4C2-B22BC07DA129}"/>
          </ac:inkMkLst>
        </pc:inkChg>
        <pc:inkChg chg="add del mod">
          <ac:chgData name="Stewart Gale" userId="3647ddd2-6040-41ae-a96d-232c23482af8" providerId="ADAL" clId="{EBE61707-7ABC-4D52-ABF6-2E39F4777617}" dt="2021-11-23T11:01:35.252" v="153"/>
          <ac:inkMkLst>
            <pc:docMk/>
            <pc:sldMk cId="2620564394" sldId="261"/>
            <ac:inkMk id="70" creationId="{75E102D8-8500-427B-8A47-1AF6BF0CB67E}"/>
          </ac:inkMkLst>
        </pc:inkChg>
        <pc:inkChg chg="add del mod">
          <ac:chgData name="Stewart Gale" userId="3647ddd2-6040-41ae-a96d-232c23482af8" providerId="ADAL" clId="{EBE61707-7ABC-4D52-ABF6-2E39F4777617}" dt="2021-11-23T11:01:35.249" v="150"/>
          <ac:inkMkLst>
            <pc:docMk/>
            <pc:sldMk cId="2620564394" sldId="261"/>
            <ac:inkMk id="71" creationId="{B5349AEC-25C2-4B59-B9E5-13B8DDDCCB21}"/>
          </ac:inkMkLst>
        </pc:inkChg>
        <pc:inkChg chg="add del mod">
          <ac:chgData name="Stewart Gale" userId="3647ddd2-6040-41ae-a96d-232c23482af8" providerId="ADAL" clId="{EBE61707-7ABC-4D52-ABF6-2E39F4777617}" dt="2021-11-23T11:01:35.250" v="151"/>
          <ac:inkMkLst>
            <pc:docMk/>
            <pc:sldMk cId="2620564394" sldId="261"/>
            <ac:inkMk id="72" creationId="{7E0F5CD0-1969-40B2-8872-FB829C56EDFD}"/>
          </ac:inkMkLst>
        </pc:inkChg>
        <pc:inkChg chg="add del mod">
          <ac:chgData name="Stewart Gale" userId="3647ddd2-6040-41ae-a96d-232c23482af8" providerId="ADAL" clId="{EBE61707-7ABC-4D52-ABF6-2E39F4777617}" dt="2021-11-23T11:01:35.246" v="146"/>
          <ac:inkMkLst>
            <pc:docMk/>
            <pc:sldMk cId="2620564394" sldId="261"/>
            <ac:inkMk id="73" creationId="{259FFF7D-191E-409B-9DCD-9B4B306C6B4B}"/>
          </ac:inkMkLst>
        </pc:inkChg>
        <pc:inkChg chg="add del mod">
          <ac:chgData name="Stewart Gale" userId="3647ddd2-6040-41ae-a96d-232c23482af8" providerId="ADAL" clId="{EBE61707-7ABC-4D52-ABF6-2E39F4777617}" dt="2021-11-23T11:01:35.245" v="144"/>
          <ac:inkMkLst>
            <pc:docMk/>
            <pc:sldMk cId="2620564394" sldId="261"/>
            <ac:inkMk id="74" creationId="{575D214D-0E79-40D8-92C9-5AE17AD46476}"/>
          </ac:inkMkLst>
        </pc:inkChg>
        <pc:inkChg chg="add del mod">
          <ac:chgData name="Stewart Gale" userId="3647ddd2-6040-41ae-a96d-232c23482af8" providerId="ADAL" clId="{EBE61707-7ABC-4D52-ABF6-2E39F4777617}" dt="2021-11-23T11:01:35.247" v="148"/>
          <ac:inkMkLst>
            <pc:docMk/>
            <pc:sldMk cId="2620564394" sldId="261"/>
            <ac:inkMk id="75" creationId="{5B8AC4F1-01E4-49E5-A49B-FA5A656E37DA}"/>
          </ac:inkMkLst>
        </pc:inkChg>
        <pc:inkChg chg="add del mod">
          <ac:chgData name="Stewart Gale" userId="3647ddd2-6040-41ae-a96d-232c23482af8" providerId="ADAL" clId="{EBE61707-7ABC-4D52-ABF6-2E39F4777617}" dt="2021-11-23T11:01:35.251" v="152"/>
          <ac:inkMkLst>
            <pc:docMk/>
            <pc:sldMk cId="2620564394" sldId="261"/>
            <ac:inkMk id="76" creationId="{83BC02FF-FDEE-4FAE-AA26-035F3EF9F720}"/>
          </ac:inkMkLst>
        </pc:inkChg>
        <pc:inkChg chg="add del mod">
          <ac:chgData name="Stewart Gale" userId="3647ddd2-6040-41ae-a96d-232c23482af8" providerId="ADAL" clId="{EBE61707-7ABC-4D52-ABF6-2E39F4777617}" dt="2021-11-23T11:01:35.248" v="149"/>
          <ac:inkMkLst>
            <pc:docMk/>
            <pc:sldMk cId="2620564394" sldId="261"/>
            <ac:inkMk id="77" creationId="{5F7D380F-DBFD-4011-A777-F335F2D054B7}"/>
          </ac:inkMkLst>
        </pc:ink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364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37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382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20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173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57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85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505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71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053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31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C4A3B-378F-46DE-995F-34980242DAF0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35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2D6A05-BA4C-C790-61B0-F892802935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43" t="8485" r="11320" b="9899"/>
          <a:stretch/>
        </p:blipFill>
        <p:spPr>
          <a:xfrm>
            <a:off x="177338" y="66003"/>
            <a:ext cx="11914909" cy="672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06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2640" y="2206312"/>
            <a:ext cx="82961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424583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B18856-1E65-DAB6-1008-372362C002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10" t="30154" r="23790" b="30872"/>
          <a:stretch/>
        </p:blipFill>
        <p:spPr>
          <a:xfrm>
            <a:off x="239151" y="615461"/>
            <a:ext cx="11846478" cy="562707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1DC2EB-DD91-9BCC-98A3-9950A4D72531}"/>
              </a:ext>
            </a:extLst>
          </p:cNvPr>
          <p:cNvCxnSpPr>
            <a:cxnSpLocks/>
          </p:cNvCxnSpPr>
          <p:nvPr/>
        </p:nvCxnSpPr>
        <p:spPr>
          <a:xfrm flipV="1">
            <a:off x="2371898" y="1601585"/>
            <a:ext cx="1607128" cy="40732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07DF5DD-685C-85DD-ED3E-E2FDF7096006}"/>
              </a:ext>
            </a:extLst>
          </p:cNvPr>
          <p:cNvCxnSpPr>
            <a:cxnSpLocks/>
          </p:cNvCxnSpPr>
          <p:nvPr/>
        </p:nvCxnSpPr>
        <p:spPr>
          <a:xfrm flipV="1">
            <a:off x="7337367" y="1751215"/>
            <a:ext cx="4028902" cy="37739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04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ED62B6-DCBB-BA32-836C-34ACFC4680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00" t="27282" r="23516" b="33128"/>
          <a:stretch/>
        </p:blipFill>
        <p:spPr>
          <a:xfrm>
            <a:off x="135675" y="429063"/>
            <a:ext cx="11808108" cy="5627077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1E65F7F-7014-E1F9-623C-BE0E8BA10457}"/>
              </a:ext>
            </a:extLst>
          </p:cNvPr>
          <p:cNvCxnSpPr>
            <a:cxnSpLocks/>
          </p:cNvCxnSpPr>
          <p:nvPr/>
        </p:nvCxnSpPr>
        <p:spPr>
          <a:xfrm flipV="1">
            <a:off x="1989513" y="2360815"/>
            <a:ext cx="3253047" cy="304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9C3926-47CD-A8A7-8B0D-AD576316728A}"/>
              </a:ext>
            </a:extLst>
          </p:cNvPr>
          <p:cNvCxnSpPr>
            <a:cxnSpLocks/>
          </p:cNvCxnSpPr>
          <p:nvPr/>
        </p:nvCxnSpPr>
        <p:spPr>
          <a:xfrm>
            <a:off x="8855825" y="1723505"/>
            <a:ext cx="2105891" cy="35910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86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E9F907-D879-A54D-C556-5B4D3B70F1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16" t="26359" r="23434" b="28820"/>
          <a:stretch/>
        </p:blipFill>
        <p:spPr>
          <a:xfrm>
            <a:off x="194862" y="189913"/>
            <a:ext cx="11671236" cy="621088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45D2A7-376C-3381-A6BE-CD1580E43D51}"/>
              </a:ext>
            </a:extLst>
          </p:cNvPr>
          <p:cNvCxnSpPr>
            <a:cxnSpLocks/>
          </p:cNvCxnSpPr>
          <p:nvPr/>
        </p:nvCxnSpPr>
        <p:spPr>
          <a:xfrm>
            <a:off x="3003665" y="1440873"/>
            <a:ext cx="2698866" cy="25436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A8C5C5B-C7EC-9347-2F25-FB9BEEDBA8B3}"/>
              </a:ext>
            </a:extLst>
          </p:cNvPr>
          <p:cNvCxnSpPr>
            <a:cxnSpLocks/>
          </p:cNvCxnSpPr>
          <p:nvPr/>
        </p:nvCxnSpPr>
        <p:spPr>
          <a:xfrm flipH="1" flipV="1">
            <a:off x="9482051" y="1535083"/>
            <a:ext cx="1972887" cy="39069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373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598F03-AC3A-6645-26BC-3EAEDBB145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14" t="24820" r="23498" b="33333"/>
          <a:stretch/>
        </p:blipFill>
        <p:spPr>
          <a:xfrm>
            <a:off x="422032" y="407963"/>
            <a:ext cx="11493304" cy="583105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CCE9462-A87A-5AE1-760F-89A9153EC407}"/>
              </a:ext>
            </a:extLst>
          </p:cNvPr>
          <p:cNvCxnSpPr>
            <a:cxnSpLocks/>
          </p:cNvCxnSpPr>
          <p:nvPr/>
        </p:nvCxnSpPr>
        <p:spPr>
          <a:xfrm flipV="1">
            <a:off x="1945178" y="2931622"/>
            <a:ext cx="3402677" cy="31477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40C13C-2FA1-261F-2958-0ECA4420F02D}"/>
              </a:ext>
            </a:extLst>
          </p:cNvPr>
          <p:cNvCxnSpPr>
            <a:cxnSpLocks/>
          </p:cNvCxnSpPr>
          <p:nvPr/>
        </p:nvCxnSpPr>
        <p:spPr>
          <a:xfrm flipV="1">
            <a:off x="8661862" y="1490749"/>
            <a:ext cx="1263534" cy="44500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28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9A1BEB4-C595-3279-08E1-32AB68684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94" t="31071" r="22041" b="27192"/>
          <a:stretch/>
        </p:blipFill>
        <p:spPr>
          <a:xfrm>
            <a:off x="299258" y="307570"/>
            <a:ext cx="11744845" cy="577734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2287179-6617-C528-7156-6366E5B4F4BC}"/>
              </a:ext>
            </a:extLst>
          </p:cNvPr>
          <p:cNvCxnSpPr>
            <a:cxnSpLocks/>
          </p:cNvCxnSpPr>
          <p:nvPr/>
        </p:nvCxnSpPr>
        <p:spPr>
          <a:xfrm flipV="1">
            <a:off x="2244436" y="1318953"/>
            <a:ext cx="1961804" cy="51372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6121FD-4D37-E3CB-B958-70A6CBE9E751}"/>
              </a:ext>
            </a:extLst>
          </p:cNvPr>
          <p:cNvCxnSpPr>
            <a:cxnSpLocks/>
          </p:cNvCxnSpPr>
          <p:nvPr/>
        </p:nvCxnSpPr>
        <p:spPr>
          <a:xfrm flipV="1">
            <a:off x="7741920" y="2089265"/>
            <a:ext cx="4034444" cy="37351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02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DDAABE-79AB-AC5E-4A00-4B7C61EAF0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02" t="27879" r="22040" b="32849"/>
          <a:stretch/>
        </p:blipFill>
        <p:spPr>
          <a:xfrm>
            <a:off x="210588" y="727363"/>
            <a:ext cx="11651500" cy="540327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18F9BD-0F07-271A-C1FC-ACC7DF1E09C8}"/>
              </a:ext>
            </a:extLst>
          </p:cNvPr>
          <p:cNvCxnSpPr>
            <a:cxnSpLocks/>
          </p:cNvCxnSpPr>
          <p:nvPr/>
        </p:nvCxnSpPr>
        <p:spPr>
          <a:xfrm>
            <a:off x="2150225" y="1956262"/>
            <a:ext cx="2244436" cy="38848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62DC1DF-A297-34A4-2BC1-416A39B75DD3}"/>
              </a:ext>
            </a:extLst>
          </p:cNvPr>
          <p:cNvCxnSpPr>
            <a:cxnSpLocks/>
          </p:cNvCxnSpPr>
          <p:nvPr/>
        </p:nvCxnSpPr>
        <p:spPr>
          <a:xfrm flipH="1" flipV="1">
            <a:off x="8817033" y="1784466"/>
            <a:ext cx="1451956" cy="41009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75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2016-04-24T04:40:29Z</dcterms:created>
  <dcterms:modified xsi:type="dcterms:W3CDTF">2024-11-08T07:06:40Z</dcterms:modified>
</cp:coreProperties>
</file>