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74" r:id="rId2"/>
    <p:sldId id="572" r:id="rId3"/>
    <p:sldId id="570" r:id="rId4"/>
    <p:sldId id="569" r:id="rId5"/>
    <p:sldId id="571" r:id="rId6"/>
    <p:sldId id="583" r:id="rId7"/>
    <p:sldId id="588" r:id="rId8"/>
    <p:sldId id="591" r:id="rId9"/>
    <p:sldId id="587" r:id="rId10"/>
    <p:sldId id="594" r:id="rId11"/>
    <p:sldId id="595" r:id="rId12"/>
    <p:sldId id="602" r:id="rId13"/>
    <p:sldId id="600" r:id="rId14"/>
    <p:sldId id="60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DB12AC-F26B-400A-ADC1-A0F623D25C68}" v="120" dt="2026-02-04T05:33:22.7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0" autoAdjust="0"/>
    <p:restoredTop sz="88534" autoAdjust="0"/>
  </p:normalViewPr>
  <p:slideViewPr>
    <p:cSldViewPr>
      <p:cViewPr varScale="1">
        <p:scale>
          <a:sx n="91" d="100"/>
          <a:sy n="91" d="100"/>
        </p:scale>
        <p:origin x="78" y="17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addSld delSld modSld sldOrd">
      <pc:chgData name="Stewart Gale" userId="3647ddd2-6040-41ae-a96d-232c23482af8" providerId="ADAL" clId="{163176A0-02FC-47D8-8D6B-77EA423298B5}" dt="2026-02-04T05:34:09.129" v="345" actId="47"/>
      <pc:docMkLst>
        <pc:docMk/>
      </pc:docMkLst>
      <pc:sldChg chg="delSp modSp add mod delAnim">
        <pc:chgData name="Stewart Gale" userId="3647ddd2-6040-41ae-a96d-232c23482af8" providerId="ADAL" clId="{163176A0-02FC-47D8-8D6B-77EA423298B5}" dt="2026-02-04T04:36:20.070" v="8" actId="1076"/>
        <pc:sldMkLst>
          <pc:docMk/>
          <pc:sldMk cId="3601099047" sldId="583"/>
        </pc:sldMkLst>
        <pc:spChg chg="mod topLvl">
          <ac:chgData name="Stewart Gale" userId="3647ddd2-6040-41ae-a96d-232c23482af8" providerId="ADAL" clId="{163176A0-02FC-47D8-8D6B-77EA423298B5}" dt="2026-02-04T04:36:20.070" v="8" actId="1076"/>
          <ac:spMkLst>
            <pc:docMk/>
            <pc:sldMk cId="3601099047" sldId="583"/>
            <ac:spMk id="3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2-04T04:35:36.985" v="6" actId="1076"/>
          <ac:spMkLst>
            <pc:docMk/>
            <pc:sldMk cId="3601099047" sldId="583"/>
            <ac:spMk id="5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2-04T04:35:40.165" v="7" actId="1076"/>
          <ac:spMkLst>
            <pc:docMk/>
            <pc:sldMk cId="3601099047" sldId="583"/>
            <ac:spMk id="6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2.457" v="4" actId="478"/>
          <ac:spMkLst>
            <pc:docMk/>
            <pc:sldMk cId="3601099047" sldId="583"/>
            <ac:spMk id="7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4.899" v="5" actId="478"/>
          <ac:spMkLst>
            <pc:docMk/>
            <pc:sldMk cId="3601099047" sldId="583"/>
            <ac:spMk id="8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4.899" v="5" actId="478"/>
          <ac:spMkLst>
            <pc:docMk/>
            <pc:sldMk cId="3601099047" sldId="583"/>
            <ac:spMk id="9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4.899" v="5" actId="478"/>
          <ac:spMkLst>
            <pc:docMk/>
            <pc:sldMk cId="3601099047" sldId="583"/>
            <ac:spMk id="13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4.899" v="5" actId="478"/>
          <ac:spMkLst>
            <pc:docMk/>
            <pc:sldMk cId="3601099047" sldId="583"/>
            <ac:spMk id="15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0.722" v="3" actId="478"/>
          <ac:spMkLst>
            <pc:docMk/>
            <pc:sldMk cId="3601099047" sldId="583"/>
            <ac:spMk id="16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4.899" v="5" actId="478"/>
          <ac:spMkLst>
            <pc:docMk/>
            <pc:sldMk cId="3601099047" sldId="583"/>
            <ac:spMk id="19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4.899" v="5" actId="478"/>
          <ac:spMkLst>
            <pc:docMk/>
            <pc:sldMk cId="3601099047" sldId="583"/>
            <ac:spMk id="20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4:35:34.899" v="5" actId="478"/>
          <ac:spMkLst>
            <pc:docMk/>
            <pc:sldMk cId="3601099047" sldId="583"/>
            <ac:spMk id="21" creationId="{00000000-0000-0000-0000-000000000000}"/>
          </ac:spMkLst>
        </pc:spChg>
        <pc:grpChg chg="del">
          <ac:chgData name="Stewart Gale" userId="3647ddd2-6040-41ae-a96d-232c23482af8" providerId="ADAL" clId="{163176A0-02FC-47D8-8D6B-77EA423298B5}" dt="2026-02-04T04:35:21.628" v="1" actId="478"/>
          <ac:grpSpMkLst>
            <pc:docMk/>
            <pc:sldMk cId="3601099047" sldId="583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163176A0-02FC-47D8-8D6B-77EA423298B5}" dt="2026-02-04T04:35:21.628" v="1" actId="478"/>
          <ac:cxnSpMkLst>
            <pc:docMk/>
            <pc:sldMk cId="3601099047" sldId="583"/>
            <ac:cxnSpMk id="4" creationId="{00000000-0000-0000-0000-000000000000}"/>
          </ac:cxnSpMkLst>
        </pc:cxnChg>
        <pc:cxnChg chg="del">
          <ac:chgData name="Stewart Gale" userId="3647ddd2-6040-41ae-a96d-232c23482af8" providerId="ADAL" clId="{163176A0-02FC-47D8-8D6B-77EA423298B5}" dt="2026-02-04T04:35:34.899" v="5" actId="478"/>
          <ac:cxnSpMkLst>
            <pc:docMk/>
            <pc:sldMk cId="3601099047" sldId="583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163176A0-02FC-47D8-8D6B-77EA423298B5}" dt="2026-02-04T04:35:34.899" v="5" actId="478"/>
          <ac:cxnSpMkLst>
            <pc:docMk/>
            <pc:sldMk cId="3601099047" sldId="583"/>
            <ac:cxnSpMk id="24" creationId="{00000000-0000-0000-0000-000000000000}"/>
          </ac:cxnSpMkLst>
        </pc:cxnChg>
        <pc:cxnChg chg="del">
          <ac:chgData name="Stewart Gale" userId="3647ddd2-6040-41ae-a96d-232c23482af8" providerId="ADAL" clId="{163176A0-02FC-47D8-8D6B-77EA423298B5}" dt="2026-02-04T04:35:34.899" v="5" actId="478"/>
          <ac:cxnSpMkLst>
            <pc:docMk/>
            <pc:sldMk cId="3601099047" sldId="583"/>
            <ac:cxnSpMk id="26" creationId="{00000000-0000-0000-0000-000000000000}"/>
          </ac:cxnSpMkLst>
        </pc:cxnChg>
      </pc:sldChg>
      <pc:sldChg chg="delSp add del mod delAnim">
        <pc:chgData name="Stewart Gale" userId="3647ddd2-6040-41ae-a96d-232c23482af8" providerId="ADAL" clId="{163176A0-02FC-47D8-8D6B-77EA423298B5}" dt="2026-02-04T05:29:14.112" v="337" actId="47"/>
        <pc:sldMkLst>
          <pc:docMk/>
          <pc:sldMk cId="361616802" sldId="584"/>
        </pc:sldMkLst>
        <pc:spChg chg="del">
          <ac:chgData name="Stewart Gale" userId="3647ddd2-6040-41ae-a96d-232c23482af8" providerId="ADAL" clId="{163176A0-02FC-47D8-8D6B-77EA423298B5}" dt="2026-02-04T05:28:58.784" v="332" actId="478"/>
          <ac:spMkLst>
            <pc:docMk/>
            <pc:sldMk cId="361616802" sldId="584"/>
            <ac:spMk id="6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5:29:11.249" v="335" actId="478"/>
          <ac:spMkLst>
            <pc:docMk/>
            <pc:sldMk cId="361616802" sldId="584"/>
            <ac:spMk id="10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5:29:12.206" v="336" actId="478"/>
          <ac:spMkLst>
            <pc:docMk/>
            <pc:sldMk cId="361616802" sldId="584"/>
            <ac:spMk id="17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5:29:10.070" v="334" actId="478"/>
          <ac:spMkLst>
            <pc:docMk/>
            <pc:sldMk cId="361616802" sldId="584"/>
            <ac:spMk id="18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2-04T05:29:08.913" v="333" actId="478"/>
          <ac:spMkLst>
            <pc:docMk/>
            <pc:sldMk cId="361616802" sldId="584"/>
            <ac:spMk id="19" creationId="{00000000-0000-0000-0000-000000000000}"/>
          </ac:spMkLst>
        </pc:spChg>
        <pc:grpChg chg="del">
          <ac:chgData name="Stewart Gale" userId="3647ddd2-6040-41ae-a96d-232c23482af8" providerId="ADAL" clId="{163176A0-02FC-47D8-8D6B-77EA423298B5}" dt="2026-02-04T05:28:56.049" v="331" actId="478"/>
          <ac:grpSpMkLst>
            <pc:docMk/>
            <pc:sldMk cId="361616802" sldId="584"/>
            <ac:grpSpMk id="2" creationId="{00000000-0000-0000-0000-000000000000}"/>
          </ac:grpSpMkLst>
        </pc:grpChg>
      </pc:sldChg>
      <pc:sldChg chg="addSp delSp modSp add del mod addAnim delAnim modAnim">
        <pc:chgData name="Stewart Gale" userId="3647ddd2-6040-41ae-a96d-232c23482af8" providerId="ADAL" clId="{163176A0-02FC-47D8-8D6B-77EA423298B5}" dt="2026-02-04T05:33:39.781" v="341" actId="47"/>
        <pc:sldMkLst>
          <pc:docMk/>
          <pc:sldMk cId="3572041580" sldId="586"/>
        </pc:sldMkLst>
        <pc:spChg chg="mod">
          <ac:chgData name="Stewart Gale" userId="3647ddd2-6040-41ae-a96d-232c23482af8" providerId="ADAL" clId="{163176A0-02FC-47D8-8D6B-77EA423298B5}" dt="2026-02-04T04:45:30.264" v="224" actId="1076"/>
          <ac:spMkLst>
            <pc:docMk/>
            <pc:sldMk cId="3572041580" sldId="586"/>
            <ac:spMk id="6" creationId="{00000000-0000-0000-0000-000000000000}"/>
          </ac:spMkLst>
        </pc:spChg>
        <pc:spChg chg="add mod">
          <ac:chgData name="Stewart Gale" userId="3647ddd2-6040-41ae-a96d-232c23482af8" providerId="ADAL" clId="{163176A0-02FC-47D8-8D6B-77EA423298B5}" dt="2026-02-04T05:24:48.666" v="252" actId="14100"/>
          <ac:spMkLst>
            <pc:docMk/>
            <pc:sldMk cId="3572041580" sldId="586"/>
            <ac:spMk id="10" creationId="{36030099-A0E1-BDD2-00C2-6A4F9ECA80EE}"/>
          </ac:spMkLst>
        </pc:spChg>
        <pc:spChg chg="mod">
          <ac:chgData name="Stewart Gale" userId="3647ddd2-6040-41ae-a96d-232c23482af8" providerId="ADAL" clId="{163176A0-02FC-47D8-8D6B-77EA423298B5}" dt="2026-02-04T04:45:07.808" v="211" actId="164"/>
          <ac:spMkLst>
            <pc:docMk/>
            <pc:sldMk cId="3572041580" sldId="586"/>
            <ac:spMk id="12" creationId="{00000000-0000-0000-0000-000000000000}"/>
          </ac:spMkLst>
        </pc:spChg>
        <pc:spChg chg="add mod">
          <ac:chgData name="Stewart Gale" userId="3647ddd2-6040-41ae-a96d-232c23482af8" providerId="ADAL" clId="{163176A0-02FC-47D8-8D6B-77EA423298B5}" dt="2026-02-04T05:25:06.922" v="260" actId="1076"/>
          <ac:spMkLst>
            <pc:docMk/>
            <pc:sldMk cId="3572041580" sldId="586"/>
            <ac:spMk id="13" creationId="{A6ACDDAE-7FA2-72CF-1CCE-B4D8919AD9D8}"/>
          </ac:spMkLst>
        </pc:spChg>
        <pc:spChg chg="mod">
          <ac:chgData name="Stewart Gale" userId="3647ddd2-6040-41ae-a96d-232c23482af8" providerId="ADAL" clId="{163176A0-02FC-47D8-8D6B-77EA423298B5}" dt="2026-02-04T04:45:07.808" v="211" actId="164"/>
          <ac:spMkLst>
            <pc:docMk/>
            <pc:sldMk cId="3572041580" sldId="586"/>
            <ac:spMk id="16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2-04T04:45:47.694" v="233" actId="1036"/>
          <ac:spMkLst>
            <pc:docMk/>
            <pc:sldMk cId="3572041580" sldId="586"/>
            <ac:spMk id="17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2-04T04:45:07.808" v="211" actId="164"/>
          <ac:spMkLst>
            <pc:docMk/>
            <pc:sldMk cId="3572041580" sldId="586"/>
            <ac:spMk id="18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2-04T05:27:28.977" v="312" actId="1035"/>
          <ac:spMkLst>
            <pc:docMk/>
            <pc:sldMk cId="3572041580" sldId="586"/>
            <ac:spMk id="19" creationId="{00000000-0000-0000-0000-000000000000}"/>
          </ac:spMkLst>
        </pc:spChg>
        <pc:spChg chg="add mod">
          <ac:chgData name="Stewart Gale" userId="3647ddd2-6040-41ae-a96d-232c23482af8" providerId="ADAL" clId="{163176A0-02FC-47D8-8D6B-77EA423298B5}" dt="2026-02-04T05:28:10.388" v="319" actId="14100"/>
          <ac:spMkLst>
            <pc:docMk/>
            <pc:sldMk cId="3572041580" sldId="586"/>
            <ac:spMk id="20" creationId="{CDE458DF-502C-E725-4C5A-A131138B93C3}"/>
          </ac:spMkLst>
        </pc:spChg>
        <pc:spChg chg="del mod">
          <ac:chgData name="Stewart Gale" userId="3647ddd2-6040-41ae-a96d-232c23482af8" providerId="ADAL" clId="{163176A0-02FC-47D8-8D6B-77EA423298B5}" dt="2026-02-04T04:45:57.377" v="239" actId="478"/>
          <ac:spMkLst>
            <pc:docMk/>
            <pc:sldMk cId="3572041580" sldId="586"/>
            <ac:spMk id="23" creationId="{00000000-0000-0000-0000-000000000000}"/>
          </ac:spMkLst>
        </pc:spChg>
        <pc:spChg chg="del mod">
          <ac:chgData name="Stewart Gale" userId="3647ddd2-6040-41ae-a96d-232c23482af8" providerId="ADAL" clId="{163176A0-02FC-47D8-8D6B-77EA423298B5}" dt="2026-02-04T04:45:54.191" v="237" actId="478"/>
          <ac:spMkLst>
            <pc:docMk/>
            <pc:sldMk cId="3572041580" sldId="586"/>
            <ac:spMk id="24" creationId="{00000000-0000-0000-0000-000000000000}"/>
          </ac:spMkLst>
        </pc:spChg>
        <pc:spChg chg="del mod">
          <ac:chgData name="Stewart Gale" userId="3647ddd2-6040-41ae-a96d-232c23482af8" providerId="ADAL" clId="{163176A0-02FC-47D8-8D6B-77EA423298B5}" dt="2026-02-04T04:45:52.645" v="236" actId="478"/>
          <ac:spMkLst>
            <pc:docMk/>
            <pc:sldMk cId="3572041580" sldId="586"/>
            <ac:spMk id="25" creationId="{00000000-0000-0000-0000-000000000000}"/>
          </ac:spMkLst>
        </pc:spChg>
        <pc:spChg chg="del mod">
          <ac:chgData name="Stewart Gale" userId="3647ddd2-6040-41ae-a96d-232c23482af8" providerId="ADAL" clId="{163176A0-02FC-47D8-8D6B-77EA423298B5}" dt="2026-02-04T04:45:50.971" v="235" actId="478"/>
          <ac:spMkLst>
            <pc:docMk/>
            <pc:sldMk cId="3572041580" sldId="586"/>
            <ac:spMk id="26" creationId="{00000000-0000-0000-0000-000000000000}"/>
          </ac:spMkLst>
        </pc:spChg>
        <pc:spChg chg="del mod">
          <ac:chgData name="Stewart Gale" userId="3647ddd2-6040-41ae-a96d-232c23482af8" providerId="ADAL" clId="{163176A0-02FC-47D8-8D6B-77EA423298B5}" dt="2026-02-04T04:45:49.624" v="234" actId="478"/>
          <ac:spMkLst>
            <pc:docMk/>
            <pc:sldMk cId="3572041580" sldId="586"/>
            <ac:spMk id="27" creationId="{00000000-0000-0000-0000-000000000000}"/>
          </ac:spMkLst>
        </pc:spChg>
        <pc:spChg chg="add mod">
          <ac:chgData name="Stewart Gale" userId="3647ddd2-6040-41ae-a96d-232c23482af8" providerId="ADAL" clId="{163176A0-02FC-47D8-8D6B-77EA423298B5}" dt="2026-02-04T05:27:14.061" v="308" actId="1076"/>
          <ac:spMkLst>
            <pc:docMk/>
            <pc:sldMk cId="3572041580" sldId="586"/>
            <ac:spMk id="29" creationId="{751B54BE-7560-115B-B745-4A2E99BC8549}"/>
          </ac:spMkLst>
        </pc:spChg>
        <pc:spChg chg="add mod">
          <ac:chgData name="Stewart Gale" userId="3647ddd2-6040-41ae-a96d-232c23482af8" providerId="ADAL" clId="{163176A0-02FC-47D8-8D6B-77EA423298B5}" dt="2026-02-04T05:27:28.977" v="312" actId="1035"/>
          <ac:spMkLst>
            <pc:docMk/>
            <pc:sldMk cId="3572041580" sldId="586"/>
            <ac:spMk id="31" creationId="{82D8F21D-4B6F-E1EB-133F-6C41290D1547}"/>
          </ac:spMkLst>
        </pc:spChg>
        <pc:spChg chg="add mod">
          <ac:chgData name="Stewart Gale" userId="3647ddd2-6040-41ae-a96d-232c23482af8" providerId="ADAL" clId="{163176A0-02FC-47D8-8D6B-77EA423298B5}" dt="2026-02-04T05:27:16.888" v="309" actId="1076"/>
          <ac:spMkLst>
            <pc:docMk/>
            <pc:sldMk cId="3572041580" sldId="586"/>
            <ac:spMk id="33" creationId="{88171385-C528-0709-C35E-F433E6326A7F}"/>
          </ac:spMkLst>
        </pc:spChg>
        <pc:spChg chg="add mod">
          <ac:chgData name="Stewart Gale" userId="3647ddd2-6040-41ae-a96d-232c23482af8" providerId="ADAL" clId="{163176A0-02FC-47D8-8D6B-77EA423298B5}" dt="2026-02-04T05:28:22.493" v="324" actId="1076"/>
          <ac:spMkLst>
            <pc:docMk/>
            <pc:sldMk cId="3572041580" sldId="586"/>
            <ac:spMk id="35" creationId="{3771565E-AFC6-AC69-DA53-44082FFD48A0}"/>
          </ac:spMkLst>
        </pc:spChg>
        <pc:grpChg chg="del">
          <ac:chgData name="Stewart Gale" userId="3647ddd2-6040-41ae-a96d-232c23482af8" providerId="ADAL" clId="{163176A0-02FC-47D8-8D6B-77EA423298B5}" dt="2026-02-04T04:44:52.739" v="209" actId="478"/>
          <ac:grpSpMkLst>
            <pc:docMk/>
            <pc:sldMk cId="3572041580" sldId="586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163176A0-02FC-47D8-8D6B-77EA423298B5}" dt="2026-02-04T04:45:47.694" v="233" actId="1036"/>
          <ac:grpSpMkLst>
            <pc:docMk/>
            <pc:sldMk cId="3572041580" sldId="586"/>
            <ac:grpSpMk id="5" creationId="{F7B1BF8E-7997-624B-363C-CA24F56CF6D1}"/>
          </ac:grpSpMkLst>
        </pc:grpChg>
        <pc:cxnChg chg="mod">
          <ac:chgData name="Stewart Gale" userId="3647ddd2-6040-41ae-a96d-232c23482af8" providerId="ADAL" clId="{163176A0-02FC-47D8-8D6B-77EA423298B5}" dt="2026-02-04T04:45:07.808" v="211" actId="164"/>
          <ac:cxnSpMkLst>
            <pc:docMk/>
            <pc:sldMk cId="3572041580" sldId="58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2-04T04:45:47.694" v="233" actId="1036"/>
          <ac:cxnSpMkLst>
            <pc:docMk/>
            <pc:sldMk cId="3572041580" sldId="58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2-04T04:45:07.808" v="211" actId="164"/>
          <ac:cxnSpMkLst>
            <pc:docMk/>
            <pc:sldMk cId="3572041580" sldId="586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2-04T05:25:09.864" v="261" actId="1076"/>
          <ac:cxnSpMkLst>
            <pc:docMk/>
            <pc:sldMk cId="3572041580" sldId="586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163176A0-02FC-47D8-8D6B-77EA423298B5}" dt="2026-02-04T05:25:14.455" v="262" actId="1076"/>
          <ac:cxnSpMkLst>
            <pc:docMk/>
            <pc:sldMk cId="3572041580" sldId="586"/>
            <ac:cxnSpMk id="22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163176A0-02FC-47D8-8D6B-77EA423298B5}" dt="2026-02-04T04:52:57.799" v="242" actId="20577"/>
        <pc:sldMkLst>
          <pc:docMk/>
          <pc:sldMk cId="3284440284" sldId="587"/>
        </pc:sldMkLst>
        <pc:spChg chg="del">
          <ac:chgData name="Stewart Gale" userId="3647ddd2-6040-41ae-a96d-232c23482af8" providerId="ADAL" clId="{163176A0-02FC-47D8-8D6B-77EA423298B5}" dt="2026-02-04T04:36:45.126" v="28" actId="478"/>
          <ac:spMkLst>
            <pc:docMk/>
            <pc:sldMk cId="3284440284" sldId="587"/>
            <ac:spMk id="3" creationId="{F7DDD2C5-4D5B-5BDA-17D2-ADBBD73B69F4}"/>
          </ac:spMkLst>
        </pc:spChg>
        <pc:spChg chg="add mod">
          <ac:chgData name="Stewart Gale" userId="3647ddd2-6040-41ae-a96d-232c23482af8" providerId="ADAL" clId="{163176A0-02FC-47D8-8D6B-77EA423298B5}" dt="2026-02-04T04:41:26.509" v="105" actId="207"/>
          <ac:spMkLst>
            <pc:docMk/>
            <pc:sldMk cId="3284440284" sldId="587"/>
            <ac:spMk id="4" creationId="{285A60F9-79C5-ADB3-C620-FB4C763B885B}"/>
          </ac:spMkLst>
        </pc:spChg>
        <pc:spChg chg="mod">
          <ac:chgData name="Stewart Gale" userId="3647ddd2-6040-41ae-a96d-232c23482af8" providerId="ADAL" clId="{163176A0-02FC-47D8-8D6B-77EA423298B5}" dt="2026-02-04T04:38:52.574" v="100" actId="404"/>
          <ac:spMkLst>
            <pc:docMk/>
            <pc:sldMk cId="3284440284" sldId="587"/>
            <ac:spMk id="5" creationId="{F766CE66-6133-C04A-D2C9-C9C9D9E10E84}"/>
          </ac:spMkLst>
        </pc:spChg>
        <pc:spChg chg="del mod">
          <ac:chgData name="Stewart Gale" userId="3647ddd2-6040-41ae-a96d-232c23482af8" providerId="ADAL" clId="{163176A0-02FC-47D8-8D6B-77EA423298B5}" dt="2026-02-04T04:38:25.712" v="85" actId="478"/>
          <ac:spMkLst>
            <pc:docMk/>
            <pc:sldMk cId="3284440284" sldId="587"/>
            <ac:spMk id="6" creationId="{1F0A1851-E817-D190-D180-E28B2E831EEE}"/>
          </ac:spMkLst>
        </pc:spChg>
        <pc:spChg chg="del">
          <ac:chgData name="Stewart Gale" userId="3647ddd2-6040-41ae-a96d-232c23482af8" providerId="ADAL" clId="{163176A0-02FC-47D8-8D6B-77EA423298B5}" dt="2026-02-04T04:37:00.708" v="32" actId="478"/>
          <ac:spMkLst>
            <pc:docMk/>
            <pc:sldMk cId="3284440284" sldId="587"/>
            <ac:spMk id="7" creationId="{A07C380F-C5D2-D1EB-5137-1C699580E2B6}"/>
          </ac:spMkLst>
        </pc:spChg>
        <pc:spChg chg="del">
          <ac:chgData name="Stewart Gale" userId="3647ddd2-6040-41ae-a96d-232c23482af8" providerId="ADAL" clId="{163176A0-02FC-47D8-8D6B-77EA423298B5}" dt="2026-02-04T04:36:58.969" v="31" actId="478"/>
          <ac:spMkLst>
            <pc:docMk/>
            <pc:sldMk cId="3284440284" sldId="587"/>
            <ac:spMk id="8" creationId="{1E617284-4D2D-69C8-8885-408FA0CE32A8}"/>
          </ac:spMkLst>
        </pc:spChg>
        <pc:spChg chg="del">
          <ac:chgData name="Stewart Gale" userId="3647ddd2-6040-41ae-a96d-232c23482af8" providerId="ADAL" clId="{163176A0-02FC-47D8-8D6B-77EA423298B5}" dt="2026-02-04T04:36:58.969" v="31" actId="478"/>
          <ac:spMkLst>
            <pc:docMk/>
            <pc:sldMk cId="3284440284" sldId="587"/>
            <ac:spMk id="9" creationId="{42011677-9563-77CF-FDC7-0E18C9C0DA6C}"/>
          </ac:spMkLst>
        </pc:spChg>
        <pc:spChg chg="add mod">
          <ac:chgData name="Stewart Gale" userId="3647ddd2-6040-41ae-a96d-232c23482af8" providerId="ADAL" clId="{163176A0-02FC-47D8-8D6B-77EA423298B5}" dt="2026-02-04T04:42:40.297" v="146" actId="1076"/>
          <ac:spMkLst>
            <pc:docMk/>
            <pc:sldMk cId="3284440284" sldId="587"/>
            <ac:spMk id="11" creationId="{AABBC54A-8B0C-AE54-F37C-F31E8918D5FB}"/>
          </ac:spMkLst>
        </pc:spChg>
        <pc:spChg chg="add mod">
          <ac:chgData name="Stewart Gale" userId="3647ddd2-6040-41ae-a96d-232c23482af8" providerId="ADAL" clId="{163176A0-02FC-47D8-8D6B-77EA423298B5}" dt="2026-02-04T04:52:57.799" v="242" actId="20577"/>
          <ac:spMkLst>
            <pc:docMk/>
            <pc:sldMk cId="3284440284" sldId="587"/>
            <ac:spMk id="12" creationId="{2B4A3FEF-68CE-F380-4C52-B1DD9993BF17}"/>
          </ac:spMkLst>
        </pc:spChg>
        <pc:spChg chg="del">
          <ac:chgData name="Stewart Gale" userId="3647ddd2-6040-41ae-a96d-232c23482af8" providerId="ADAL" clId="{163176A0-02FC-47D8-8D6B-77EA423298B5}" dt="2026-02-04T04:36:58.969" v="31" actId="478"/>
          <ac:spMkLst>
            <pc:docMk/>
            <pc:sldMk cId="3284440284" sldId="587"/>
            <ac:spMk id="13" creationId="{EEB5829E-406A-68EF-4B95-4F6A23D9B1C5}"/>
          </ac:spMkLst>
        </pc:spChg>
        <pc:spChg chg="del">
          <ac:chgData name="Stewart Gale" userId="3647ddd2-6040-41ae-a96d-232c23482af8" providerId="ADAL" clId="{163176A0-02FC-47D8-8D6B-77EA423298B5}" dt="2026-02-04T04:36:58.969" v="31" actId="478"/>
          <ac:spMkLst>
            <pc:docMk/>
            <pc:sldMk cId="3284440284" sldId="587"/>
            <ac:spMk id="15" creationId="{926CAFEF-CB80-A1A6-DF57-A808E386CFD4}"/>
          </ac:spMkLst>
        </pc:spChg>
        <pc:spChg chg="del">
          <ac:chgData name="Stewart Gale" userId="3647ddd2-6040-41ae-a96d-232c23482af8" providerId="ADAL" clId="{163176A0-02FC-47D8-8D6B-77EA423298B5}" dt="2026-02-04T04:37:01.852" v="33" actId="478"/>
          <ac:spMkLst>
            <pc:docMk/>
            <pc:sldMk cId="3284440284" sldId="587"/>
            <ac:spMk id="16" creationId="{DA62ABE6-9332-ACBB-8098-145B5700962D}"/>
          </ac:spMkLst>
        </pc:spChg>
        <pc:spChg chg="del">
          <ac:chgData name="Stewart Gale" userId="3647ddd2-6040-41ae-a96d-232c23482af8" providerId="ADAL" clId="{163176A0-02FC-47D8-8D6B-77EA423298B5}" dt="2026-02-04T04:36:58.969" v="31" actId="478"/>
          <ac:spMkLst>
            <pc:docMk/>
            <pc:sldMk cId="3284440284" sldId="587"/>
            <ac:spMk id="19" creationId="{F29313FB-BBFA-D976-48BB-845195C66AE6}"/>
          </ac:spMkLst>
        </pc:spChg>
        <pc:spChg chg="del">
          <ac:chgData name="Stewart Gale" userId="3647ddd2-6040-41ae-a96d-232c23482af8" providerId="ADAL" clId="{163176A0-02FC-47D8-8D6B-77EA423298B5}" dt="2026-02-04T04:36:58.969" v="31" actId="478"/>
          <ac:spMkLst>
            <pc:docMk/>
            <pc:sldMk cId="3284440284" sldId="587"/>
            <ac:spMk id="20" creationId="{FB82885B-CEE7-13EF-B1EB-C015A786880A}"/>
          </ac:spMkLst>
        </pc:spChg>
        <pc:spChg chg="del">
          <ac:chgData name="Stewart Gale" userId="3647ddd2-6040-41ae-a96d-232c23482af8" providerId="ADAL" clId="{163176A0-02FC-47D8-8D6B-77EA423298B5}" dt="2026-02-04T04:36:58.969" v="31" actId="478"/>
          <ac:spMkLst>
            <pc:docMk/>
            <pc:sldMk cId="3284440284" sldId="587"/>
            <ac:spMk id="21" creationId="{A1484EDC-3D12-4164-6CD9-914AF5442116}"/>
          </ac:spMkLst>
        </pc:spChg>
        <pc:cxnChg chg="del">
          <ac:chgData name="Stewart Gale" userId="3647ddd2-6040-41ae-a96d-232c23482af8" providerId="ADAL" clId="{163176A0-02FC-47D8-8D6B-77EA423298B5}" dt="2026-02-04T04:36:58.969" v="31" actId="478"/>
          <ac:cxnSpMkLst>
            <pc:docMk/>
            <pc:sldMk cId="3284440284" sldId="587"/>
            <ac:cxnSpMk id="23" creationId="{47D2F43B-2EFE-05B4-80DD-5B9B15C75311}"/>
          </ac:cxnSpMkLst>
        </pc:cxnChg>
        <pc:cxnChg chg="del">
          <ac:chgData name="Stewart Gale" userId="3647ddd2-6040-41ae-a96d-232c23482af8" providerId="ADAL" clId="{163176A0-02FC-47D8-8D6B-77EA423298B5}" dt="2026-02-04T04:36:58.969" v="31" actId="478"/>
          <ac:cxnSpMkLst>
            <pc:docMk/>
            <pc:sldMk cId="3284440284" sldId="587"/>
            <ac:cxnSpMk id="24" creationId="{5CECAF3F-5D13-056C-0AB7-97DED400A50E}"/>
          </ac:cxnSpMkLst>
        </pc:cxnChg>
        <pc:cxnChg chg="del">
          <ac:chgData name="Stewart Gale" userId="3647ddd2-6040-41ae-a96d-232c23482af8" providerId="ADAL" clId="{163176A0-02FC-47D8-8D6B-77EA423298B5}" dt="2026-02-04T04:36:58.969" v="31" actId="478"/>
          <ac:cxnSpMkLst>
            <pc:docMk/>
            <pc:sldMk cId="3284440284" sldId="587"/>
            <ac:cxnSpMk id="26" creationId="{16FB68D1-0910-4809-8BFB-12AEFFD27594}"/>
          </ac:cxnSpMkLst>
        </pc:cxnChg>
      </pc:sldChg>
      <pc:sldChg chg="delSp modSp add mod">
        <pc:chgData name="Stewart Gale" userId="3647ddd2-6040-41ae-a96d-232c23482af8" providerId="ADAL" clId="{163176A0-02FC-47D8-8D6B-77EA423298B5}" dt="2026-02-04T04:37:49.290" v="69" actId="1076"/>
        <pc:sldMkLst>
          <pc:docMk/>
          <pc:sldMk cId="3001958579" sldId="588"/>
        </pc:sldMkLst>
        <pc:spChg chg="mod">
          <ac:chgData name="Stewart Gale" userId="3647ddd2-6040-41ae-a96d-232c23482af8" providerId="ADAL" clId="{163176A0-02FC-47D8-8D6B-77EA423298B5}" dt="2026-02-04T04:37:49.290" v="69" actId="1076"/>
          <ac:spMkLst>
            <pc:docMk/>
            <pc:sldMk cId="3001958579" sldId="588"/>
            <ac:spMk id="3" creationId="{41DFCB98-4C24-D419-EC99-90B6E5906E10}"/>
          </ac:spMkLst>
        </pc:spChg>
        <pc:spChg chg="del mod">
          <ac:chgData name="Stewart Gale" userId="3647ddd2-6040-41ae-a96d-232c23482af8" providerId="ADAL" clId="{163176A0-02FC-47D8-8D6B-77EA423298B5}" dt="2026-02-04T04:36:42.444" v="27" actId="478"/>
          <ac:spMkLst>
            <pc:docMk/>
            <pc:sldMk cId="3001958579" sldId="588"/>
            <ac:spMk id="5" creationId="{4934641F-087D-D08D-7FD8-FE3AF93D701D}"/>
          </ac:spMkLst>
        </pc:spChg>
        <pc:spChg chg="del">
          <ac:chgData name="Stewart Gale" userId="3647ddd2-6040-41ae-a96d-232c23482af8" providerId="ADAL" clId="{163176A0-02FC-47D8-8D6B-77EA423298B5}" dt="2026-02-04T04:36:27.144" v="10" actId="478"/>
          <ac:spMkLst>
            <pc:docMk/>
            <pc:sldMk cId="3001958579" sldId="588"/>
            <ac:spMk id="6" creationId="{6DCECA01-3FB7-5049-8652-E5EB319E425C}"/>
          </ac:spMkLst>
        </pc:spChg>
      </pc:sldChg>
      <pc:sldChg chg="addSp delSp modSp add del mod addAnim delAnim modAnim">
        <pc:chgData name="Stewart Gale" userId="3647ddd2-6040-41ae-a96d-232c23482af8" providerId="ADAL" clId="{163176A0-02FC-47D8-8D6B-77EA423298B5}" dt="2026-02-04T05:33:38.225" v="340" actId="47"/>
        <pc:sldMkLst>
          <pc:docMk/>
          <pc:sldMk cId="3070326157" sldId="589"/>
        </pc:sldMkLst>
        <pc:spChg chg="add mod">
          <ac:chgData name="Stewart Gale" userId="3647ddd2-6040-41ae-a96d-232c23482af8" providerId="ADAL" clId="{163176A0-02FC-47D8-8D6B-77EA423298B5}" dt="2026-02-04T04:44:30.540" v="200" actId="14100"/>
          <ac:spMkLst>
            <pc:docMk/>
            <pc:sldMk cId="3070326157" sldId="589"/>
            <ac:spMk id="3" creationId="{DF064A4C-186E-EC3E-B259-BB645C388413}"/>
          </ac:spMkLst>
        </pc:spChg>
        <pc:spChg chg="del">
          <ac:chgData name="Stewart Gale" userId="3647ddd2-6040-41ae-a96d-232c23482af8" providerId="ADAL" clId="{163176A0-02FC-47D8-8D6B-77EA423298B5}" dt="2026-02-04T04:41:35.432" v="106" actId="478"/>
          <ac:spMkLst>
            <pc:docMk/>
            <pc:sldMk cId="3070326157" sldId="589"/>
            <ac:spMk id="5" creationId="{89A0F390-6A4A-4960-5734-E0B8DBB5B1FC}"/>
          </ac:spMkLst>
        </pc:spChg>
        <pc:spChg chg="del">
          <ac:chgData name="Stewart Gale" userId="3647ddd2-6040-41ae-a96d-232c23482af8" providerId="ADAL" clId="{163176A0-02FC-47D8-8D6B-77EA423298B5}" dt="2026-02-04T04:41:35.432" v="106" actId="478"/>
          <ac:spMkLst>
            <pc:docMk/>
            <pc:sldMk cId="3070326157" sldId="589"/>
            <ac:spMk id="6" creationId="{46293D27-F445-51E5-24BF-10ED608F37EE}"/>
          </ac:spMkLst>
        </pc:spChg>
        <pc:spChg chg="del">
          <ac:chgData name="Stewart Gale" userId="3647ddd2-6040-41ae-a96d-232c23482af8" providerId="ADAL" clId="{163176A0-02FC-47D8-8D6B-77EA423298B5}" dt="2026-02-04T04:41:35.432" v="106" actId="478"/>
          <ac:spMkLst>
            <pc:docMk/>
            <pc:sldMk cId="3070326157" sldId="589"/>
            <ac:spMk id="7" creationId="{40701820-56C2-9680-EE15-2800BA17CF13}"/>
          </ac:spMkLst>
        </pc:spChg>
        <pc:spChg chg="mod">
          <ac:chgData name="Stewart Gale" userId="3647ddd2-6040-41ae-a96d-232c23482af8" providerId="ADAL" clId="{163176A0-02FC-47D8-8D6B-77EA423298B5}" dt="2026-02-04T04:43:58.903" v="180" actId="1076"/>
          <ac:spMkLst>
            <pc:docMk/>
            <pc:sldMk cId="3070326157" sldId="589"/>
            <ac:spMk id="8" creationId="{B818795C-9963-1B28-7ADD-5302D6E7FE6A}"/>
          </ac:spMkLst>
        </pc:spChg>
        <pc:spChg chg="mod">
          <ac:chgData name="Stewart Gale" userId="3647ddd2-6040-41ae-a96d-232c23482af8" providerId="ADAL" clId="{163176A0-02FC-47D8-8D6B-77EA423298B5}" dt="2026-02-04T04:41:45.076" v="113" actId="14100"/>
          <ac:spMkLst>
            <pc:docMk/>
            <pc:sldMk cId="3070326157" sldId="589"/>
            <ac:spMk id="9" creationId="{E956710E-06E5-E907-2F64-E90D6F35A675}"/>
          </ac:spMkLst>
        </pc:spChg>
        <pc:spChg chg="add mod">
          <ac:chgData name="Stewart Gale" userId="3647ddd2-6040-41ae-a96d-232c23482af8" providerId="ADAL" clId="{163176A0-02FC-47D8-8D6B-77EA423298B5}" dt="2026-02-04T04:43:56.814" v="179" actId="1076"/>
          <ac:spMkLst>
            <pc:docMk/>
            <pc:sldMk cId="3070326157" sldId="589"/>
            <ac:spMk id="10" creationId="{F6806D5C-C5BD-399C-FC65-EBDCE82A3216}"/>
          </ac:spMkLst>
        </pc:spChg>
        <pc:spChg chg="add mod">
          <ac:chgData name="Stewart Gale" userId="3647ddd2-6040-41ae-a96d-232c23482af8" providerId="ADAL" clId="{163176A0-02FC-47D8-8D6B-77EA423298B5}" dt="2026-02-04T04:44:21.551" v="197" actId="1076"/>
          <ac:spMkLst>
            <pc:docMk/>
            <pc:sldMk cId="3070326157" sldId="589"/>
            <ac:spMk id="12" creationId="{31FCDBDD-FC6E-091C-637F-2F15440D9AB3}"/>
          </ac:spMkLst>
        </pc:spChg>
        <pc:spChg chg="del">
          <ac:chgData name="Stewart Gale" userId="3647ddd2-6040-41ae-a96d-232c23482af8" providerId="ADAL" clId="{163176A0-02FC-47D8-8D6B-77EA423298B5}" dt="2026-02-04T04:43:07.484" v="153" actId="478"/>
          <ac:spMkLst>
            <pc:docMk/>
            <pc:sldMk cId="3070326157" sldId="589"/>
            <ac:spMk id="13" creationId="{1A1546EA-6C1B-0475-049A-5119F099B66C}"/>
          </ac:spMkLst>
        </pc:spChg>
        <pc:spChg chg="del mod">
          <ac:chgData name="Stewart Gale" userId="3647ddd2-6040-41ae-a96d-232c23482af8" providerId="ADAL" clId="{163176A0-02FC-47D8-8D6B-77EA423298B5}" dt="2026-02-04T04:43:07.484" v="153" actId="478"/>
          <ac:spMkLst>
            <pc:docMk/>
            <pc:sldMk cId="3070326157" sldId="589"/>
            <ac:spMk id="15" creationId="{F69B855C-04A3-EDF0-C051-39EB082D3AD8}"/>
          </ac:spMkLst>
        </pc:spChg>
        <pc:spChg chg="del">
          <ac:chgData name="Stewart Gale" userId="3647ddd2-6040-41ae-a96d-232c23482af8" providerId="ADAL" clId="{163176A0-02FC-47D8-8D6B-77EA423298B5}" dt="2026-02-04T04:41:35.432" v="106" actId="478"/>
          <ac:spMkLst>
            <pc:docMk/>
            <pc:sldMk cId="3070326157" sldId="589"/>
            <ac:spMk id="16" creationId="{2A5EC4A0-DE32-0C73-5391-3C1F0906C6EB}"/>
          </ac:spMkLst>
        </pc:spChg>
        <pc:spChg chg="add mod">
          <ac:chgData name="Stewart Gale" userId="3647ddd2-6040-41ae-a96d-232c23482af8" providerId="ADAL" clId="{163176A0-02FC-47D8-8D6B-77EA423298B5}" dt="2026-02-04T04:44:43.824" v="205" actId="14100"/>
          <ac:spMkLst>
            <pc:docMk/>
            <pc:sldMk cId="3070326157" sldId="589"/>
            <ac:spMk id="17" creationId="{C7ADF65E-92AA-BCC4-D69C-F578A6905B2A}"/>
          </ac:spMkLst>
        </pc:spChg>
        <pc:spChg chg="del">
          <ac:chgData name="Stewart Gale" userId="3647ddd2-6040-41ae-a96d-232c23482af8" providerId="ADAL" clId="{163176A0-02FC-47D8-8D6B-77EA423298B5}" dt="2026-02-04T04:41:46.546" v="114" actId="478"/>
          <ac:spMkLst>
            <pc:docMk/>
            <pc:sldMk cId="3070326157" sldId="589"/>
            <ac:spMk id="19" creationId="{9C12B8B1-32F2-6039-A8C0-AB0716684702}"/>
          </ac:spMkLst>
        </pc:spChg>
        <pc:spChg chg="del">
          <ac:chgData name="Stewart Gale" userId="3647ddd2-6040-41ae-a96d-232c23482af8" providerId="ADAL" clId="{163176A0-02FC-47D8-8D6B-77EA423298B5}" dt="2026-02-04T04:41:47.777" v="115" actId="478"/>
          <ac:spMkLst>
            <pc:docMk/>
            <pc:sldMk cId="3070326157" sldId="589"/>
            <ac:spMk id="20" creationId="{5C6FC678-AD56-6951-79A0-13CE2E170D97}"/>
          </ac:spMkLst>
        </pc:spChg>
        <pc:spChg chg="del">
          <ac:chgData name="Stewart Gale" userId="3647ddd2-6040-41ae-a96d-232c23482af8" providerId="ADAL" clId="{163176A0-02FC-47D8-8D6B-77EA423298B5}" dt="2026-02-04T04:41:48.763" v="116" actId="478"/>
          <ac:spMkLst>
            <pc:docMk/>
            <pc:sldMk cId="3070326157" sldId="589"/>
            <ac:spMk id="21" creationId="{F1963AD4-E3DC-60D5-A2CE-1CEDD42FE9C1}"/>
          </ac:spMkLst>
        </pc:spChg>
        <pc:spChg chg="add mod">
          <ac:chgData name="Stewart Gale" userId="3647ddd2-6040-41ae-a96d-232c23482af8" providerId="ADAL" clId="{163176A0-02FC-47D8-8D6B-77EA423298B5}" dt="2026-02-04T04:44:50.217" v="208" actId="1076"/>
          <ac:spMkLst>
            <pc:docMk/>
            <pc:sldMk cId="3070326157" sldId="589"/>
            <ac:spMk id="22" creationId="{36C61C57-8424-3C60-E9C4-79C15146E171}"/>
          </ac:spMkLst>
        </pc:spChg>
        <pc:cxnChg chg="del">
          <ac:chgData name="Stewart Gale" userId="3647ddd2-6040-41ae-a96d-232c23482af8" providerId="ADAL" clId="{163176A0-02FC-47D8-8D6B-77EA423298B5}" dt="2026-02-04T04:43:07.484" v="153" actId="478"/>
          <ac:cxnSpMkLst>
            <pc:docMk/>
            <pc:sldMk cId="3070326157" sldId="589"/>
            <ac:cxnSpMk id="23" creationId="{8DFCF88A-4D39-0DDF-1CD7-11CFAACB8B27}"/>
          </ac:cxnSpMkLst>
        </pc:cxnChg>
        <pc:cxnChg chg="del">
          <ac:chgData name="Stewart Gale" userId="3647ddd2-6040-41ae-a96d-232c23482af8" providerId="ADAL" clId="{163176A0-02FC-47D8-8D6B-77EA423298B5}" dt="2026-02-04T04:43:07.484" v="153" actId="478"/>
          <ac:cxnSpMkLst>
            <pc:docMk/>
            <pc:sldMk cId="3070326157" sldId="589"/>
            <ac:cxnSpMk id="24" creationId="{2C5F249B-E0FB-3803-47A9-E4D0920B8E43}"/>
          </ac:cxnSpMkLst>
        </pc:cxnChg>
        <pc:cxnChg chg="del">
          <ac:chgData name="Stewart Gale" userId="3647ddd2-6040-41ae-a96d-232c23482af8" providerId="ADAL" clId="{163176A0-02FC-47D8-8D6B-77EA423298B5}" dt="2026-02-04T04:43:07.484" v="153" actId="478"/>
          <ac:cxnSpMkLst>
            <pc:docMk/>
            <pc:sldMk cId="3070326157" sldId="589"/>
            <ac:cxnSpMk id="26" creationId="{68D3A253-9397-2E58-79FD-B7738ECAA907}"/>
          </ac:cxnSpMkLst>
        </pc:cxnChg>
      </pc:sldChg>
      <pc:sldChg chg="delSp modSp add del mod ord">
        <pc:chgData name="Stewart Gale" userId="3647ddd2-6040-41ae-a96d-232c23482af8" providerId="ADAL" clId="{163176A0-02FC-47D8-8D6B-77EA423298B5}" dt="2026-02-04T05:33:29.960" v="339" actId="47"/>
        <pc:sldMkLst>
          <pc:docMk/>
          <pc:sldMk cId="3243105736" sldId="590"/>
        </pc:sldMkLst>
        <pc:spChg chg="del">
          <ac:chgData name="Stewart Gale" userId="3647ddd2-6040-41ae-a96d-232c23482af8" providerId="ADAL" clId="{163176A0-02FC-47D8-8D6B-77EA423298B5}" dt="2026-02-04T04:37:43.638" v="66" actId="478"/>
          <ac:spMkLst>
            <pc:docMk/>
            <pc:sldMk cId="3243105736" sldId="590"/>
            <ac:spMk id="5" creationId="{F40D4332-D331-5B12-105E-8286BD8BE01C}"/>
          </ac:spMkLst>
        </pc:spChg>
        <pc:spChg chg="mod">
          <ac:chgData name="Stewart Gale" userId="3647ddd2-6040-41ae-a96d-232c23482af8" providerId="ADAL" clId="{163176A0-02FC-47D8-8D6B-77EA423298B5}" dt="2026-02-04T04:38:23.070" v="84" actId="1076"/>
          <ac:spMkLst>
            <pc:docMk/>
            <pc:sldMk cId="3243105736" sldId="590"/>
            <ac:spMk id="6" creationId="{95AE7F63-FFF3-AAC1-5A0F-A91A70FCF1E7}"/>
          </ac:spMkLst>
        </pc:spChg>
      </pc:sldChg>
      <pc:sldChg chg="new del">
        <pc:chgData name="Stewart Gale" userId="3647ddd2-6040-41ae-a96d-232c23482af8" providerId="ADAL" clId="{163176A0-02FC-47D8-8D6B-77EA423298B5}" dt="2026-02-04T04:43:04.052" v="152" actId="47"/>
        <pc:sldMkLst>
          <pc:docMk/>
          <pc:sldMk cId="138598668" sldId="591"/>
        </pc:sldMkLst>
      </pc:sldChg>
      <pc:sldChg chg="add ord">
        <pc:chgData name="Stewart Gale" userId="3647ddd2-6040-41ae-a96d-232c23482af8" providerId="ADAL" clId="{163176A0-02FC-47D8-8D6B-77EA423298B5}" dt="2026-02-04T05:33:59.227" v="343"/>
        <pc:sldMkLst>
          <pc:docMk/>
          <pc:sldMk cId="1354104125" sldId="591"/>
        </pc:sldMkLst>
      </pc:sldChg>
      <pc:sldChg chg="add del">
        <pc:chgData name="Stewart Gale" userId="3647ddd2-6040-41ae-a96d-232c23482af8" providerId="ADAL" clId="{163176A0-02FC-47D8-8D6B-77EA423298B5}" dt="2026-02-04T05:34:02.110" v="344" actId="47"/>
        <pc:sldMkLst>
          <pc:docMk/>
          <pc:sldMk cId="1606996999" sldId="592"/>
        </pc:sldMkLst>
      </pc:sldChg>
      <pc:sldChg chg="add del">
        <pc:chgData name="Stewart Gale" userId="3647ddd2-6040-41ae-a96d-232c23482af8" providerId="ADAL" clId="{163176A0-02FC-47D8-8D6B-77EA423298B5}" dt="2026-02-04T05:34:09.129" v="345" actId="47"/>
        <pc:sldMkLst>
          <pc:docMk/>
          <pc:sldMk cId="3525956159" sldId="593"/>
        </pc:sldMkLst>
      </pc:sldChg>
      <pc:sldChg chg="add">
        <pc:chgData name="Stewart Gale" userId="3647ddd2-6040-41ae-a96d-232c23482af8" providerId="ADAL" clId="{163176A0-02FC-47D8-8D6B-77EA423298B5}" dt="2026-02-04T05:33:22.774" v="338"/>
        <pc:sldMkLst>
          <pc:docMk/>
          <pc:sldMk cId="3040183458" sldId="594"/>
        </pc:sldMkLst>
      </pc:sldChg>
      <pc:sldChg chg="add">
        <pc:chgData name="Stewart Gale" userId="3647ddd2-6040-41ae-a96d-232c23482af8" providerId="ADAL" clId="{163176A0-02FC-47D8-8D6B-77EA423298B5}" dt="2026-02-04T05:33:22.774" v="338"/>
        <pc:sldMkLst>
          <pc:docMk/>
          <pc:sldMk cId="1031652753" sldId="595"/>
        </pc:sldMkLst>
      </pc:sldChg>
      <pc:sldChg chg="add">
        <pc:chgData name="Stewart Gale" userId="3647ddd2-6040-41ae-a96d-232c23482af8" providerId="ADAL" clId="{163176A0-02FC-47D8-8D6B-77EA423298B5}" dt="2026-02-04T05:33:22.774" v="338"/>
        <pc:sldMkLst>
          <pc:docMk/>
          <pc:sldMk cId="3622814024" sldId="600"/>
        </pc:sldMkLst>
      </pc:sldChg>
      <pc:sldChg chg="add">
        <pc:chgData name="Stewart Gale" userId="3647ddd2-6040-41ae-a96d-232c23482af8" providerId="ADAL" clId="{163176A0-02FC-47D8-8D6B-77EA423298B5}" dt="2026-02-04T05:33:22.774" v="338"/>
        <pc:sldMkLst>
          <pc:docMk/>
          <pc:sldMk cId="4187119700" sldId="601"/>
        </pc:sldMkLst>
      </pc:sldChg>
      <pc:sldChg chg="add">
        <pc:chgData name="Stewart Gale" userId="3647ddd2-6040-41ae-a96d-232c23482af8" providerId="ADAL" clId="{163176A0-02FC-47D8-8D6B-77EA423298B5}" dt="2026-02-04T05:33:22.774" v="338"/>
        <pc:sldMkLst>
          <pc:docMk/>
          <pc:sldMk cId="953643969" sldId="60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10.png"/><Relationship Id="rId7" Type="http://schemas.openxmlformats.org/officeDocument/2006/relationships/image" Target="../media/image150.png"/><Relationship Id="rId12" Type="http://schemas.openxmlformats.org/officeDocument/2006/relationships/image" Target="../media/image200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190.png"/><Relationship Id="rId5" Type="http://schemas.openxmlformats.org/officeDocument/2006/relationships/image" Target="../media/image130.png"/><Relationship Id="rId10" Type="http://schemas.openxmlformats.org/officeDocument/2006/relationships/image" Target="../media/image180.png"/><Relationship Id="rId4" Type="http://schemas.openxmlformats.org/officeDocument/2006/relationships/image" Target="../media/image120.png"/><Relationship Id="rId9" Type="http://schemas.openxmlformats.org/officeDocument/2006/relationships/image" Target="../media/image1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13" Type="http://schemas.openxmlformats.org/officeDocument/2006/relationships/image" Target="../media/image310.png"/><Relationship Id="rId3" Type="http://schemas.openxmlformats.org/officeDocument/2006/relationships/image" Target="../media/image210.png"/><Relationship Id="rId7" Type="http://schemas.openxmlformats.org/officeDocument/2006/relationships/image" Target="../media/image250.png"/><Relationship Id="rId12" Type="http://schemas.openxmlformats.org/officeDocument/2006/relationships/image" Target="../media/image300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0.png"/><Relationship Id="rId11" Type="http://schemas.openxmlformats.org/officeDocument/2006/relationships/image" Target="../media/image290.png"/><Relationship Id="rId5" Type="http://schemas.openxmlformats.org/officeDocument/2006/relationships/image" Target="../media/image230.png"/><Relationship Id="rId10" Type="http://schemas.openxmlformats.org/officeDocument/2006/relationships/image" Target="../media/image280.png"/><Relationship Id="rId4" Type="http://schemas.openxmlformats.org/officeDocument/2006/relationships/image" Target="../media/image220.png"/><Relationship Id="rId9" Type="http://schemas.openxmlformats.org/officeDocument/2006/relationships/image" Target="../media/image2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1.png"/><Relationship Id="rId5" Type="http://schemas.openxmlformats.org/officeDocument/2006/relationships/image" Target="../media/image76.png"/><Relationship Id="rId10" Type="http://schemas.openxmlformats.org/officeDocument/2006/relationships/image" Target="../media/image80.png"/><Relationship Id="rId4" Type="http://schemas.openxmlformats.org/officeDocument/2006/relationships/image" Target="../media/image75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10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9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5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10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5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20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31504" y="46726"/>
            <a:ext cx="914285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Integration</a:t>
            </a:r>
          </a:p>
          <a:p>
            <a:pPr algn="ctr"/>
            <a:r>
              <a:rPr lang="en-GB" sz="11500" dirty="0"/>
              <a:t>Finding Areas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8 </a:t>
            </a:r>
            <a:r>
              <a:rPr lang="en-GB" sz="8800"/>
              <a:t>of 12)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074706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529558" y="5239769"/>
                <a:ext cx="4388617" cy="14396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=</m:t>
                      </m:r>
                      <m:sSubSup>
                        <m:sSub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sup>
                      </m:sSubSup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558" y="5239769"/>
                <a:ext cx="4388617" cy="14396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5360" y="212693"/>
                <a:ext cx="11521280" cy="9541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Determine the area bound between the curve with parametric equations </a:t>
                </a:r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2800" dirty="0"/>
                  <a:t>, the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-axis, and the lines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12693"/>
                <a:ext cx="11521280" cy="954107"/>
              </a:xfrm>
              <a:prstGeom prst="rect">
                <a:avLst/>
              </a:prstGeom>
              <a:blipFill>
                <a:blip r:embed="rId3"/>
                <a:stretch>
                  <a:fillRect b="-88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11624" y="5486386"/>
                <a:ext cx="1692541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2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5486386"/>
                <a:ext cx="1692541" cy="10273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58949" y="2069921"/>
                <a:ext cx="2832626" cy="4964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When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=3,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49" y="2069921"/>
                <a:ext cx="2832626" cy="496483"/>
              </a:xfrm>
              <a:prstGeom prst="rect">
                <a:avLst/>
              </a:prstGeom>
              <a:blipFill>
                <a:blip r:embed="rId5"/>
                <a:stretch>
                  <a:fillRect l="-3448" t="-2469" b="-28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474896" y="3388220"/>
                <a:ext cx="3288272" cy="11372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sup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96" y="3388220"/>
                <a:ext cx="3288272" cy="11372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14349" y="5723835"/>
                <a:ext cx="136815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  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49" y="5723835"/>
                <a:ext cx="136815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/>
          <p:cNvCxnSpPr>
            <a:cxnSpLocks/>
          </p:cNvCxnSpPr>
          <p:nvPr/>
        </p:nvCxnSpPr>
        <p:spPr>
          <a:xfrm>
            <a:off x="4831389" y="1522197"/>
            <a:ext cx="19172" cy="49437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666139" y="1905844"/>
                <a:ext cx="4627677" cy="1286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sup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139" y="1905844"/>
                <a:ext cx="4627677" cy="12865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636225" y="3265739"/>
                <a:ext cx="4400500" cy="12865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sup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225" y="3265739"/>
                <a:ext cx="4400500" cy="12865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38748DCE-D6E2-B656-5595-380592AC2507}"/>
              </a:ext>
            </a:extLst>
          </p:cNvPr>
          <p:cNvSpPr txBox="1"/>
          <p:nvPr/>
        </p:nvSpPr>
        <p:spPr>
          <a:xfrm>
            <a:off x="618912" y="1398649"/>
            <a:ext cx="1965082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 Limits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DE7AC8-AC66-4B76-F9A7-D4A87B79DA57}"/>
                  </a:ext>
                </a:extLst>
              </p:cNvPr>
              <p:cNvSpPr txBox="1"/>
              <p:nvPr/>
            </p:nvSpPr>
            <p:spPr>
              <a:xfrm>
                <a:off x="558949" y="2733030"/>
                <a:ext cx="258024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=0, 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DE7AC8-AC66-4B76-F9A7-D4A87B79D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49" y="2733030"/>
                <a:ext cx="2580243" cy="461665"/>
              </a:xfrm>
              <a:prstGeom prst="rect">
                <a:avLst/>
              </a:prstGeom>
              <a:blipFill>
                <a:blip r:embed="rId10"/>
                <a:stretch>
                  <a:fillRect l="-378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4D9232-0B53-F856-8823-1749041D7A1B}"/>
                  </a:ext>
                </a:extLst>
              </p:cNvPr>
              <p:cNvSpPr txBox="1"/>
              <p:nvPr/>
            </p:nvSpPr>
            <p:spPr>
              <a:xfrm>
                <a:off x="618912" y="4870118"/>
                <a:ext cx="1307048" cy="58375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Find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28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28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𝑑𝑥</m:t>
                            </m:r>
                          </m:num>
                          <m:den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𝑑𝑡</m:t>
                            </m:r>
                          </m:den>
                        </m:f>
                      </m:e>
                    </m:box>
                  </m:oMath>
                </a14:m>
                <a:endParaRPr kumimoji="0" lang="en-GB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E4D9232-0B53-F856-8823-1749041D7A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12" y="4870118"/>
                <a:ext cx="1307048" cy="583750"/>
              </a:xfrm>
              <a:prstGeom prst="rect">
                <a:avLst/>
              </a:prstGeom>
              <a:blipFill>
                <a:blip r:embed="rId11"/>
                <a:stretch>
                  <a:fillRect l="-4673" t="-7292" b="-218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52B8E0-EAAF-3A70-A0BB-D9C0E356B48A}"/>
                  </a:ext>
                </a:extLst>
              </p:cNvPr>
              <p:cNvSpPr txBox="1"/>
              <p:nvPr/>
            </p:nvSpPr>
            <p:spPr>
              <a:xfrm>
                <a:off x="9858050" y="5678619"/>
                <a:ext cx="1894573" cy="642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rad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A52B8E0-EAAF-3A70-A0BB-D9C0E356B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8050" y="5678619"/>
                <a:ext cx="1894573" cy="6428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CEA9E571-9508-C5F3-DE48-A2B2A817AF6B}"/>
              </a:ext>
            </a:extLst>
          </p:cNvPr>
          <p:cNvSpPr txBox="1"/>
          <p:nvPr/>
        </p:nvSpPr>
        <p:spPr>
          <a:xfrm>
            <a:off x="5475287" y="1358811"/>
            <a:ext cx="1482779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Substitute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C39443-9D0D-B84A-2DD6-8B9C24838635}"/>
              </a:ext>
            </a:extLst>
          </p:cNvPr>
          <p:cNvSpPr txBox="1"/>
          <p:nvPr/>
        </p:nvSpPr>
        <p:spPr>
          <a:xfrm>
            <a:off x="5581936" y="4759508"/>
            <a:ext cx="2514190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Integrate and Area</a:t>
            </a:r>
          </a:p>
        </p:txBody>
      </p:sp>
    </p:spTree>
    <p:extLst>
      <p:ext uri="{BB962C8B-B14F-4D97-AF65-F5344CB8AC3E}">
        <p14:creationId xmlns:p14="http://schemas.microsoft.com/office/powerpoint/2010/main" val="304018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1" grpId="0"/>
      <p:bldP spid="25" grpId="0"/>
      <p:bldP spid="13" grpId="0"/>
      <p:bldP spid="5" grpId="0"/>
      <p:bldP spid="17" grpId="0"/>
      <p:bldP spid="14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33373" y="233947"/>
                <a:ext cx="7299558" cy="19003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The curve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 has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sz="2400" dirty="0"/>
              </a:p>
              <a:p>
                <a:pPr algn="ctr"/>
                <a:r>
                  <a:rPr lang="en-GB" sz="2400" dirty="0"/>
                  <a:t>Find the exact area of the region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2400" dirty="0"/>
                  <a:t>, bounded by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, </a:t>
                </a:r>
              </a:p>
              <a:p>
                <a:pPr algn="ctr"/>
                <a:r>
                  <a:rPr lang="en-GB" sz="2400" dirty="0"/>
                  <a:t>the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-axis and the lines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373" y="233947"/>
                <a:ext cx="7299558" cy="1900392"/>
              </a:xfrm>
              <a:prstGeom prst="rect">
                <a:avLst/>
              </a:prstGeom>
              <a:blipFill>
                <a:blip r:embed="rId2"/>
                <a:stretch>
                  <a:fillRect b="-176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9408368" y="290649"/>
            <a:ext cx="1800200" cy="1958575"/>
            <a:chOff x="7019925" y="836712"/>
            <a:chExt cx="1656531" cy="12960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Freeform 15"/>
                <p:cNvSpPr/>
                <p:nvPr/>
              </p:nvSpPr>
              <p:spPr>
                <a:xfrm>
                  <a:off x="7019925" y="1057275"/>
                  <a:ext cx="885825" cy="933450"/>
                </a:xfrm>
                <a:custGeom>
                  <a:avLst/>
                  <a:gdLst>
                    <a:gd name="connsiteX0" fmla="*/ 885825 w 885825"/>
                    <a:gd name="connsiteY0" fmla="*/ 509588 h 933450"/>
                    <a:gd name="connsiteX1" fmla="*/ 876300 w 885825"/>
                    <a:gd name="connsiteY1" fmla="*/ 933450 h 933450"/>
                    <a:gd name="connsiteX2" fmla="*/ 9525 w 885825"/>
                    <a:gd name="connsiteY2" fmla="*/ 933450 h 933450"/>
                    <a:gd name="connsiteX3" fmla="*/ 0 w 885825"/>
                    <a:gd name="connsiteY3" fmla="*/ 0 h 933450"/>
                    <a:gd name="connsiteX4" fmla="*/ 138113 w 885825"/>
                    <a:gd name="connsiteY4" fmla="*/ 119063 h 933450"/>
                    <a:gd name="connsiteX5" fmla="*/ 247650 w 885825"/>
                    <a:gd name="connsiteY5" fmla="*/ 223838 h 933450"/>
                    <a:gd name="connsiteX6" fmla="*/ 361950 w 885825"/>
                    <a:gd name="connsiteY6" fmla="*/ 309563 h 933450"/>
                    <a:gd name="connsiteX7" fmla="*/ 538163 w 885825"/>
                    <a:gd name="connsiteY7" fmla="*/ 414338 h 933450"/>
                    <a:gd name="connsiteX8" fmla="*/ 671513 w 885825"/>
                    <a:gd name="connsiteY8" fmla="*/ 457200 h 933450"/>
                    <a:gd name="connsiteX9" fmla="*/ 771525 w 885825"/>
                    <a:gd name="connsiteY9" fmla="*/ 485775 h 933450"/>
                    <a:gd name="connsiteX10" fmla="*/ 885825 w 885825"/>
                    <a:gd name="connsiteY10" fmla="*/ 509588 h 933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85825" h="933450">
                      <a:moveTo>
                        <a:pt x="885825" y="509588"/>
                      </a:moveTo>
                      <a:lnTo>
                        <a:pt x="876300" y="933450"/>
                      </a:lnTo>
                      <a:lnTo>
                        <a:pt x="9525" y="933450"/>
                      </a:lnTo>
                      <a:lnTo>
                        <a:pt x="0" y="0"/>
                      </a:lnTo>
                      <a:lnTo>
                        <a:pt x="138113" y="119063"/>
                      </a:lnTo>
                      <a:lnTo>
                        <a:pt x="247650" y="223838"/>
                      </a:lnTo>
                      <a:lnTo>
                        <a:pt x="361950" y="309563"/>
                      </a:lnTo>
                      <a:lnTo>
                        <a:pt x="538163" y="414338"/>
                      </a:lnTo>
                      <a:lnTo>
                        <a:pt x="671513" y="457200"/>
                      </a:lnTo>
                      <a:lnTo>
                        <a:pt x="771525" y="485775"/>
                      </a:lnTo>
                      <a:lnTo>
                        <a:pt x="885825" y="509588"/>
                      </a:ln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6" name="Freeform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9925" y="1057275"/>
                  <a:ext cx="885825" cy="933450"/>
                </a:xfrm>
                <a:custGeom>
                  <a:avLst/>
                  <a:gdLst>
                    <a:gd name="connsiteX0" fmla="*/ 885825 w 885825"/>
                    <a:gd name="connsiteY0" fmla="*/ 509588 h 933450"/>
                    <a:gd name="connsiteX1" fmla="*/ 876300 w 885825"/>
                    <a:gd name="connsiteY1" fmla="*/ 933450 h 933450"/>
                    <a:gd name="connsiteX2" fmla="*/ 9525 w 885825"/>
                    <a:gd name="connsiteY2" fmla="*/ 933450 h 933450"/>
                    <a:gd name="connsiteX3" fmla="*/ 0 w 885825"/>
                    <a:gd name="connsiteY3" fmla="*/ 0 h 933450"/>
                    <a:gd name="connsiteX4" fmla="*/ 138113 w 885825"/>
                    <a:gd name="connsiteY4" fmla="*/ 119063 h 933450"/>
                    <a:gd name="connsiteX5" fmla="*/ 247650 w 885825"/>
                    <a:gd name="connsiteY5" fmla="*/ 223838 h 933450"/>
                    <a:gd name="connsiteX6" fmla="*/ 361950 w 885825"/>
                    <a:gd name="connsiteY6" fmla="*/ 309563 h 933450"/>
                    <a:gd name="connsiteX7" fmla="*/ 538163 w 885825"/>
                    <a:gd name="connsiteY7" fmla="*/ 414338 h 933450"/>
                    <a:gd name="connsiteX8" fmla="*/ 671513 w 885825"/>
                    <a:gd name="connsiteY8" fmla="*/ 457200 h 933450"/>
                    <a:gd name="connsiteX9" fmla="*/ 771525 w 885825"/>
                    <a:gd name="connsiteY9" fmla="*/ 485775 h 933450"/>
                    <a:gd name="connsiteX10" fmla="*/ 885825 w 885825"/>
                    <a:gd name="connsiteY10" fmla="*/ 509588 h 9334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85825" h="933450">
                      <a:moveTo>
                        <a:pt x="885825" y="509588"/>
                      </a:moveTo>
                      <a:lnTo>
                        <a:pt x="876300" y="933450"/>
                      </a:lnTo>
                      <a:lnTo>
                        <a:pt x="9525" y="933450"/>
                      </a:lnTo>
                      <a:lnTo>
                        <a:pt x="0" y="0"/>
                      </a:lnTo>
                      <a:lnTo>
                        <a:pt x="138113" y="119063"/>
                      </a:lnTo>
                      <a:lnTo>
                        <a:pt x="247650" y="223838"/>
                      </a:lnTo>
                      <a:lnTo>
                        <a:pt x="361950" y="309563"/>
                      </a:lnTo>
                      <a:lnTo>
                        <a:pt x="538163" y="414338"/>
                      </a:lnTo>
                      <a:lnTo>
                        <a:pt x="671513" y="457200"/>
                      </a:lnTo>
                      <a:lnTo>
                        <a:pt x="771525" y="485775"/>
                      </a:lnTo>
                      <a:lnTo>
                        <a:pt x="885825" y="509588"/>
                      </a:lnTo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/>
            <p:cNvCxnSpPr/>
            <p:nvPr/>
          </p:nvCxnSpPr>
          <p:spPr>
            <a:xfrm flipV="1">
              <a:off x="7026449" y="836712"/>
              <a:ext cx="0" cy="11521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026449" y="1988840"/>
              <a:ext cx="16500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Freeform 11"/>
            <p:cNvSpPr/>
            <p:nvPr/>
          </p:nvSpPr>
          <p:spPr>
            <a:xfrm>
              <a:off x="7029450" y="1057275"/>
              <a:ext cx="1466850" cy="581025"/>
            </a:xfrm>
            <a:custGeom>
              <a:avLst/>
              <a:gdLst>
                <a:gd name="connsiteX0" fmla="*/ 0 w 1466850"/>
                <a:gd name="connsiteY0" fmla="*/ 0 h 581025"/>
                <a:gd name="connsiteX1" fmla="*/ 428625 w 1466850"/>
                <a:gd name="connsiteY1" fmla="*/ 361950 h 581025"/>
                <a:gd name="connsiteX2" fmla="*/ 876300 w 1466850"/>
                <a:gd name="connsiteY2" fmla="*/ 514350 h 581025"/>
                <a:gd name="connsiteX3" fmla="*/ 1466850 w 1466850"/>
                <a:gd name="connsiteY3" fmla="*/ 58102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6850" h="581025">
                  <a:moveTo>
                    <a:pt x="0" y="0"/>
                  </a:moveTo>
                  <a:cubicBezTo>
                    <a:pt x="141287" y="138112"/>
                    <a:pt x="282575" y="276225"/>
                    <a:pt x="428625" y="361950"/>
                  </a:cubicBezTo>
                  <a:cubicBezTo>
                    <a:pt x="574675" y="447675"/>
                    <a:pt x="703263" y="477838"/>
                    <a:pt x="876300" y="514350"/>
                  </a:cubicBezTo>
                  <a:cubicBezTo>
                    <a:pt x="1049337" y="550862"/>
                    <a:pt x="1258093" y="565943"/>
                    <a:pt x="1466850" y="581025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Straight Connector 13"/>
            <p:cNvCxnSpPr>
              <a:stCxn id="12" idx="2"/>
            </p:cNvCxnSpPr>
            <p:nvPr/>
          </p:nvCxnSpPr>
          <p:spPr>
            <a:xfrm flipH="1">
              <a:off x="7900988" y="1571625"/>
              <a:ext cx="4762" cy="41433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7813658" y="1980695"/>
              <a:ext cx="248940" cy="152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2</a:t>
              </a:r>
              <a:endParaRPr lang="en-GB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8293276" y="1490424"/>
                  <a:ext cx="363350" cy="1520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200" i="1" dirty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93276" y="1490424"/>
                  <a:ext cx="363350" cy="1520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51450" y="2996952"/>
                <a:ext cx="34563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=0,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r>
                      <a:rPr lang="en-GB" sz="32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 dirty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50" y="2996952"/>
                <a:ext cx="3456318" cy="584775"/>
              </a:xfrm>
              <a:prstGeom prst="rect">
                <a:avLst/>
              </a:prstGeom>
              <a:blipFill>
                <a:blip r:embed="rId5"/>
                <a:stretch>
                  <a:fillRect l="-440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181997" y="2954696"/>
                <a:ext cx="5837536" cy="10730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GB" sz="2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1+2</m:t>
                              </m:r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997" y="2954696"/>
                <a:ext cx="5837536" cy="10730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85075" y="5399425"/>
                <a:ext cx="2395207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=1+2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75" y="5399425"/>
                <a:ext cx="2395207" cy="10273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65CCF28-A0C9-39E9-E819-10AB59065C6B}"/>
              </a:ext>
            </a:extLst>
          </p:cNvPr>
          <p:cNvSpPr txBox="1"/>
          <p:nvPr/>
        </p:nvSpPr>
        <p:spPr>
          <a:xfrm>
            <a:off x="551384" y="2420888"/>
            <a:ext cx="1965082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 Limits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35A97A2-C7A1-DD62-2791-F611A36FE123}"/>
                  </a:ext>
                </a:extLst>
              </p:cNvPr>
              <p:cNvSpPr txBox="1"/>
              <p:nvPr/>
            </p:nvSpPr>
            <p:spPr>
              <a:xfrm>
                <a:off x="554316" y="4650844"/>
                <a:ext cx="1293211" cy="58375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Find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kumimoji="0" lang="en-GB" sz="28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kumimoji="0" lang="en-GB" sz="28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𝑑𝑥</m:t>
                            </m:r>
                          </m:num>
                          <m:den>
                            <m:r>
                              <a:rPr kumimoji="0" lang="en-US" sz="2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bg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𝑑𝑡</m:t>
                            </m:r>
                          </m:den>
                        </m:f>
                      </m:e>
                    </m:box>
                  </m:oMath>
                </a14:m>
                <a:endParaRPr kumimoji="0" lang="en-GB" sz="28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35A97A2-C7A1-DD62-2791-F611A36FE1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16" y="4650844"/>
                <a:ext cx="1293211" cy="583750"/>
              </a:xfrm>
              <a:prstGeom prst="rect">
                <a:avLst/>
              </a:prstGeom>
              <a:blipFill>
                <a:blip r:embed="rId8"/>
                <a:stretch>
                  <a:fillRect l="-5189" t="-7292" b="-218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6439A00-1F9F-1BD4-CDD9-7CFB8EB9F803}"/>
              </a:ext>
            </a:extLst>
          </p:cNvPr>
          <p:cNvSpPr txBox="1"/>
          <p:nvPr/>
        </p:nvSpPr>
        <p:spPr>
          <a:xfrm>
            <a:off x="5231904" y="2355004"/>
            <a:ext cx="1482779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Substitute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F11ADC-DCC3-F8DE-CEDE-D981EC821958}"/>
              </a:ext>
            </a:extLst>
          </p:cNvPr>
          <p:cNvSpPr txBox="1"/>
          <p:nvPr/>
        </p:nvSpPr>
        <p:spPr>
          <a:xfrm>
            <a:off x="5284626" y="5542576"/>
            <a:ext cx="2514190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Integrate and Area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7F4F18-E8DE-CCC6-434F-C5BA334673DA}"/>
                  </a:ext>
                </a:extLst>
              </p:cNvPr>
              <p:cNvSpPr txBox="1"/>
              <p:nvPr/>
            </p:nvSpPr>
            <p:spPr>
              <a:xfrm>
                <a:off x="5192528" y="6148804"/>
                <a:ext cx="3893168" cy="5934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𝑡</m:t>
                              </m:r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kumimoji="0" lang="en-GB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0" lang="en-GB" sz="32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kumimoji="0" lang="en-GB" sz="32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GB" sz="32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1+</m:t>
                                      </m:r>
                                      <m:r>
                                        <a:rPr kumimoji="0" lang="en-GB" sz="32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𝑡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</m:e>
                        <m:sub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b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p>
                      </m:sSubSup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7F4F18-E8DE-CCC6-434F-C5BA33467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528" y="6148804"/>
                <a:ext cx="3893168" cy="5934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95BA14-AAF3-303D-8D11-0933369B41AB}"/>
                  </a:ext>
                </a:extLst>
              </p:cNvPr>
              <p:cNvSpPr txBox="1"/>
              <p:nvPr/>
            </p:nvSpPr>
            <p:spPr>
              <a:xfrm>
                <a:off x="5175250" y="4195757"/>
                <a:ext cx="2510927" cy="10602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b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1+2</m:t>
                              </m:r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𝑡</m:t>
                              </m:r>
                            </m:num>
                            <m:den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1+</m:t>
                              </m:r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𝑡</m:t>
                              </m:r>
                            </m:den>
                          </m:f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𝑑𝑡</m:t>
                          </m:r>
                        </m:e>
                      </m:nary>
                      <m:r>
                        <a:rPr kumimoji="0" lang="en-GB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95BA14-AAF3-303D-8D11-0933369B4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250" y="4195757"/>
                <a:ext cx="2510927" cy="106022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7FA74B-681B-727B-2434-B0BAACC85909}"/>
                  </a:ext>
                </a:extLst>
              </p:cNvPr>
              <p:cNvSpPr txBox="1"/>
              <p:nvPr/>
            </p:nvSpPr>
            <p:spPr>
              <a:xfrm>
                <a:off x="7586510" y="4221088"/>
                <a:ext cx="3045994" cy="1073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b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p>
                        <m:e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2−</m:t>
                              </m:r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1+</m:t>
                                  </m:r>
                                  <m:r>
                                    <a:rPr kumimoji="0" lang="en-GB" sz="2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𝑡</m:t>
                                  </m:r>
                                </m:den>
                              </m:f>
                            </m:e>
                          </m:d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7FA74B-681B-727B-2434-B0BAACC85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510" y="4221088"/>
                <a:ext cx="3045994" cy="107305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78ACA30-0B89-EA0F-28DA-230685D9D1B3}"/>
                  </a:ext>
                </a:extLst>
              </p:cNvPr>
              <p:cNvSpPr txBox="1"/>
              <p:nvPr/>
            </p:nvSpPr>
            <p:spPr>
              <a:xfrm>
                <a:off x="544503" y="3718545"/>
                <a:ext cx="345631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78ACA30-0B89-EA0F-28DA-230685D9D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503" y="3718545"/>
                <a:ext cx="3456318" cy="584775"/>
              </a:xfrm>
              <a:prstGeom prst="rect">
                <a:avLst/>
              </a:prstGeom>
              <a:blipFill>
                <a:blip r:embed="rId12"/>
                <a:stretch>
                  <a:fillRect l="-440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AEB795-BCA2-A5DE-72F5-B0A06D418787}"/>
                  </a:ext>
                </a:extLst>
              </p:cNvPr>
              <p:cNvSpPr txBox="1"/>
              <p:nvPr/>
            </p:nvSpPr>
            <p:spPr>
              <a:xfrm>
                <a:off x="8519264" y="6177053"/>
                <a:ext cx="19692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𝒍𝒏</m:t>
                          </m:r>
                        </m:fName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AEB795-BCA2-A5DE-72F5-B0A06D418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264" y="6177053"/>
                <a:ext cx="1969224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65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/>
      <p:bldP spid="10" grpId="0"/>
      <p:bldP spid="15" grpId="0"/>
      <p:bldP spid="21" grpId="0"/>
      <p:bldP spid="23" grpId="0"/>
      <p:bldP spid="25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3E4A97A-1AFD-BC5A-89E4-04FA9EC1C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978" t="14487" r="10693" b="48415"/>
          <a:stretch/>
        </p:blipFill>
        <p:spPr>
          <a:xfrm>
            <a:off x="952045" y="3356992"/>
            <a:ext cx="2938370" cy="2950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91960D-0E21-3133-BACB-3FD74BFD6D52}"/>
                  </a:ext>
                </a:extLst>
              </p:cNvPr>
              <p:cNvSpPr txBox="1"/>
              <p:nvPr/>
            </p:nvSpPr>
            <p:spPr>
              <a:xfrm>
                <a:off x="3262155" y="5699503"/>
                <a:ext cx="1152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91960D-0E21-3133-BACB-3FD74BFD6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155" y="5699503"/>
                <a:ext cx="115212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25">
            <a:extLst>
              <a:ext uri="{FF2B5EF4-FFF2-40B4-BE49-F238E27FC236}">
                <a16:creationId xmlns:a16="http://schemas.microsoft.com/office/drawing/2014/main" id="{B7B00CF8-AEE9-9514-B516-87E8C9BC0A24}"/>
              </a:ext>
            </a:extLst>
          </p:cNvPr>
          <p:cNvSpPr/>
          <p:nvPr/>
        </p:nvSpPr>
        <p:spPr>
          <a:xfrm>
            <a:off x="3154143" y="6136363"/>
            <a:ext cx="216024" cy="1869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AFB21C1-93EB-90C7-515E-F57725D6186B}"/>
              </a:ext>
            </a:extLst>
          </p:cNvPr>
          <p:cNvSpPr/>
          <p:nvPr/>
        </p:nvSpPr>
        <p:spPr>
          <a:xfrm>
            <a:off x="1744133" y="4948478"/>
            <a:ext cx="216024" cy="18693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88ACE3B-4515-DD48-6417-C27A30A12CC7}"/>
                  </a:ext>
                </a:extLst>
              </p:cNvPr>
              <p:cNvSpPr txBox="1"/>
              <p:nvPr/>
            </p:nvSpPr>
            <p:spPr>
              <a:xfrm>
                <a:off x="1893504" y="3969562"/>
                <a:ext cx="1152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88ACE3B-4515-DD48-6417-C27A30A12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3504" y="3969562"/>
                <a:ext cx="115212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A90ACA4-1303-CB9C-44DC-60F6AF7FACC6}"/>
                  </a:ext>
                </a:extLst>
              </p:cNvPr>
              <p:cNvSpPr txBox="1"/>
              <p:nvPr/>
            </p:nvSpPr>
            <p:spPr>
              <a:xfrm>
                <a:off x="1902107" y="4425258"/>
                <a:ext cx="1152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A90ACA4-1303-CB9C-44DC-60F6AF7FA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107" y="4425258"/>
                <a:ext cx="115212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E38C451-DA6D-2741-139A-5FA7190108B8}"/>
                  </a:ext>
                </a:extLst>
              </p:cNvPr>
              <p:cNvSpPr/>
              <p:nvPr/>
            </p:nvSpPr>
            <p:spPr>
              <a:xfrm>
                <a:off x="4538973" y="3501008"/>
                <a:ext cx="2402926" cy="10584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  <m:e>
                          <m: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E38C451-DA6D-2741-139A-5FA7190108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973" y="3501008"/>
                <a:ext cx="2402926" cy="10584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07A8AF2-FCA7-180B-F2F8-713FD1227E0C}"/>
                  </a:ext>
                </a:extLst>
              </p:cNvPr>
              <p:cNvSpPr txBox="1"/>
              <p:nvPr/>
            </p:nvSpPr>
            <p:spPr>
              <a:xfrm>
                <a:off x="4510593" y="4629622"/>
                <a:ext cx="3816424" cy="10584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  <m:sup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p>
                        <m:e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2800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2800" i="1" dirty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𝑡</m:t>
                              </m:r>
                            </m:e>
                          </m:d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𝑑𝑡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07A8AF2-FCA7-180B-F2F8-713FD1227E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0593" y="4629622"/>
                <a:ext cx="3816424" cy="10584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652C097-9FA5-F909-D439-CECEA0435E89}"/>
                  </a:ext>
                </a:extLst>
              </p:cNvPr>
              <p:cNvSpPr txBox="1"/>
              <p:nvPr/>
            </p:nvSpPr>
            <p:spPr>
              <a:xfrm>
                <a:off x="4538973" y="5763171"/>
                <a:ext cx="3329533" cy="10584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naryPr>
                        <m:sub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  <m:sup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p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  <m:sSup>
                            <m:sSupPr>
                              <m:ctrlP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sSup>
                            <m:sSupPr>
                              <m:ctrlP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2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GB" sz="28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𝑑𝑡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652C097-9FA5-F909-D439-CECEA0435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973" y="5763171"/>
                <a:ext cx="3329533" cy="10584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0259AB73-6606-672E-730F-0D08169463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416" y="44624"/>
            <a:ext cx="10409408" cy="28845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500F18B-6036-EB01-B579-3D9DAAC4C987}"/>
              </a:ext>
            </a:extLst>
          </p:cNvPr>
          <p:cNvSpPr txBox="1"/>
          <p:nvPr/>
        </p:nvSpPr>
        <p:spPr>
          <a:xfrm>
            <a:off x="4709650" y="2996952"/>
            <a:ext cx="3114541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Area</a:t>
            </a:r>
            <a:r>
              <a:rPr kumimoji="0" lang="en-GB" sz="24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under the curve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72314B-C15B-091D-835A-C50B93E7CA4C}"/>
                  </a:ext>
                </a:extLst>
              </p:cNvPr>
              <p:cNvSpPr txBox="1"/>
              <p:nvPr/>
            </p:nvSpPr>
            <p:spPr>
              <a:xfrm>
                <a:off x="8688288" y="3068960"/>
                <a:ext cx="2664292" cy="11923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GB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GB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kumimoji="0" lang="en-US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kumimoji="0" lang="en-GB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kumimoji="0" lang="en-US" sz="28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GB" sz="28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GB" sz="28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bSup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472314B-C15B-091D-835A-C50B93E7C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3068960"/>
                <a:ext cx="2664292" cy="119237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6BE76B-A54A-4AEC-7465-3BB47EBC27AE}"/>
                  </a:ext>
                </a:extLst>
              </p:cNvPr>
              <p:cNvSpPr txBox="1"/>
              <p:nvPr/>
            </p:nvSpPr>
            <p:spPr>
              <a:xfrm>
                <a:off x="8760296" y="4425258"/>
                <a:ext cx="1934883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US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kumimoji="0" lang="en-US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US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kumimoji="0" lang="en-GB" sz="280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6BE76B-A54A-4AEC-7465-3BB47EBC27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4425258"/>
                <a:ext cx="1934883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03BC238-6D82-AECF-68EE-53CDB9ACEB50}"/>
                  </a:ext>
                </a:extLst>
              </p:cNvPr>
              <p:cNvSpPr txBox="1"/>
              <p:nvPr/>
            </p:nvSpPr>
            <p:spPr>
              <a:xfrm>
                <a:off x="8760296" y="5661248"/>
                <a:ext cx="1042307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03BC238-6D82-AECF-68EE-53CDB9ACE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5661248"/>
                <a:ext cx="1042307" cy="90178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A4434F-BE01-2BAB-D3C0-3320480B054D}"/>
              </a:ext>
            </a:extLst>
          </p:cNvPr>
          <p:cNvCxnSpPr/>
          <p:nvPr/>
        </p:nvCxnSpPr>
        <p:spPr>
          <a:xfrm>
            <a:off x="8472264" y="3212976"/>
            <a:ext cx="0" cy="3384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64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41CB40-D429-2AF2-3E20-628702269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23" r="83442" b="77480"/>
          <a:stretch/>
        </p:blipFill>
        <p:spPr>
          <a:xfrm>
            <a:off x="5252311" y="-891480"/>
            <a:ext cx="843689" cy="10081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EB9EE3-0C5D-B297-D996-39A2427AC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96" y="0"/>
            <a:ext cx="10873208" cy="33352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E4A97A-1AFD-BC5A-89E4-04FA9EC1C5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978" t="14487" r="10693" b="48415"/>
          <a:stretch/>
        </p:blipFill>
        <p:spPr>
          <a:xfrm>
            <a:off x="335360" y="3522792"/>
            <a:ext cx="2938370" cy="2950031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8AFB21C1-93EB-90C7-515E-F57725D6186B}"/>
              </a:ext>
            </a:extLst>
          </p:cNvPr>
          <p:cNvSpPr/>
          <p:nvPr/>
        </p:nvSpPr>
        <p:spPr>
          <a:xfrm>
            <a:off x="1660128" y="6294027"/>
            <a:ext cx="216024" cy="18693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AE43DE6-5DD1-FF5E-9AD1-F7B083A82AC3}"/>
                  </a:ext>
                </a:extLst>
              </p:cNvPr>
              <p:cNvSpPr/>
              <p:nvPr/>
            </p:nvSpPr>
            <p:spPr>
              <a:xfrm>
                <a:off x="3547515" y="4150419"/>
                <a:ext cx="1043940" cy="910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AE43DE6-5DD1-FF5E-9AD1-F7B083A82A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515" y="4150419"/>
                <a:ext cx="1043940" cy="9103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7F891F2-DA30-0809-47D9-3B5F8DCDA3C5}"/>
                  </a:ext>
                </a:extLst>
              </p:cNvPr>
              <p:cNvSpPr/>
              <p:nvPr/>
            </p:nvSpPr>
            <p:spPr>
              <a:xfrm>
                <a:off x="5635747" y="4146352"/>
                <a:ext cx="1048813" cy="910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7F891F2-DA30-0809-47D9-3B5F8DCDA3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5747" y="4146352"/>
                <a:ext cx="1048813" cy="9103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847401D-0058-D5F8-3EFD-E0A2F94362C7}"/>
                  </a:ext>
                </a:extLst>
              </p:cNvPr>
              <p:cNvSpPr/>
              <p:nvPr/>
            </p:nvSpPr>
            <p:spPr>
              <a:xfrm>
                <a:off x="3519997" y="5301209"/>
                <a:ext cx="1048813" cy="9103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847401D-0058-D5F8-3EFD-E0A2F94362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997" y="5301209"/>
                <a:ext cx="1048813" cy="9103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30E8498-101D-B82C-FA7D-000F116169D4}"/>
                  </a:ext>
                </a:extLst>
              </p:cNvPr>
              <p:cNvSpPr/>
              <p:nvPr/>
            </p:nvSpPr>
            <p:spPr>
              <a:xfrm>
                <a:off x="8922769" y="4010786"/>
                <a:ext cx="1912840" cy="624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Tangent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30E8498-101D-B82C-FA7D-000F11616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769" y="4010786"/>
                <a:ext cx="1912840" cy="624273"/>
              </a:xfrm>
              <a:prstGeom prst="rect">
                <a:avLst/>
              </a:prstGeom>
              <a:blipFill>
                <a:blip r:embed="rId8"/>
                <a:stretch>
                  <a:fillRect l="-5112" b="-98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D4B1DA1-DFCA-6F55-2833-6B12844C4122}"/>
                  </a:ext>
                </a:extLst>
              </p:cNvPr>
              <p:cNvSpPr txBox="1"/>
              <p:nvPr/>
            </p:nvSpPr>
            <p:spPr>
              <a:xfrm>
                <a:off x="8904312" y="3444976"/>
                <a:ext cx="193129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When</a:t>
                </a:r>
                <a:r>
                  <a:rPr lang="en-GB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D4B1DA1-DFCA-6F55-2833-6B12844C4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3444976"/>
                <a:ext cx="1931299" cy="461665"/>
              </a:xfrm>
              <a:prstGeom prst="rect">
                <a:avLst/>
              </a:prstGeom>
              <a:blipFill>
                <a:blip r:embed="rId9"/>
                <a:stretch>
                  <a:fillRect l="-5063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79DD75ED-03DF-F959-424A-A4B749818EF1}"/>
              </a:ext>
            </a:extLst>
          </p:cNvPr>
          <p:cNvSpPr/>
          <p:nvPr/>
        </p:nvSpPr>
        <p:spPr>
          <a:xfrm>
            <a:off x="1127448" y="5114278"/>
            <a:ext cx="216024" cy="18693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8CFFC31-5B32-33BF-1FF2-C675F34C6F6F}"/>
                  </a:ext>
                </a:extLst>
              </p:cNvPr>
              <p:cNvSpPr/>
              <p:nvPr/>
            </p:nvSpPr>
            <p:spPr>
              <a:xfrm>
                <a:off x="8922771" y="4983694"/>
                <a:ext cx="1912836" cy="624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chemeClr val="tx1"/>
                    </a:solidFill>
                  </a:rPr>
                  <a:t>Normal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8CFFC31-5B32-33BF-1FF2-C675F34C6F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771" y="4983694"/>
                <a:ext cx="1912836" cy="624273"/>
              </a:xfrm>
              <a:prstGeom prst="rect">
                <a:avLst/>
              </a:prstGeom>
              <a:blipFill>
                <a:blip r:embed="rId10"/>
                <a:stretch>
                  <a:fillRect l="-5112" b="-98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2319A36-452C-5B9A-ADCC-2781010BF36C}"/>
                  </a:ext>
                </a:extLst>
              </p:cNvPr>
              <p:cNvSpPr/>
              <p:nvPr/>
            </p:nvSpPr>
            <p:spPr>
              <a:xfrm>
                <a:off x="8976321" y="6032417"/>
                <a:ext cx="201622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2319A36-452C-5B9A-ADCC-2781010BF3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321" y="6032417"/>
                <a:ext cx="2016221" cy="461665"/>
              </a:xfrm>
              <a:prstGeom prst="rect">
                <a:avLst/>
              </a:prstGeom>
              <a:blipFill>
                <a:blip r:embed="rId11"/>
                <a:stretch>
                  <a:fillRect l="-906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75F79-EE0B-889F-DDBC-9490A8DC3389}"/>
                  </a:ext>
                </a:extLst>
              </p:cNvPr>
              <p:cNvSpPr txBox="1"/>
              <p:nvPr/>
            </p:nvSpPr>
            <p:spPr>
              <a:xfrm>
                <a:off x="1157198" y="4558515"/>
                <a:ext cx="129469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 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75F79-EE0B-889F-DDBC-9490A8DC3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98" y="4558515"/>
                <a:ext cx="1294694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451DBFF-4B08-0080-F573-41C4DC15CD3A}"/>
              </a:ext>
            </a:extLst>
          </p:cNvPr>
          <p:cNvSpPr txBox="1"/>
          <p:nvPr/>
        </p:nvSpPr>
        <p:spPr>
          <a:xfrm>
            <a:off x="3519997" y="3464308"/>
            <a:ext cx="4690367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equation of the linear line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798C80-22A3-0845-8DA5-A2E8087FC95D}"/>
              </a:ext>
            </a:extLst>
          </p:cNvPr>
          <p:cNvCxnSpPr/>
          <p:nvPr/>
        </p:nvCxnSpPr>
        <p:spPr>
          <a:xfrm>
            <a:off x="8616280" y="3366783"/>
            <a:ext cx="0" cy="3384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3B268F-4C14-E595-AA91-09B39A9CD11C}"/>
                  </a:ext>
                </a:extLst>
              </p:cNvPr>
              <p:cNvSpPr txBox="1"/>
              <p:nvPr/>
            </p:nvSpPr>
            <p:spPr>
              <a:xfrm>
                <a:off x="10616731" y="3911008"/>
                <a:ext cx="572123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3B268F-4C14-E595-AA91-09B39A9CD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6731" y="3911008"/>
                <a:ext cx="572123" cy="7838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0AF4617-5122-77C8-59CF-6B8186E7540F}"/>
                  </a:ext>
                </a:extLst>
              </p:cNvPr>
              <p:cNvSpPr txBox="1"/>
              <p:nvPr/>
            </p:nvSpPr>
            <p:spPr>
              <a:xfrm>
                <a:off x="10652476" y="5064997"/>
                <a:ext cx="82415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0AF4617-5122-77C8-59CF-6B8186E75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2476" y="5064997"/>
                <a:ext cx="824151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473E296-2C3E-9CB5-EB01-52012E79A32C}"/>
                  </a:ext>
                </a:extLst>
              </p:cNvPr>
              <p:cNvSpPr txBox="1"/>
              <p:nvPr/>
            </p:nvSpPr>
            <p:spPr>
              <a:xfrm>
                <a:off x="4393489" y="4394139"/>
                <a:ext cx="103177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473E296-2C3E-9CB5-EB01-52012E79A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489" y="4394139"/>
                <a:ext cx="1031776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E455CF0-E021-53F0-8851-E185BAB7C786}"/>
                  </a:ext>
                </a:extLst>
              </p:cNvPr>
              <p:cNvSpPr txBox="1"/>
              <p:nvPr/>
            </p:nvSpPr>
            <p:spPr>
              <a:xfrm>
                <a:off x="6562861" y="4376184"/>
                <a:ext cx="146382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2−3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E455CF0-E021-53F0-8851-E185BAB7C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861" y="4376184"/>
                <a:ext cx="1463824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0543818-4870-EC15-8D6E-F77C318E8F55}"/>
                  </a:ext>
                </a:extLst>
              </p:cNvPr>
              <p:cNvSpPr txBox="1"/>
              <p:nvPr/>
            </p:nvSpPr>
            <p:spPr>
              <a:xfrm>
                <a:off x="4437534" y="5265298"/>
                <a:ext cx="1535831" cy="9569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2−3</m:t>
                          </m:r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𝑡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0543818-4870-EC15-8D6E-F77C318E8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534" y="5265298"/>
                <a:ext cx="1535831" cy="95692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28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0" grpId="0"/>
      <p:bldP spid="11" grpId="0"/>
      <p:bldP spid="17" grpId="0"/>
      <p:bldP spid="18" grpId="0"/>
      <p:bldP spid="12" grpId="0"/>
      <p:bldP spid="16" grpId="0"/>
      <p:bldP spid="23" grpId="0"/>
      <p:bldP spid="25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41CB40-D429-2AF2-3E20-6287022694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23" r="83442" b="77480"/>
          <a:stretch/>
        </p:blipFill>
        <p:spPr>
          <a:xfrm>
            <a:off x="5252311" y="-891480"/>
            <a:ext cx="843689" cy="10081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EB9EE3-0C5D-B297-D996-39A2427AC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96" y="0"/>
            <a:ext cx="10873208" cy="33352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E4A97A-1AFD-BC5A-89E4-04FA9EC1C5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978" t="14487" r="10693" b="48415"/>
          <a:stretch/>
        </p:blipFill>
        <p:spPr>
          <a:xfrm>
            <a:off x="767408" y="3522792"/>
            <a:ext cx="2938370" cy="2950031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8AFB21C1-93EB-90C7-515E-F57725D6186B}"/>
              </a:ext>
            </a:extLst>
          </p:cNvPr>
          <p:cNvSpPr/>
          <p:nvPr/>
        </p:nvSpPr>
        <p:spPr>
          <a:xfrm>
            <a:off x="2092176" y="6294027"/>
            <a:ext cx="216024" cy="18693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9DD75ED-03DF-F959-424A-A4B749818EF1}"/>
              </a:ext>
            </a:extLst>
          </p:cNvPr>
          <p:cNvSpPr/>
          <p:nvPr/>
        </p:nvSpPr>
        <p:spPr>
          <a:xfrm>
            <a:off x="1559496" y="5114278"/>
            <a:ext cx="216024" cy="18693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2319A36-452C-5B9A-ADCC-2781010BF36C}"/>
                  </a:ext>
                </a:extLst>
              </p:cNvPr>
              <p:cNvSpPr/>
              <p:nvPr/>
            </p:nvSpPr>
            <p:spPr>
              <a:xfrm>
                <a:off x="3952653" y="3946557"/>
                <a:ext cx="224620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2319A36-452C-5B9A-ADCC-2781010BF3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653" y="3946557"/>
                <a:ext cx="224620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427D279-525A-2099-0090-E309A22C281B}"/>
                  </a:ext>
                </a:extLst>
              </p:cNvPr>
              <p:cNvSpPr txBox="1"/>
              <p:nvPr/>
            </p:nvSpPr>
            <p:spPr>
              <a:xfrm>
                <a:off x="1746275" y="4082820"/>
                <a:ext cx="1152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 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427D279-525A-2099-0090-E309A22C28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6275" y="4082820"/>
                <a:ext cx="115212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BC1F9AE-6110-DC91-024A-9FCCCA03BD96}"/>
                  </a:ext>
                </a:extLst>
              </p:cNvPr>
              <p:cNvSpPr txBox="1"/>
              <p:nvPr/>
            </p:nvSpPr>
            <p:spPr>
              <a:xfrm>
                <a:off x="1660853" y="4561964"/>
                <a:ext cx="129469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kumimoji="0" lang="en-GB" sz="2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BC1F9AE-6110-DC91-024A-9FCCCA03BD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853" y="4561964"/>
                <a:ext cx="129469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10FBCFE-9974-1351-72C6-27466437A440}"/>
                  </a:ext>
                </a:extLst>
              </p:cNvPr>
              <p:cNvSpPr/>
              <p:nvPr/>
            </p:nvSpPr>
            <p:spPr>
              <a:xfrm>
                <a:off x="3960541" y="4600610"/>
                <a:ext cx="224620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10FBCFE-9974-1351-72C6-27466437A4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541" y="4600610"/>
                <a:ext cx="224620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D2BBE74-FFC9-799F-2CFB-FE71DF0C303F}"/>
                  </a:ext>
                </a:extLst>
              </p:cNvPr>
              <p:cNvSpPr/>
              <p:nvPr/>
            </p:nvSpPr>
            <p:spPr>
              <a:xfrm>
                <a:off x="3966216" y="5194332"/>
                <a:ext cx="1073535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D2BBE74-FFC9-799F-2CFB-FE71DF0C30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216" y="5194332"/>
                <a:ext cx="1073535" cy="898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A7A333EB-804A-5223-0EBB-911AE1C82FBC}"/>
              </a:ext>
            </a:extLst>
          </p:cNvPr>
          <p:cNvSpPr/>
          <p:nvPr/>
        </p:nvSpPr>
        <p:spPr>
          <a:xfrm>
            <a:off x="6657196" y="4294593"/>
            <a:ext cx="1152128" cy="1584176"/>
          </a:xfrm>
          <a:prstGeom prst="triangle">
            <a:avLst>
              <a:gd name="adj" fmla="val 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5B68471-085C-22FD-C580-43159F3F058D}"/>
              </a:ext>
            </a:extLst>
          </p:cNvPr>
          <p:cNvSpPr/>
          <p:nvPr/>
        </p:nvSpPr>
        <p:spPr>
          <a:xfrm>
            <a:off x="7678383" y="5767129"/>
            <a:ext cx="216024" cy="18693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7B4377A-B38D-D21F-3DFA-96DD8AD1FD9F}"/>
              </a:ext>
            </a:extLst>
          </p:cNvPr>
          <p:cNvSpPr/>
          <p:nvPr/>
        </p:nvSpPr>
        <p:spPr>
          <a:xfrm>
            <a:off x="6572113" y="4213985"/>
            <a:ext cx="216024" cy="18693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2B03963-6EF9-91A5-D5AA-1F0E9D04EFE1}"/>
                  </a:ext>
                </a:extLst>
              </p:cNvPr>
              <p:cNvSpPr/>
              <p:nvPr/>
            </p:nvSpPr>
            <p:spPr>
              <a:xfrm>
                <a:off x="7272556" y="5641288"/>
                <a:ext cx="1073535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2B03963-6EF9-91A5-D5AA-1F0E9D04EF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2556" y="5641288"/>
                <a:ext cx="1073535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EDA893F-EC67-800A-07B9-2E1A658D84B3}"/>
                  </a:ext>
                </a:extLst>
              </p:cNvPr>
              <p:cNvSpPr txBox="1"/>
              <p:nvPr/>
            </p:nvSpPr>
            <p:spPr>
              <a:xfrm>
                <a:off x="6856082" y="3982839"/>
                <a:ext cx="1152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 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EDA893F-EC67-800A-07B9-2E1A658D8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6082" y="3982839"/>
                <a:ext cx="1152128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5440FC8-5EF7-C19D-9257-DD169006E43B}"/>
                  </a:ext>
                </a:extLst>
              </p:cNvPr>
              <p:cNvSpPr/>
              <p:nvPr/>
            </p:nvSpPr>
            <p:spPr>
              <a:xfrm>
                <a:off x="8184232" y="3850591"/>
                <a:ext cx="3798581" cy="787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3200" dirty="0"/>
                      <m:t>x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32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GB" sz="3200" b="0" i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3200" dirty="0"/>
                      <m:t>x</m:t>
                    </m:r>
                    <m:r>
                      <a:rPr lang="en-GB" sz="3200" b="0" i="1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5440FC8-5EF7-C19D-9257-DD169006E4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232" y="3850591"/>
                <a:ext cx="3798581" cy="7877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84288C5-E84F-3935-ADC0-6471061B2E42}"/>
                  </a:ext>
                </a:extLst>
              </p:cNvPr>
              <p:cNvSpPr/>
              <p:nvPr/>
            </p:nvSpPr>
            <p:spPr>
              <a:xfrm>
                <a:off x="8940316" y="5767129"/>
                <a:ext cx="2916324" cy="803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z="3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𝟒𝟏</m:t>
                        </m:r>
                      </m:num>
                      <m:den>
                        <m:r>
                          <a:rPr lang="en-GB" sz="3200" b="1" i="1" smtClean="0"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84288C5-E84F-3935-ADC0-6471061B2E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316" y="5767129"/>
                <a:ext cx="2916324" cy="80368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8508618-BB83-C021-C74B-DF3C035E0486}"/>
              </a:ext>
            </a:extLst>
          </p:cNvPr>
          <p:cNvSpPr txBox="1"/>
          <p:nvPr/>
        </p:nvSpPr>
        <p:spPr>
          <a:xfrm>
            <a:off x="3713667" y="3327518"/>
            <a:ext cx="4038518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area of the triangle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264E2F-5E9A-B756-DF1D-2B3B2C951928}"/>
              </a:ext>
            </a:extLst>
          </p:cNvPr>
          <p:cNvSpPr txBox="1"/>
          <p:nvPr/>
        </p:nvSpPr>
        <p:spPr>
          <a:xfrm>
            <a:off x="9152396" y="5147700"/>
            <a:ext cx="2451307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area 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59A76B-F04F-DE12-0AAF-05FD3F9225F6}"/>
                  </a:ext>
                </a:extLst>
              </p:cNvPr>
              <p:cNvSpPr txBox="1"/>
              <p:nvPr/>
            </p:nvSpPr>
            <p:spPr>
              <a:xfrm>
                <a:off x="1991544" y="6362164"/>
                <a:ext cx="129469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59A76B-F04F-DE12-0AAF-05FD3F9225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6362164"/>
                <a:ext cx="1294694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711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/>
      <p:bldP spid="5" grpId="0"/>
      <p:bldP spid="16" grpId="0"/>
      <p:bldP spid="24" grpId="0"/>
      <p:bldP spid="25" grpId="0"/>
      <p:bldP spid="27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5D8A64-AC50-45A9-9430-B4D0EC0F1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88639"/>
            <a:ext cx="11449272" cy="64832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5368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9F00D0-5A72-4505-8889-4D10C3E7EC56}"/>
                  </a:ext>
                </a:extLst>
              </p:cNvPr>
              <p:cNvSpPr txBox="1"/>
              <p:nvPr/>
            </p:nvSpPr>
            <p:spPr>
              <a:xfrm>
                <a:off x="6672064" y="456333"/>
                <a:ext cx="4703630" cy="1337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rad>
                            </m:den>
                          </m:f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9F00D0-5A72-4505-8889-4D10C3E7E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56333"/>
                <a:ext cx="4703630" cy="13379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81B51B-C6BB-527E-EC99-7E339946E93A}"/>
                  </a:ext>
                </a:extLst>
              </p:cNvPr>
              <p:cNvSpPr txBox="1"/>
              <p:nvPr/>
            </p:nvSpPr>
            <p:spPr>
              <a:xfrm>
                <a:off x="7752184" y="2125840"/>
                <a:ext cx="4320480" cy="940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sSup>
                          <m:sSupPr>
                            <m:ctrlPr>
                              <a:rPr lang="en-GB" sz="3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3(1+4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box>
                              <m:box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sup>
                        </m:sSup>
                      </m:e>
                    </m:nary>
                  </m:oMath>
                </a14:m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781B51B-C6BB-527E-EC99-7E339946E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125840"/>
                <a:ext cx="4320480" cy="9401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90637C-D215-591C-9106-F912A8C5B516}"/>
                  </a:ext>
                </a:extLst>
              </p:cNvPr>
              <p:cNvSpPr txBox="1"/>
              <p:nvPr/>
            </p:nvSpPr>
            <p:spPr>
              <a:xfrm>
                <a:off x="7752184" y="3317397"/>
                <a:ext cx="3422797" cy="1146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GB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GB" sz="3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num>
                                    <m:den>
                                      <m:r>
                                        <a:rPr lang="en-US" sz="36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box>
                              <m:sSup>
                                <m:sSupPr>
                                  <m:ctrlPr>
                                    <a:rPr lang="en-GB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36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  <m:sup>
                                  <m:f>
                                    <m:fPr>
                                      <m:ctrlP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3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90637C-D215-591C-9106-F912A8C5B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3317397"/>
                <a:ext cx="3422797" cy="11466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7D5BF6-6BDD-4FD4-13DE-87023A4DBB03}"/>
                  </a:ext>
                </a:extLst>
              </p:cNvPr>
              <p:cNvSpPr txBox="1"/>
              <p:nvPr/>
            </p:nvSpPr>
            <p:spPr>
              <a:xfrm>
                <a:off x="7727540" y="4725144"/>
                <a:ext cx="3119721" cy="812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</m:t>
                      </m:r>
                      <m:box>
                        <m:boxPr>
                          <m:ctrl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m:rPr>
                              <m:brk m:alnAt="63"/>
                            </m:rP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rad>
                          <m:r>
                            <a:rPr kumimoji="0" lang="en-US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)−(</m:t>
                          </m:r>
                          <m:box>
                            <m:box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kumimoji="0" lang="en-US" sz="4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4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US" sz="40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(1))</m:t>
                              </m:r>
                            </m:e>
                          </m:box>
                        </m:e>
                      </m:box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7D5BF6-6BDD-4FD4-13DE-87023A4DB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7540" y="4725144"/>
                <a:ext cx="3119721" cy="8120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4D5AFA-D0EA-80D6-A2DC-C2F6BEC606F6}"/>
                  </a:ext>
                </a:extLst>
              </p:cNvPr>
              <p:cNvSpPr txBox="1"/>
              <p:nvPr/>
            </p:nvSpPr>
            <p:spPr>
              <a:xfrm>
                <a:off x="7752184" y="5798248"/>
                <a:ext cx="136815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   </m:t>
                      </m:r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4D5AFA-D0EA-80D6-A2DC-C2F6BEC60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5798248"/>
                <a:ext cx="136815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B4BFD755-5DE7-9B37-A4C6-1FCF53EDE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455" y="260648"/>
            <a:ext cx="6238077" cy="38164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40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E8089987-E24C-4479-A6DE-1750A6A4B0E3}"/>
              </a:ext>
            </a:extLst>
          </p:cNvPr>
          <p:cNvSpPr txBox="1"/>
          <p:nvPr/>
        </p:nvSpPr>
        <p:spPr>
          <a:xfrm>
            <a:off x="480942" y="1156902"/>
            <a:ext cx="7063747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Area between two curves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792460-434E-FA7D-C556-1028A4E0CE45}"/>
              </a:ext>
            </a:extLst>
          </p:cNvPr>
          <p:cNvGrpSpPr/>
          <p:nvPr/>
        </p:nvGrpSpPr>
        <p:grpSpPr>
          <a:xfrm>
            <a:off x="7985579" y="376969"/>
            <a:ext cx="3958922" cy="2570690"/>
            <a:chOff x="4631123" y="921595"/>
            <a:chExt cx="3491784" cy="20775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AE1C02C0-B295-4BB3-AFB1-74F6CA3418CD}"/>
                    </a:ext>
                  </a:extLst>
                </p:cNvPr>
                <p:cNvSpPr/>
                <p:nvPr/>
              </p:nvSpPr>
              <p:spPr>
                <a:xfrm>
                  <a:off x="5208479" y="1301899"/>
                  <a:ext cx="1581150" cy="1038225"/>
                </a:xfrm>
                <a:custGeom>
                  <a:avLst/>
                  <a:gdLst>
                    <a:gd name="connsiteX0" fmla="*/ 28575 w 1581150"/>
                    <a:gd name="connsiteY0" fmla="*/ 38100 h 1038225"/>
                    <a:gd name="connsiteX1" fmla="*/ 0 w 1581150"/>
                    <a:gd name="connsiteY1" fmla="*/ 1038225 h 1038225"/>
                    <a:gd name="connsiteX2" fmla="*/ 533400 w 1581150"/>
                    <a:gd name="connsiteY2" fmla="*/ 923925 h 1038225"/>
                    <a:gd name="connsiteX3" fmla="*/ 962025 w 1581150"/>
                    <a:gd name="connsiteY3" fmla="*/ 790575 h 1038225"/>
                    <a:gd name="connsiteX4" fmla="*/ 1428750 w 1581150"/>
                    <a:gd name="connsiteY4" fmla="*/ 552450 h 1038225"/>
                    <a:gd name="connsiteX5" fmla="*/ 1581150 w 1581150"/>
                    <a:gd name="connsiteY5" fmla="*/ 466725 h 1038225"/>
                    <a:gd name="connsiteX6" fmla="*/ 1571625 w 1581150"/>
                    <a:gd name="connsiteY6" fmla="*/ 85725 h 1038225"/>
                    <a:gd name="connsiteX7" fmla="*/ 1200150 w 1581150"/>
                    <a:gd name="connsiteY7" fmla="*/ 238125 h 1038225"/>
                    <a:gd name="connsiteX8" fmla="*/ 1009650 w 1581150"/>
                    <a:gd name="connsiteY8" fmla="*/ 323850 h 1038225"/>
                    <a:gd name="connsiteX9" fmla="*/ 876300 w 1581150"/>
                    <a:gd name="connsiteY9" fmla="*/ 333375 h 1038225"/>
                    <a:gd name="connsiteX10" fmla="*/ 723900 w 1581150"/>
                    <a:gd name="connsiteY10" fmla="*/ 342900 h 1038225"/>
                    <a:gd name="connsiteX11" fmla="*/ 485775 w 1581150"/>
                    <a:gd name="connsiteY11" fmla="*/ 209550 h 1038225"/>
                    <a:gd name="connsiteX12" fmla="*/ 352425 w 1581150"/>
                    <a:gd name="connsiteY12" fmla="*/ 66675 h 1038225"/>
                    <a:gd name="connsiteX13" fmla="*/ 219075 w 1581150"/>
                    <a:gd name="connsiteY13" fmla="*/ 0 h 1038225"/>
                    <a:gd name="connsiteX14" fmla="*/ 104775 w 1581150"/>
                    <a:gd name="connsiteY14" fmla="*/ 19050 h 1038225"/>
                    <a:gd name="connsiteX15" fmla="*/ 28575 w 1581150"/>
                    <a:gd name="connsiteY15" fmla="*/ 38100 h 1038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81150" h="1038225">
                      <a:moveTo>
                        <a:pt x="28575" y="38100"/>
                      </a:moveTo>
                      <a:lnTo>
                        <a:pt x="0" y="1038225"/>
                      </a:lnTo>
                      <a:lnTo>
                        <a:pt x="533400" y="923925"/>
                      </a:lnTo>
                      <a:lnTo>
                        <a:pt x="962025" y="790575"/>
                      </a:lnTo>
                      <a:lnTo>
                        <a:pt x="1428750" y="552450"/>
                      </a:lnTo>
                      <a:lnTo>
                        <a:pt x="1581150" y="466725"/>
                      </a:lnTo>
                      <a:lnTo>
                        <a:pt x="1571625" y="85725"/>
                      </a:lnTo>
                      <a:lnTo>
                        <a:pt x="1200150" y="238125"/>
                      </a:lnTo>
                      <a:lnTo>
                        <a:pt x="1009650" y="323850"/>
                      </a:lnTo>
                      <a:lnTo>
                        <a:pt x="876300" y="333375"/>
                      </a:lnTo>
                      <a:lnTo>
                        <a:pt x="723900" y="342900"/>
                      </a:lnTo>
                      <a:lnTo>
                        <a:pt x="485775" y="209550"/>
                      </a:lnTo>
                      <a:lnTo>
                        <a:pt x="352425" y="66675"/>
                      </a:lnTo>
                      <a:lnTo>
                        <a:pt x="219075" y="0"/>
                      </a:lnTo>
                      <a:lnTo>
                        <a:pt x="104775" y="19050"/>
                      </a:lnTo>
                      <a:lnTo>
                        <a:pt x="28575" y="381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AE1C02C0-B295-4BB3-AFB1-74F6CA3418C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08479" y="1301899"/>
                  <a:ext cx="1581150" cy="1038225"/>
                </a:xfrm>
                <a:custGeom>
                  <a:avLst/>
                  <a:gdLst>
                    <a:gd name="connsiteX0" fmla="*/ 28575 w 1581150"/>
                    <a:gd name="connsiteY0" fmla="*/ 38100 h 1038225"/>
                    <a:gd name="connsiteX1" fmla="*/ 0 w 1581150"/>
                    <a:gd name="connsiteY1" fmla="*/ 1038225 h 1038225"/>
                    <a:gd name="connsiteX2" fmla="*/ 533400 w 1581150"/>
                    <a:gd name="connsiteY2" fmla="*/ 923925 h 1038225"/>
                    <a:gd name="connsiteX3" fmla="*/ 962025 w 1581150"/>
                    <a:gd name="connsiteY3" fmla="*/ 790575 h 1038225"/>
                    <a:gd name="connsiteX4" fmla="*/ 1428750 w 1581150"/>
                    <a:gd name="connsiteY4" fmla="*/ 552450 h 1038225"/>
                    <a:gd name="connsiteX5" fmla="*/ 1581150 w 1581150"/>
                    <a:gd name="connsiteY5" fmla="*/ 466725 h 1038225"/>
                    <a:gd name="connsiteX6" fmla="*/ 1571625 w 1581150"/>
                    <a:gd name="connsiteY6" fmla="*/ 85725 h 1038225"/>
                    <a:gd name="connsiteX7" fmla="*/ 1200150 w 1581150"/>
                    <a:gd name="connsiteY7" fmla="*/ 238125 h 1038225"/>
                    <a:gd name="connsiteX8" fmla="*/ 1009650 w 1581150"/>
                    <a:gd name="connsiteY8" fmla="*/ 323850 h 1038225"/>
                    <a:gd name="connsiteX9" fmla="*/ 876300 w 1581150"/>
                    <a:gd name="connsiteY9" fmla="*/ 333375 h 1038225"/>
                    <a:gd name="connsiteX10" fmla="*/ 723900 w 1581150"/>
                    <a:gd name="connsiteY10" fmla="*/ 342900 h 1038225"/>
                    <a:gd name="connsiteX11" fmla="*/ 485775 w 1581150"/>
                    <a:gd name="connsiteY11" fmla="*/ 209550 h 1038225"/>
                    <a:gd name="connsiteX12" fmla="*/ 352425 w 1581150"/>
                    <a:gd name="connsiteY12" fmla="*/ 66675 h 1038225"/>
                    <a:gd name="connsiteX13" fmla="*/ 219075 w 1581150"/>
                    <a:gd name="connsiteY13" fmla="*/ 0 h 1038225"/>
                    <a:gd name="connsiteX14" fmla="*/ 104775 w 1581150"/>
                    <a:gd name="connsiteY14" fmla="*/ 19050 h 1038225"/>
                    <a:gd name="connsiteX15" fmla="*/ 28575 w 1581150"/>
                    <a:gd name="connsiteY15" fmla="*/ 38100 h 1038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81150" h="1038225">
                      <a:moveTo>
                        <a:pt x="28575" y="38100"/>
                      </a:moveTo>
                      <a:lnTo>
                        <a:pt x="0" y="1038225"/>
                      </a:lnTo>
                      <a:lnTo>
                        <a:pt x="533400" y="923925"/>
                      </a:lnTo>
                      <a:lnTo>
                        <a:pt x="962025" y="790575"/>
                      </a:lnTo>
                      <a:lnTo>
                        <a:pt x="1428750" y="552450"/>
                      </a:lnTo>
                      <a:lnTo>
                        <a:pt x="1581150" y="466725"/>
                      </a:lnTo>
                      <a:lnTo>
                        <a:pt x="1571625" y="85725"/>
                      </a:lnTo>
                      <a:lnTo>
                        <a:pt x="1200150" y="238125"/>
                      </a:lnTo>
                      <a:lnTo>
                        <a:pt x="1009650" y="323850"/>
                      </a:lnTo>
                      <a:lnTo>
                        <a:pt x="876300" y="333375"/>
                      </a:lnTo>
                      <a:lnTo>
                        <a:pt x="723900" y="342900"/>
                      </a:lnTo>
                      <a:lnTo>
                        <a:pt x="485775" y="209550"/>
                      </a:lnTo>
                      <a:lnTo>
                        <a:pt x="352425" y="66675"/>
                      </a:lnTo>
                      <a:lnTo>
                        <a:pt x="219075" y="0"/>
                      </a:lnTo>
                      <a:lnTo>
                        <a:pt x="104775" y="19050"/>
                      </a:lnTo>
                      <a:lnTo>
                        <a:pt x="28575" y="38100"/>
                      </a:lnTo>
                      <a:close/>
                    </a:path>
                  </a:pathLst>
                </a:custGeom>
                <a:blipFill>
                  <a:blip r:embed="rId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ADEE4192-FDFA-492C-A8FB-FBF95FCBD3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47147" y="1217234"/>
              <a:ext cx="0" cy="1625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4538455-4D89-4E2F-9D00-12E581D949E8}"/>
                    </a:ext>
                  </a:extLst>
                </p:cNvPr>
                <p:cNvSpPr txBox="1"/>
                <p:nvPr/>
              </p:nvSpPr>
              <p:spPr>
                <a:xfrm>
                  <a:off x="6874960" y="2522411"/>
                  <a:ext cx="432048" cy="323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4538455-4D89-4E2F-9D00-12E581D949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4960" y="2522411"/>
                  <a:ext cx="432048" cy="32335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8F9DBDE-248B-4A74-B256-25D87FCB694E}"/>
                </a:ext>
              </a:extLst>
            </p:cNvPr>
            <p:cNvCxnSpPr>
              <a:cxnSpLocks/>
            </p:cNvCxnSpPr>
            <p:nvPr/>
          </p:nvCxnSpPr>
          <p:spPr>
            <a:xfrm>
              <a:off x="4790912" y="2698294"/>
              <a:ext cx="21602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EED4058-9853-4BCF-B145-0429DD43644A}"/>
                    </a:ext>
                  </a:extLst>
                </p:cNvPr>
                <p:cNvSpPr txBox="1"/>
                <p:nvPr/>
              </p:nvSpPr>
              <p:spPr>
                <a:xfrm>
                  <a:off x="4631123" y="921595"/>
                  <a:ext cx="432048" cy="323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EED4058-9853-4BCF-B145-0429DD4364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1123" y="921595"/>
                  <a:ext cx="432048" cy="323359"/>
                </a:xfrm>
                <a:prstGeom prst="rect">
                  <a:avLst/>
                </a:prstGeom>
                <a:blipFill>
                  <a:blip r:embed="rId4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F70C131-A1AF-4B33-9A23-8192E051B3EE}"/>
                </a:ext>
              </a:extLst>
            </p:cNvPr>
            <p:cNvSpPr/>
            <p:nvPr/>
          </p:nvSpPr>
          <p:spPr>
            <a:xfrm>
              <a:off x="4702768" y="1574580"/>
              <a:ext cx="2445488" cy="818707"/>
            </a:xfrm>
            <a:custGeom>
              <a:avLst/>
              <a:gdLst>
                <a:gd name="connsiteX0" fmla="*/ 0 w 2445488"/>
                <a:gd name="connsiteY0" fmla="*/ 818707 h 818707"/>
                <a:gd name="connsiteX1" fmla="*/ 1244009 w 2445488"/>
                <a:gd name="connsiteY1" fmla="*/ 584791 h 818707"/>
                <a:gd name="connsiteX2" fmla="*/ 2445488 w 2445488"/>
                <a:gd name="connsiteY2" fmla="*/ 0 h 81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45488" h="818707">
                  <a:moveTo>
                    <a:pt x="0" y="818707"/>
                  </a:moveTo>
                  <a:cubicBezTo>
                    <a:pt x="418214" y="769974"/>
                    <a:pt x="836428" y="721242"/>
                    <a:pt x="1244009" y="584791"/>
                  </a:cubicBezTo>
                  <a:cubicBezTo>
                    <a:pt x="1651590" y="448340"/>
                    <a:pt x="2048539" y="224170"/>
                    <a:pt x="244548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00F20B-A829-450D-A631-3565DEEA4E20}"/>
                </a:ext>
              </a:extLst>
            </p:cNvPr>
            <p:cNvSpPr/>
            <p:nvPr/>
          </p:nvSpPr>
          <p:spPr>
            <a:xfrm>
              <a:off x="4766563" y="1244970"/>
              <a:ext cx="2275368" cy="648586"/>
            </a:xfrm>
            <a:custGeom>
              <a:avLst/>
              <a:gdLst>
                <a:gd name="connsiteX0" fmla="*/ 0 w 2275368"/>
                <a:gd name="connsiteY0" fmla="*/ 648586 h 648586"/>
                <a:gd name="connsiteX1" fmla="*/ 595424 w 2275368"/>
                <a:gd name="connsiteY1" fmla="*/ 53162 h 648586"/>
                <a:gd name="connsiteX2" fmla="*/ 1265275 w 2275368"/>
                <a:gd name="connsiteY2" fmla="*/ 404037 h 648586"/>
                <a:gd name="connsiteX3" fmla="*/ 2275368 w 2275368"/>
                <a:gd name="connsiteY3" fmla="*/ 0 h 64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5368" h="648586">
                  <a:moveTo>
                    <a:pt x="0" y="648586"/>
                  </a:moveTo>
                  <a:cubicBezTo>
                    <a:pt x="192272" y="371253"/>
                    <a:pt x="384545" y="93920"/>
                    <a:pt x="595424" y="53162"/>
                  </a:cubicBezTo>
                  <a:cubicBezTo>
                    <a:pt x="806303" y="12404"/>
                    <a:pt x="985285" y="412897"/>
                    <a:pt x="1265275" y="404037"/>
                  </a:cubicBezTo>
                  <a:cubicBezTo>
                    <a:pt x="1545265" y="395177"/>
                    <a:pt x="1910316" y="197588"/>
                    <a:pt x="227536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E811195-5424-4071-AB8E-E38EF9831028}"/>
                    </a:ext>
                  </a:extLst>
                </p:cNvPr>
                <p:cNvSpPr txBox="1"/>
                <p:nvPr/>
              </p:nvSpPr>
              <p:spPr>
                <a:xfrm>
                  <a:off x="6557208" y="2675807"/>
                  <a:ext cx="432048" cy="323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E811195-5424-4071-AB8E-E38EF98310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7208" y="2675807"/>
                  <a:ext cx="432048" cy="32335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1671F19-582A-47FE-ADDF-3166E64807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0105" y="1416199"/>
              <a:ext cx="9525" cy="128587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513003C-803B-4565-A2E1-28E3401FD5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08480" y="1346306"/>
              <a:ext cx="19051" cy="136529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B07DBB1-9886-4F95-AC78-2F6F978FBBA9}"/>
                    </a:ext>
                  </a:extLst>
                </p:cNvPr>
                <p:cNvSpPr txBox="1"/>
                <p:nvPr/>
              </p:nvSpPr>
              <p:spPr>
                <a:xfrm>
                  <a:off x="4751830" y="2638076"/>
                  <a:ext cx="432048" cy="323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B07DBB1-9886-4F95-AC78-2F6F978FBB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51830" y="2638076"/>
                  <a:ext cx="432048" cy="32335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FF6F5EA-3CE4-4973-B92A-06C6AA60E1DD}"/>
                    </a:ext>
                  </a:extLst>
                </p:cNvPr>
                <p:cNvSpPr txBox="1"/>
                <p:nvPr/>
              </p:nvSpPr>
              <p:spPr>
                <a:xfrm>
                  <a:off x="6951155" y="1083618"/>
                  <a:ext cx="1084255" cy="2984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FF6F5EA-3CE4-4973-B92A-06C6AA60E1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1155" y="1083618"/>
                  <a:ext cx="1084255" cy="298485"/>
                </a:xfrm>
                <a:prstGeom prst="rect">
                  <a:avLst/>
                </a:prstGeom>
                <a:blipFill>
                  <a:blip r:embed="rId7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3E51908-B130-48A3-8067-FD69B839595A}"/>
                    </a:ext>
                  </a:extLst>
                </p:cNvPr>
                <p:cNvSpPr txBox="1"/>
                <p:nvPr/>
              </p:nvSpPr>
              <p:spPr>
                <a:xfrm>
                  <a:off x="7090983" y="1450390"/>
                  <a:ext cx="1031924" cy="2984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3E51908-B130-48A3-8067-FD69B83959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0983" y="1450390"/>
                  <a:ext cx="1031924" cy="298485"/>
                </a:xfrm>
                <a:prstGeom prst="rect">
                  <a:avLst/>
                </a:prstGeom>
                <a:blipFill>
                  <a:blip r:embed="rId8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FC0BC0-4DED-B711-4D1B-AF30C6624BEA}"/>
              </a:ext>
            </a:extLst>
          </p:cNvPr>
          <p:cNvGrpSpPr/>
          <p:nvPr/>
        </p:nvGrpSpPr>
        <p:grpSpPr>
          <a:xfrm>
            <a:off x="1732969" y="3007374"/>
            <a:ext cx="4000693" cy="2691177"/>
            <a:chOff x="1847528" y="3447477"/>
            <a:chExt cx="3234459" cy="206056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Freeform: Shape 14">
                  <a:extLst>
                    <a:ext uri="{FF2B5EF4-FFF2-40B4-BE49-F238E27FC236}">
                      <a16:creationId xmlns:a16="http://schemas.microsoft.com/office/drawing/2014/main" id="{AE1C02C0-B295-4BB3-AFB1-74F6CA3418CD}"/>
                    </a:ext>
                  </a:extLst>
                </p:cNvPr>
                <p:cNvSpPr/>
                <p:nvPr/>
              </p:nvSpPr>
              <p:spPr>
                <a:xfrm>
                  <a:off x="2424884" y="3827781"/>
                  <a:ext cx="1581150" cy="1038225"/>
                </a:xfrm>
                <a:custGeom>
                  <a:avLst/>
                  <a:gdLst>
                    <a:gd name="connsiteX0" fmla="*/ 28575 w 1581150"/>
                    <a:gd name="connsiteY0" fmla="*/ 38100 h 1038225"/>
                    <a:gd name="connsiteX1" fmla="*/ 0 w 1581150"/>
                    <a:gd name="connsiteY1" fmla="*/ 1038225 h 1038225"/>
                    <a:gd name="connsiteX2" fmla="*/ 533400 w 1581150"/>
                    <a:gd name="connsiteY2" fmla="*/ 923925 h 1038225"/>
                    <a:gd name="connsiteX3" fmla="*/ 962025 w 1581150"/>
                    <a:gd name="connsiteY3" fmla="*/ 790575 h 1038225"/>
                    <a:gd name="connsiteX4" fmla="*/ 1428750 w 1581150"/>
                    <a:gd name="connsiteY4" fmla="*/ 552450 h 1038225"/>
                    <a:gd name="connsiteX5" fmla="*/ 1581150 w 1581150"/>
                    <a:gd name="connsiteY5" fmla="*/ 466725 h 1038225"/>
                    <a:gd name="connsiteX6" fmla="*/ 1571625 w 1581150"/>
                    <a:gd name="connsiteY6" fmla="*/ 85725 h 1038225"/>
                    <a:gd name="connsiteX7" fmla="*/ 1200150 w 1581150"/>
                    <a:gd name="connsiteY7" fmla="*/ 238125 h 1038225"/>
                    <a:gd name="connsiteX8" fmla="*/ 1009650 w 1581150"/>
                    <a:gd name="connsiteY8" fmla="*/ 323850 h 1038225"/>
                    <a:gd name="connsiteX9" fmla="*/ 876300 w 1581150"/>
                    <a:gd name="connsiteY9" fmla="*/ 333375 h 1038225"/>
                    <a:gd name="connsiteX10" fmla="*/ 723900 w 1581150"/>
                    <a:gd name="connsiteY10" fmla="*/ 342900 h 1038225"/>
                    <a:gd name="connsiteX11" fmla="*/ 485775 w 1581150"/>
                    <a:gd name="connsiteY11" fmla="*/ 209550 h 1038225"/>
                    <a:gd name="connsiteX12" fmla="*/ 352425 w 1581150"/>
                    <a:gd name="connsiteY12" fmla="*/ 66675 h 1038225"/>
                    <a:gd name="connsiteX13" fmla="*/ 219075 w 1581150"/>
                    <a:gd name="connsiteY13" fmla="*/ 0 h 1038225"/>
                    <a:gd name="connsiteX14" fmla="*/ 104775 w 1581150"/>
                    <a:gd name="connsiteY14" fmla="*/ 19050 h 1038225"/>
                    <a:gd name="connsiteX15" fmla="*/ 28575 w 1581150"/>
                    <a:gd name="connsiteY15" fmla="*/ 38100 h 1038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81150" h="1038225">
                      <a:moveTo>
                        <a:pt x="28575" y="38100"/>
                      </a:moveTo>
                      <a:lnTo>
                        <a:pt x="0" y="1038225"/>
                      </a:lnTo>
                      <a:lnTo>
                        <a:pt x="533400" y="923925"/>
                      </a:lnTo>
                      <a:lnTo>
                        <a:pt x="962025" y="790575"/>
                      </a:lnTo>
                      <a:lnTo>
                        <a:pt x="1428750" y="552450"/>
                      </a:lnTo>
                      <a:lnTo>
                        <a:pt x="1581150" y="466725"/>
                      </a:lnTo>
                      <a:lnTo>
                        <a:pt x="1571625" y="85725"/>
                      </a:lnTo>
                      <a:lnTo>
                        <a:pt x="1200150" y="238125"/>
                      </a:lnTo>
                      <a:lnTo>
                        <a:pt x="1009650" y="323850"/>
                      </a:lnTo>
                      <a:lnTo>
                        <a:pt x="876300" y="333375"/>
                      </a:lnTo>
                      <a:lnTo>
                        <a:pt x="723900" y="342900"/>
                      </a:lnTo>
                      <a:lnTo>
                        <a:pt x="485775" y="209550"/>
                      </a:lnTo>
                      <a:lnTo>
                        <a:pt x="352425" y="66675"/>
                      </a:lnTo>
                      <a:lnTo>
                        <a:pt x="219075" y="0"/>
                      </a:lnTo>
                      <a:lnTo>
                        <a:pt x="104775" y="19050"/>
                      </a:lnTo>
                      <a:lnTo>
                        <a:pt x="28575" y="381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5" name="Freeform: Shape 14">
                  <a:extLst>
                    <a:ext uri="{FF2B5EF4-FFF2-40B4-BE49-F238E27FC236}">
                      <a16:creationId xmlns:a16="http://schemas.microsoft.com/office/drawing/2014/main" id="{AE1C02C0-B295-4BB3-AFB1-74F6CA3418C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4884" y="3827781"/>
                  <a:ext cx="1581150" cy="1038225"/>
                </a:xfrm>
                <a:custGeom>
                  <a:avLst/>
                  <a:gdLst>
                    <a:gd name="connsiteX0" fmla="*/ 28575 w 1581150"/>
                    <a:gd name="connsiteY0" fmla="*/ 38100 h 1038225"/>
                    <a:gd name="connsiteX1" fmla="*/ 0 w 1581150"/>
                    <a:gd name="connsiteY1" fmla="*/ 1038225 h 1038225"/>
                    <a:gd name="connsiteX2" fmla="*/ 533400 w 1581150"/>
                    <a:gd name="connsiteY2" fmla="*/ 923925 h 1038225"/>
                    <a:gd name="connsiteX3" fmla="*/ 962025 w 1581150"/>
                    <a:gd name="connsiteY3" fmla="*/ 790575 h 1038225"/>
                    <a:gd name="connsiteX4" fmla="*/ 1428750 w 1581150"/>
                    <a:gd name="connsiteY4" fmla="*/ 552450 h 1038225"/>
                    <a:gd name="connsiteX5" fmla="*/ 1581150 w 1581150"/>
                    <a:gd name="connsiteY5" fmla="*/ 466725 h 1038225"/>
                    <a:gd name="connsiteX6" fmla="*/ 1571625 w 1581150"/>
                    <a:gd name="connsiteY6" fmla="*/ 85725 h 1038225"/>
                    <a:gd name="connsiteX7" fmla="*/ 1200150 w 1581150"/>
                    <a:gd name="connsiteY7" fmla="*/ 238125 h 1038225"/>
                    <a:gd name="connsiteX8" fmla="*/ 1009650 w 1581150"/>
                    <a:gd name="connsiteY8" fmla="*/ 323850 h 1038225"/>
                    <a:gd name="connsiteX9" fmla="*/ 876300 w 1581150"/>
                    <a:gd name="connsiteY9" fmla="*/ 333375 h 1038225"/>
                    <a:gd name="connsiteX10" fmla="*/ 723900 w 1581150"/>
                    <a:gd name="connsiteY10" fmla="*/ 342900 h 1038225"/>
                    <a:gd name="connsiteX11" fmla="*/ 485775 w 1581150"/>
                    <a:gd name="connsiteY11" fmla="*/ 209550 h 1038225"/>
                    <a:gd name="connsiteX12" fmla="*/ 352425 w 1581150"/>
                    <a:gd name="connsiteY12" fmla="*/ 66675 h 1038225"/>
                    <a:gd name="connsiteX13" fmla="*/ 219075 w 1581150"/>
                    <a:gd name="connsiteY13" fmla="*/ 0 h 1038225"/>
                    <a:gd name="connsiteX14" fmla="*/ 104775 w 1581150"/>
                    <a:gd name="connsiteY14" fmla="*/ 19050 h 1038225"/>
                    <a:gd name="connsiteX15" fmla="*/ 28575 w 1581150"/>
                    <a:gd name="connsiteY15" fmla="*/ 38100 h 1038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581150" h="1038225">
                      <a:moveTo>
                        <a:pt x="28575" y="38100"/>
                      </a:moveTo>
                      <a:lnTo>
                        <a:pt x="0" y="1038225"/>
                      </a:lnTo>
                      <a:lnTo>
                        <a:pt x="533400" y="923925"/>
                      </a:lnTo>
                      <a:lnTo>
                        <a:pt x="962025" y="790575"/>
                      </a:lnTo>
                      <a:lnTo>
                        <a:pt x="1428750" y="552450"/>
                      </a:lnTo>
                      <a:lnTo>
                        <a:pt x="1581150" y="466725"/>
                      </a:lnTo>
                      <a:lnTo>
                        <a:pt x="1571625" y="85725"/>
                      </a:lnTo>
                      <a:lnTo>
                        <a:pt x="1200150" y="238125"/>
                      </a:lnTo>
                      <a:lnTo>
                        <a:pt x="1009650" y="323850"/>
                      </a:lnTo>
                      <a:lnTo>
                        <a:pt x="876300" y="333375"/>
                      </a:lnTo>
                      <a:lnTo>
                        <a:pt x="723900" y="342900"/>
                      </a:lnTo>
                      <a:lnTo>
                        <a:pt x="485775" y="209550"/>
                      </a:lnTo>
                      <a:lnTo>
                        <a:pt x="352425" y="66675"/>
                      </a:lnTo>
                      <a:lnTo>
                        <a:pt x="219075" y="0"/>
                      </a:lnTo>
                      <a:lnTo>
                        <a:pt x="104775" y="19050"/>
                      </a:lnTo>
                      <a:lnTo>
                        <a:pt x="28575" y="38100"/>
                      </a:lnTo>
                      <a:close/>
                    </a:path>
                  </a:pathLst>
                </a:cu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ADEE4192-FDFA-492C-A8FB-FBF95FCBD3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3552" y="3743116"/>
              <a:ext cx="0" cy="1625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4538455-4D89-4E2F-9D00-12E581D949E8}"/>
                    </a:ext>
                  </a:extLst>
                </p:cNvPr>
                <p:cNvSpPr txBox="1"/>
                <p:nvPr/>
              </p:nvSpPr>
              <p:spPr>
                <a:xfrm>
                  <a:off x="4091365" y="5048293"/>
                  <a:ext cx="432048" cy="3063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4538455-4D89-4E2F-9D00-12E581D949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91365" y="5048293"/>
                  <a:ext cx="432048" cy="30635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A8F9DBDE-248B-4A74-B256-25D87FCB694E}"/>
                </a:ext>
              </a:extLst>
            </p:cNvPr>
            <p:cNvCxnSpPr>
              <a:cxnSpLocks/>
            </p:cNvCxnSpPr>
            <p:nvPr/>
          </p:nvCxnSpPr>
          <p:spPr>
            <a:xfrm>
              <a:off x="2007317" y="5224176"/>
              <a:ext cx="21602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9EED4058-9853-4BCF-B145-0429DD43644A}"/>
                    </a:ext>
                  </a:extLst>
                </p:cNvPr>
                <p:cNvSpPr txBox="1"/>
                <p:nvPr/>
              </p:nvSpPr>
              <p:spPr>
                <a:xfrm>
                  <a:off x="1847528" y="3447477"/>
                  <a:ext cx="432048" cy="3063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9EED4058-9853-4BCF-B145-0429DD4364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7528" y="3447477"/>
                  <a:ext cx="432048" cy="306354"/>
                </a:xfrm>
                <a:prstGeom prst="rect">
                  <a:avLst/>
                </a:prstGeom>
                <a:blipFill>
                  <a:blip r:embed="rId11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Freeform: Shape 13">
              <a:extLst>
                <a:ext uri="{FF2B5EF4-FFF2-40B4-BE49-F238E27FC236}">
                  <a16:creationId xmlns:a16="http://schemas.microsoft.com/office/drawing/2014/main" id="{3A00F20B-A829-450D-A631-3565DEEA4E20}"/>
                </a:ext>
              </a:extLst>
            </p:cNvPr>
            <p:cNvSpPr/>
            <p:nvPr/>
          </p:nvSpPr>
          <p:spPr>
            <a:xfrm>
              <a:off x="1982968" y="3770852"/>
              <a:ext cx="2275368" cy="648586"/>
            </a:xfrm>
            <a:custGeom>
              <a:avLst/>
              <a:gdLst>
                <a:gd name="connsiteX0" fmla="*/ 0 w 2275368"/>
                <a:gd name="connsiteY0" fmla="*/ 648586 h 648586"/>
                <a:gd name="connsiteX1" fmla="*/ 595424 w 2275368"/>
                <a:gd name="connsiteY1" fmla="*/ 53162 h 648586"/>
                <a:gd name="connsiteX2" fmla="*/ 1265275 w 2275368"/>
                <a:gd name="connsiteY2" fmla="*/ 404037 h 648586"/>
                <a:gd name="connsiteX3" fmla="*/ 2275368 w 2275368"/>
                <a:gd name="connsiteY3" fmla="*/ 0 h 64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5368" h="648586">
                  <a:moveTo>
                    <a:pt x="0" y="648586"/>
                  </a:moveTo>
                  <a:cubicBezTo>
                    <a:pt x="192272" y="371253"/>
                    <a:pt x="384545" y="93920"/>
                    <a:pt x="595424" y="53162"/>
                  </a:cubicBezTo>
                  <a:cubicBezTo>
                    <a:pt x="806303" y="12404"/>
                    <a:pt x="985285" y="412897"/>
                    <a:pt x="1265275" y="404037"/>
                  </a:cubicBezTo>
                  <a:cubicBezTo>
                    <a:pt x="1545265" y="395177"/>
                    <a:pt x="1910316" y="197588"/>
                    <a:pt x="227536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CE811195-5424-4071-AB8E-E38EF9831028}"/>
                    </a:ext>
                  </a:extLst>
                </p:cNvPr>
                <p:cNvSpPr txBox="1"/>
                <p:nvPr/>
              </p:nvSpPr>
              <p:spPr>
                <a:xfrm>
                  <a:off x="3773613" y="5201689"/>
                  <a:ext cx="432048" cy="3063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CE811195-5424-4071-AB8E-E38EF98310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3613" y="5201689"/>
                  <a:ext cx="432048" cy="30635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71671F19-582A-47FE-ADDF-3166E64807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96510" y="3942081"/>
              <a:ext cx="9525" cy="128587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A513003C-803B-4565-A2E1-28E3401FD5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24885" y="3872188"/>
              <a:ext cx="19051" cy="136529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9B07DBB1-9886-4F95-AC78-2F6F978FBBA9}"/>
                    </a:ext>
                  </a:extLst>
                </p:cNvPr>
                <p:cNvSpPr txBox="1"/>
                <p:nvPr/>
              </p:nvSpPr>
              <p:spPr>
                <a:xfrm>
                  <a:off x="2207932" y="5163958"/>
                  <a:ext cx="432048" cy="3063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9B07DBB1-9886-4F95-AC78-2F6F978FBB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7932" y="5163958"/>
                  <a:ext cx="432048" cy="30635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3FF6F5EA-3CE4-4973-B92A-06C6AA60E1DD}"/>
                    </a:ext>
                  </a:extLst>
                </p:cNvPr>
                <p:cNvSpPr txBox="1"/>
                <p:nvPr/>
              </p:nvSpPr>
              <p:spPr>
                <a:xfrm>
                  <a:off x="4167561" y="3609500"/>
                  <a:ext cx="914426" cy="2827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3FF6F5EA-3CE4-4973-B92A-06C6AA60E1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7561" y="3609500"/>
                  <a:ext cx="914426" cy="282788"/>
                </a:xfrm>
                <a:prstGeom prst="rect">
                  <a:avLst/>
                </a:prstGeom>
                <a:blipFill>
                  <a:blip r:embed="rId14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 6"/>
            <p:cNvSpPr/>
            <p:nvPr/>
          </p:nvSpPr>
          <p:spPr>
            <a:xfrm>
              <a:off x="2443935" y="4253271"/>
              <a:ext cx="1540160" cy="94841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1E438B-43C1-B8C8-68EE-88C076E06914}"/>
              </a:ext>
            </a:extLst>
          </p:cNvPr>
          <p:cNvGrpSpPr/>
          <p:nvPr/>
        </p:nvGrpSpPr>
        <p:grpSpPr>
          <a:xfrm>
            <a:off x="7117372" y="2970097"/>
            <a:ext cx="4000757" cy="2700892"/>
            <a:chOff x="7258217" y="3543390"/>
            <a:chExt cx="3374287" cy="2059273"/>
          </a:xfrm>
        </p:grpSpPr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ADEE4192-FDFA-492C-A8FB-FBF95FCBD3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74241" y="3839029"/>
              <a:ext cx="0" cy="16250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A4538455-4D89-4E2F-9D00-12E581D949E8}"/>
                    </a:ext>
                  </a:extLst>
                </p:cNvPr>
                <p:cNvSpPr txBox="1"/>
                <p:nvPr/>
              </p:nvSpPr>
              <p:spPr>
                <a:xfrm>
                  <a:off x="9502054" y="5144206"/>
                  <a:ext cx="432048" cy="3050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A4538455-4D89-4E2F-9D00-12E581D949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2054" y="5144206"/>
                  <a:ext cx="432048" cy="305061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A8F9DBDE-248B-4A74-B256-25D87FCB694E}"/>
                </a:ext>
              </a:extLst>
            </p:cNvPr>
            <p:cNvCxnSpPr>
              <a:cxnSpLocks/>
            </p:cNvCxnSpPr>
            <p:nvPr/>
          </p:nvCxnSpPr>
          <p:spPr>
            <a:xfrm>
              <a:off x="7418006" y="5320089"/>
              <a:ext cx="21602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9EED4058-9853-4BCF-B145-0429DD43644A}"/>
                    </a:ext>
                  </a:extLst>
                </p:cNvPr>
                <p:cNvSpPr txBox="1"/>
                <p:nvPr/>
              </p:nvSpPr>
              <p:spPr>
                <a:xfrm>
                  <a:off x="7258217" y="3543390"/>
                  <a:ext cx="432048" cy="3050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9EED4058-9853-4BCF-B145-0429DD4364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8217" y="3543390"/>
                  <a:ext cx="432048" cy="305061"/>
                </a:xfrm>
                <a:prstGeom prst="rect">
                  <a:avLst/>
                </a:prstGeom>
                <a:blipFill>
                  <a:blip r:embed="rId16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2" name="Freeform: Shape 12">
              <a:extLst>
                <a:ext uri="{FF2B5EF4-FFF2-40B4-BE49-F238E27FC236}">
                  <a16:creationId xmlns:a16="http://schemas.microsoft.com/office/drawing/2014/main" id="{1F70C131-A1AF-4B33-9A23-8192E051B3EE}"/>
                </a:ext>
              </a:extLst>
            </p:cNvPr>
            <p:cNvSpPr/>
            <p:nvPr/>
          </p:nvSpPr>
          <p:spPr>
            <a:xfrm>
              <a:off x="7329862" y="4196375"/>
              <a:ext cx="2445488" cy="818707"/>
            </a:xfrm>
            <a:custGeom>
              <a:avLst/>
              <a:gdLst>
                <a:gd name="connsiteX0" fmla="*/ 0 w 2445488"/>
                <a:gd name="connsiteY0" fmla="*/ 818707 h 818707"/>
                <a:gd name="connsiteX1" fmla="*/ 1244009 w 2445488"/>
                <a:gd name="connsiteY1" fmla="*/ 584791 h 818707"/>
                <a:gd name="connsiteX2" fmla="*/ 2445488 w 2445488"/>
                <a:gd name="connsiteY2" fmla="*/ 0 h 81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45488" h="818707">
                  <a:moveTo>
                    <a:pt x="0" y="818707"/>
                  </a:moveTo>
                  <a:cubicBezTo>
                    <a:pt x="418214" y="769974"/>
                    <a:pt x="836428" y="721242"/>
                    <a:pt x="1244009" y="584791"/>
                  </a:cubicBezTo>
                  <a:cubicBezTo>
                    <a:pt x="1651590" y="448340"/>
                    <a:pt x="2048539" y="224170"/>
                    <a:pt x="244548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63" name="Freeform: Shape 13">
              <a:extLst>
                <a:ext uri="{FF2B5EF4-FFF2-40B4-BE49-F238E27FC236}">
                  <a16:creationId xmlns:a16="http://schemas.microsoft.com/office/drawing/2014/main" id="{3A00F20B-A829-450D-A631-3565DEEA4E20}"/>
                </a:ext>
              </a:extLst>
            </p:cNvPr>
            <p:cNvSpPr/>
            <p:nvPr/>
          </p:nvSpPr>
          <p:spPr>
            <a:xfrm>
              <a:off x="7393657" y="3866765"/>
              <a:ext cx="2275368" cy="648586"/>
            </a:xfrm>
            <a:custGeom>
              <a:avLst/>
              <a:gdLst>
                <a:gd name="connsiteX0" fmla="*/ 0 w 2275368"/>
                <a:gd name="connsiteY0" fmla="*/ 648586 h 648586"/>
                <a:gd name="connsiteX1" fmla="*/ 595424 w 2275368"/>
                <a:gd name="connsiteY1" fmla="*/ 53162 h 648586"/>
                <a:gd name="connsiteX2" fmla="*/ 1265275 w 2275368"/>
                <a:gd name="connsiteY2" fmla="*/ 404037 h 648586"/>
                <a:gd name="connsiteX3" fmla="*/ 2275368 w 2275368"/>
                <a:gd name="connsiteY3" fmla="*/ 0 h 64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75368" h="648586">
                  <a:moveTo>
                    <a:pt x="0" y="648586"/>
                  </a:moveTo>
                  <a:cubicBezTo>
                    <a:pt x="192272" y="371253"/>
                    <a:pt x="384545" y="93920"/>
                    <a:pt x="595424" y="53162"/>
                  </a:cubicBezTo>
                  <a:cubicBezTo>
                    <a:pt x="806303" y="12404"/>
                    <a:pt x="985285" y="412897"/>
                    <a:pt x="1265275" y="404037"/>
                  </a:cubicBezTo>
                  <a:cubicBezTo>
                    <a:pt x="1545265" y="395177"/>
                    <a:pt x="1910316" y="197588"/>
                    <a:pt x="227536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CE811195-5424-4071-AB8E-E38EF9831028}"/>
                    </a:ext>
                  </a:extLst>
                </p:cNvPr>
                <p:cNvSpPr txBox="1"/>
                <p:nvPr/>
              </p:nvSpPr>
              <p:spPr>
                <a:xfrm>
                  <a:off x="9184302" y="5297602"/>
                  <a:ext cx="432048" cy="3050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CE811195-5424-4071-AB8E-E38EF98310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4302" y="5297602"/>
                  <a:ext cx="432048" cy="305061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1671F19-582A-47FE-ADDF-3166E64807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07199" y="4037994"/>
              <a:ext cx="9525" cy="128587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513003C-803B-4565-A2E1-28E3401FD5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35574" y="3968101"/>
              <a:ext cx="19051" cy="136529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9B07DBB1-9886-4F95-AC78-2F6F978FBBA9}"/>
                    </a:ext>
                  </a:extLst>
                </p:cNvPr>
                <p:cNvSpPr txBox="1"/>
                <p:nvPr/>
              </p:nvSpPr>
              <p:spPr>
                <a:xfrm>
                  <a:off x="7618621" y="5259871"/>
                  <a:ext cx="432048" cy="3050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9B07DBB1-9886-4F95-AC78-2F6F978FBB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8621" y="5259871"/>
                  <a:ext cx="432048" cy="305061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03E51908-B130-48A3-8067-FD69B839595A}"/>
                    </a:ext>
                  </a:extLst>
                </p:cNvPr>
                <p:cNvSpPr txBox="1"/>
                <p:nvPr/>
              </p:nvSpPr>
              <p:spPr>
                <a:xfrm>
                  <a:off x="9718078" y="4072185"/>
                  <a:ext cx="914426" cy="2815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03E51908-B130-48A3-8067-FD69B83959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18078" y="4072185"/>
                  <a:ext cx="914426" cy="281594"/>
                </a:xfrm>
                <a:prstGeom prst="rect">
                  <a:avLst/>
                </a:prstGeom>
                <a:blipFill>
                  <a:blip r:embed="rId19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Rectangle 7"/>
            <p:cNvSpPr/>
            <p:nvPr/>
          </p:nvSpPr>
          <p:spPr>
            <a:xfrm>
              <a:off x="7854624" y="4960049"/>
              <a:ext cx="1552574" cy="36004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10" name="Right Triangle 9"/>
            <p:cNvSpPr/>
            <p:nvPr/>
          </p:nvSpPr>
          <p:spPr>
            <a:xfrm flipH="1">
              <a:off x="8013291" y="4597745"/>
              <a:ext cx="1393907" cy="362305"/>
            </a:xfrm>
            <a:prstGeom prst="rt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70" name="Right Triangle 69"/>
            <p:cNvSpPr/>
            <p:nvPr/>
          </p:nvSpPr>
          <p:spPr>
            <a:xfrm flipH="1">
              <a:off x="8706958" y="4453729"/>
              <a:ext cx="665208" cy="362305"/>
            </a:xfrm>
            <a:prstGeom prst="rtTriangl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V="1">
              <a:off x="8548292" y="4597745"/>
              <a:ext cx="606604" cy="268260"/>
            </a:xfrm>
            <a:prstGeom prst="line">
              <a:avLst/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>
              <a:stCxn id="70" idx="1"/>
              <a:endCxn id="70" idx="0"/>
            </p:cNvCxnSpPr>
            <p:nvPr/>
          </p:nvCxnSpPr>
          <p:spPr>
            <a:xfrm flipV="1">
              <a:off x="9372166" y="4453729"/>
              <a:ext cx="0" cy="181153"/>
            </a:xfrm>
            <a:prstGeom prst="line">
              <a:avLst/>
            </a:prstGeom>
            <a:ln w="762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163924" y="3527138"/>
            <a:ext cx="1308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=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482893" y="2610407"/>
            <a:ext cx="130801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dirty="0"/>
              <a:t>-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>
              <a:xfrm>
                <a:off x="2355385" y="5670989"/>
                <a:ext cx="1937710" cy="10779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GB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385" y="5670989"/>
                <a:ext cx="1937710" cy="10779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7777796" y="5670989"/>
                <a:ext cx="1979388" cy="10779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  <m:d>
                            <m:dPr>
                              <m:ctrlPr>
                                <a:rPr lang="en-GB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7796" y="5670989"/>
                <a:ext cx="1979388" cy="107798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55D26B7A-9A5B-54EC-B3FF-E274DED7DDF3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5141" t="43228" r="36407" b="47496"/>
          <a:stretch/>
        </p:blipFill>
        <p:spPr>
          <a:xfrm>
            <a:off x="5493381" y="6026906"/>
            <a:ext cx="1084129" cy="49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5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156B8D-815F-4823-A6F5-7E6959166005}"/>
                  </a:ext>
                </a:extLst>
              </p:cNvPr>
              <p:cNvSpPr txBox="1"/>
              <p:nvPr/>
            </p:nvSpPr>
            <p:spPr>
              <a:xfrm>
                <a:off x="1487488" y="226347"/>
                <a:ext cx="9367294" cy="222291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diagram shows part of the curves </a:t>
                </a:r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2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3200" dirty="0"/>
                  <a:t> 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200" dirty="0"/>
                  <a:t>. </a:t>
                </a:r>
              </a:p>
              <a:p>
                <a:pPr algn="ctr"/>
                <a:r>
                  <a:rPr lang="en-GB" sz="3200" dirty="0"/>
                  <a:t>The region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3200" dirty="0"/>
                  <a:t> is bounded by the two curves. </a:t>
                </a:r>
              </a:p>
              <a:p>
                <a:pPr algn="ctr"/>
                <a:r>
                  <a:rPr lang="en-GB" sz="3200" dirty="0"/>
                  <a:t>Use integration to find the area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156B8D-815F-4823-A6F5-7E6959166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26347"/>
                <a:ext cx="9367294" cy="2222916"/>
              </a:xfrm>
              <a:prstGeom prst="rect">
                <a:avLst/>
              </a:prstGeom>
              <a:blipFill>
                <a:blip r:embed="rId2"/>
                <a:stretch>
                  <a:fillRect b="-379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335360" y="2728520"/>
            <a:ext cx="4880990" cy="3840688"/>
            <a:chOff x="6041901" y="3765216"/>
            <a:chExt cx="2774783" cy="177476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09C506C-AD45-4067-AE8D-7DFD059F5C6E}"/>
                    </a:ext>
                  </a:extLst>
                </p:cNvPr>
                <p:cNvSpPr/>
                <p:nvPr/>
              </p:nvSpPr>
              <p:spPr>
                <a:xfrm>
                  <a:off x="6262688" y="4124325"/>
                  <a:ext cx="1885950" cy="1343025"/>
                </a:xfrm>
                <a:custGeom>
                  <a:avLst/>
                  <a:gdLst>
                    <a:gd name="connsiteX0" fmla="*/ 0 w 1885950"/>
                    <a:gd name="connsiteY0" fmla="*/ 1343025 h 1343025"/>
                    <a:gd name="connsiteX1" fmla="*/ 123825 w 1885950"/>
                    <a:gd name="connsiteY1" fmla="*/ 1176338 h 1343025"/>
                    <a:gd name="connsiteX2" fmla="*/ 223837 w 1885950"/>
                    <a:gd name="connsiteY2" fmla="*/ 1028700 h 1343025"/>
                    <a:gd name="connsiteX3" fmla="*/ 371475 w 1885950"/>
                    <a:gd name="connsiteY3" fmla="*/ 871538 h 1343025"/>
                    <a:gd name="connsiteX4" fmla="*/ 504825 w 1885950"/>
                    <a:gd name="connsiteY4" fmla="*/ 757238 h 1343025"/>
                    <a:gd name="connsiteX5" fmla="*/ 671512 w 1885950"/>
                    <a:gd name="connsiteY5" fmla="*/ 690563 h 1343025"/>
                    <a:gd name="connsiteX6" fmla="*/ 809625 w 1885950"/>
                    <a:gd name="connsiteY6" fmla="*/ 719138 h 1343025"/>
                    <a:gd name="connsiteX7" fmla="*/ 981075 w 1885950"/>
                    <a:gd name="connsiteY7" fmla="*/ 828675 h 1343025"/>
                    <a:gd name="connsiteX8" fmla="*/ 1157287 w 1885950"/>
                    <a:gd name="connsiteY8" fmla="*/ 981075 h 1343025"/>
                    <a:gd name="connsiteX9" fmla="*/ 1343025 w 1885950"/>
                    <a:gd name="connsiteY9" fmla="*/ 1090613 h 1343025"/>
                    <a:gd name="connsiteX10" fmla="*/ 1547812 w 1885950"/>
                    <a:gd name="connsiteY10" fmla="*/ 1195388 h 1343025"/>
                    <a:gd name="connsiteX11" fmla="*/ 1781175 w 1885950"/>
                    <a:gd name="connsiteY11" fmla="*/ 1285875 h 1343025"/>
                    <a:gd name="connsiteX12" fmla="*/ 1885950 w 1885950"/>
                    <a:gd name="connsiteY12" fmla="*/ 1319213 h 1343025"/>
                    <a:gd name="connsiteX13" fmla="*/ 1800225 w 1885950"/>
                    <a:gd name="connsiteY13" fmla="*/ 1133475 h 1343025"/>
                    <a:gd name="connsiteX14" fmla="*/ 1724025 w 1885950"/>
                    <a:gd name="connsiteY14" fmla="*/ 952500 h 1343025"/>
                    <a:gd name="connsiteX15" fmla="*/ 1652587 w 1885950"/>
                    <a:gd name="connsiteY15" fmla="*/ 790575 h 1343025"/>
                    <a:gd name="connsiteX16" fmla="*/ 1547812 w 1885950"/>
                    <a:gd name="connsiteY16" fmla="*/ 595313 h 1343025"/>
                    <a:gd name="connsiteX17" fmla="*/ 1457325 w 1885950"/>
                    <a:gd name="connsiteY17" fmla="*/ 428625 h 1343025"/>
                    <a:gd name="connsiteX18" fmla="*/ 1371600 w 1885950"/>
                    <a:gd name="connsiteY18" fmla="*/ 290513 h 1343025"/>
                    <a:gd name="connsiteX19" fmla="*/ 1252537 w 1885950"/>
                    <a:gd name="connsiteY19" fmla="*/ 133350 h 1343025"/>
                    <a:gd name="connsiteX20" fmla="*/ 1152525 w 1885950"/>
                    <a:gd name="connsiteY20" fmla="*/ 38100 h 1343025"/>
                    <a:gd name="connsiteX21" fmla="*/ 1033462 w 1885950"/>
                    <a:gd name="connsiteY21" fmla="*/ 0 h 1343025"/>
                    <a:gd name="connsiteX22" fmla="*/ 904875 w 1885950"/>
                    <a:gd name="connsiteY22" fmla="*/ 9525 h 1343025"/>
                    <a:gd name="connsiteX23" fmla="*/ 823912 w 1885950"/>
                    <a:gd name="connsiteY23" fmla="*/ 42863 h 1343025"/>
                    <a:gd name="connsiteX24" fmla="*/ 690562 w 1885950"/>
                    <a:gd name="connsiteY24" fmla="*/ 166688 h 1343025"/>
                    <a:gd name="connsiteX25" fmla="*/ 566737 w 1885950"/>
                    <a:gd name="connsiteY25" fmla="*/ 319088 h 1343025"/>
                    <a:gd name="connsiteX26" fmla="*/ 481012 w 1885950"/>
                    <a:gd name="connsiteY26" fmla="*/ 447675 h 1343025"/>
                    <a:gd name="connsiteX27" fmla="*/ 400050 w 1885950"/>
                    <a:gd name="connsiteY27" fmla="*/ 576263 h 1343025"/>
                    <a:gd name="connsiteX28" fmla="*/ 295275 w 1885950"/>
                    <a:gd name="connsiteY28" fmla="*/ 747713 h 1343025"/>
                    <a:gd name="connsiteX29" fmla="*/ 185737 w 1885950"/>
                    <a:gd name="connsiteY29" fmla="*/ 952500 h 1343025"/>
                    <a:gd name="connsiteX30" fmla="*/ 104775 w 1885950"/>
                    <a:gd name="connsiteY30" fmla="*/ 1114425 h 1343025"/>
                    <a:gd name="connsiteX31" fmla="*/ 0 w 1885950"/>
                    <a:gd name="connsiteY31" fmla="*/ 1343025 h 1343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85950" h="1343025">
                      <a:moveTo>
                        <a:pt x="0" y="1343025"/>
                      </a:moveTo>
                      <a:lnTo>
                        <a:pt x="123825" y="1176338"/>
                      </a:lnTo>
                      <a:lnTo>
                        <a:pt x="223837" y="1028700"/>
                      </a:lnTo>
                      <a:lnTo>
                        <a:pt x="371475" y="871538"/>
                      </a:lnTo>
                      <a:lnTo>
                        <a:pt x="504825" y="757238"/>
                      </a:lnTo>
                      <a:lnTo>
                        <a:pt x="671512" y="690563"/>
                      </a:lnTo>
                      <a:lnTo>
                        <a:pt x="809625" y="719138"/>
                      </a:lnTo>
                      <a:lnTo>
                        <a:pt x="981075" y="828675"/>
                      </a:lnTo>
                      <a:lnTo>
                        <a:pt x="1157287" y="981075"/>
                      </a:lnTo>
                      <a:lnTo>
                        <a:pt x="1343025" y="1090613"/>
                      </a:lnTo>
                      <a:lnTo>
                        <a:pt x="1547812" y="1195388"/>
                      </a:lnTo>
                      <a:lnTo>
                        <a:pt x="1781175" y="1285875"/>
                      </a:lnTo>
                      <a:lnTo>
                        <a:pt x="1885950" y="1319213"/>
                      </a:lnTo>
                      <a:lnTo>
                        <a:pt x="1800225" y="1133475"/>
                      </a:lnTo>
                      <a:lnTo>
                        <a:pt x="1724025" y="952500"/>
                      </a:lnTo>
                      <a:lnTo>
                        <a:pt x="1652587" y="790575"/>
                      </a:lnTo>
                      <a:lnTo>
                        <a:pt x="1547812" y="595313"/>
                      </a:lnTo>
                      <a:lnTo>
                        <a:pt x="1457325" y="428625"/>
                      </a:lnTo>
                      <a:lnTo>
                        <a:pt x="1371600" y="290513"/>
                      </a:lnTo>
                      <a:lnTo>
                        <a:pt x="1252537" y="133350"/>
                      </a:lnTo>
                      <a:lnTo>
                        <a:pt x="1152525" y="38100"/>
                      </a:lnTo>
                      <a:lnTo>
                        <a:pt x="1033462" y="0"/>
                      </a:lnTo>
                      <a:lnTo>
                        <a:pt x="904875" y="9525"/>
                      </a:lnTo>
                      <a:lnTo>
                        <a:pt x="823912" y="42863"/>
                      </a:lnTo>
                      <a:lnTo>
                        <a:pt x="690562" y="166688"/>
                      </a:lnTo>
                      <a:lnTo>
                        <a:pt x="566737" y="319088"/>
                      </a:lnTo>
                      <a:lnTo>
                        <a:pt x="481012" y="447675"/>
                      </a:lnTo>
                      <a:lnTo>
                        <a:pt x="400050" y="576263"/>
                      </a:lnTo>
                      <a:lnTo>
                        <a:pt x="295275" y="747713"/>
                      </a:lnTo>
                      <a:lnTo>
                        <a:pt x="185737" y="952500"/>
                      </a:lnTo>
                      <a:lnTo>
                        <a:pt x="104775" y="1114425"/>
                      </a:lnTo>
                      <a:lnTo>
                        <a:pt x="0" y="1343025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 dirty="0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/>
                </a:p>
                <a:p>
                  <a:pPr algn="ctr"/>
                  <a:endParaRPr lang="en-GB" sz="3600" dirty="0"/>
                </a:p>
                <a:p>
                  <a:pPr algn="ctr"/>
                  <a:endParaRPr lang="en-GB" sz="3600" dirty="0"/>
                </a:p>
              </p:txBody>
            </p:sp>
          </mc:Choice>
          <mc:Fallback xmlns=""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09C506C-AD45-4067-AE8D-7DFD059F5C6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2688" y="4124325"/>
                  <a:ext cx="1885950" cy="1343025"/>
                </a:xfrm>
                <a:custGeom>
                  <a:avLst/>
                  <a:gdLst>
                    <a:gd name="connsiteX0" fmla="*/ 0 w 1885950"/>
                    <a:gd name="connsiteY0" fmla="*/ 1343025 h 1343025"/>
                    <a:gd name="connsiteX1" fmla="*/ 123825 w 1885950"/>
                    <a:gd name="connsiteY1" fmla="*/ 1176338 h 1343025"/>
                    <a:gd name="connsiteX2" fmla="*/ 223837 w 1885950"/>
                    <a:gd name="connsiteY2" fmla="*/ 1028700 h 1343025"/>
                    <a:gd name="connsiteX3" fmla="*/ 371475 w 1885950"/>
                    <a:gd name="connsiteY3" fmla="*/ 871538 h 1343025"/>
                    <a:gd name="connsiteX4" fmla="*/ 504825 w 1885950"/>
                    <a:gd name="connsiteY4" fmla="*/ 757238 h 1343025"/>
                    <a:gd name="connsiteX5" fmla="*/ 671512 w 1885950"/>
                    <a:gd name="connsiteY5" fmla="*/ 690563 h 1343025"/>
                    <a:gd name="connsiteX6" fmla="*/ 809625 w 1885950"/>
                    <a:gd name="connsiteY6" fmla="*/ 719138 h 1343025"/>
                    <a:gd name="connsiteX7" fmla="*/ 981075 w 1885950"/>
                    <a:gd name="connsiteY7" fmla="*/ 828675 h 1343025"/>
                    <a:gd name="connsiteX8" fmla="*/ 1157287 w 1885950"/>
                    <a:gd name="connsiteY8" fmla="*/ 981075 h 1343025"/>
                    <a:gd name="connsiteX9" fmla="*/ 1343025 w 1885950"/>
                    <a:gd name="connsiteY9" fmla="*/ 1090613 h 1343025"/>
                    <a:gd name="connsiteX10" fmla="*/ 1547812 w 1885950"/>
                    <a:gd name="connsiteY10" fmla="*/ 1195388 h 1343025"/>
                    <a:gd name="connsiteX11" fmla="*/ 1781175 w 1885950"/>
                    <a:gd name="connsiteY11" fmla="*/ 1285875 h 1343025"/>
                    <a:gd name="connsiteX12" fmla="*/ 1885950 w 1885950"/>
                    <a:gd name="connsiteY12" fmla="*/ 1319213 h 1343025"/>
                    <a:gd name="connsiteX13" fmla="*/ 1800225 w 1885950"/>
                    <a:gd name="connsiteY13" fmla="*/ 1133475 h 1343025"/>
                    <a:gd name="connsiteX14" fmla="*/ 1724025 w 1885950"/>
                    <a:gd name="connsiteY14" fmla="*/ 952500 h 1343025"/>
                    <a:gd name="connsiteX15" fmla="*/ 1652587 w 1885950"/>
                    <a:gd name="connsiteY15" fmla="*/ 790575 h 1343025"/>
                    <a:gd name="connsiteX16" fmla="*/ 1547812 w 1885950"/>
                    <a:gd name="connsiteY16" fmla="*/ 595313 h 1343025"/>
                    <a:gd name="connsiteX17" fmla="*/ 1457325 w 1885950"/>
                    <a:gd name="connsiteY17" fmla="*/ 428625 h 1343025"/>
                    <a:gd name="connsiteX18" fmla="*/ 1371600 w 1885950"/>
                    <a:gd name="connsiteY18" fmla="*/ 290513 h 1343025"/>
                    <a:gd name="connsiteX19" fmla="*/ 1252537 w 1885950"/>
                    <a:gd name="connsiteY19" fmla="*/ 133350 h 1343025"/>
                    <a:gd name="connsiteX20" fmla="*/ 1152525 w 1885950"/>
                    <a:gd name="connsiteY20" fmla="*/ 38100 h 1343025"/>
                    <a:gd name="connsiteX21" fmla="*/ 1033462 w 1885950"/>
                    <a:gd name="connsiteY21" fmla="*/ 0 h 1343025"/>
                    <a:gd name="connsiteX22" fmla="*/ 904875 w 1885950"/>
                    <a:gd name="connsiteY22" fmla="*/ 9525 h 1343025"/>
                    <a:gd name="connsiteX23" fmla="*/ 823912 w 1885950"/>
                    <a:gd name="connsiteY23" fmla="*/ 42863 h 1343025"/>
                    <a:gd name="connsiteX24" fmla="*/ 690562 w 1885950"/>
                    <a:gd name="connsiteY24" fmla="*/ 166688 h 1343025"/>
                    <a:gd name="connsiteX25" fmla="*/ 566737 w 1885950"/>
                    <a:gd name="connsiteY25" fmla="*/ 319088 h 1343025"/>
                    <a:gd name="connsiteX26" fmla="*/ 481012 w 1885950"/>
                    <a:gd name="connsiteY26" fmla="*/ 447675 h 1343025"/>
                    <a:gd name="connsiteX27" fmla="*/ 400050 w 1885950"/>
                    <a:gd name="connsiteY27" fmla="*/ 576263 h 1343025"/>
                    <a:gd name="connsiteX28" fmla="*/ 295275 w 1885950"/>
                    <a:gd name="connsiteY28" fmla="*/ 747713 h 1343025"/>
                    <a:gd name="connsiteX29" fmla="*/ 185737 w 1885950"/>
                    <a:gd name="connsiteY29" fmla="*/ 952500 h 1343025"/>
                    <a:gd name="connsiteX30" fmla="*/ 104775 w 1885950"/>
                    <a:gd name="connsiteY30" fmla="*/ 1114425 h 1343025"/>
                    <a:gd name="connsiteX31" fmla="*/ 0 w 1885950"/>
                    <a:gd name="connsiteY31" fmla="*/ 1343025 h 1343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85950" h="1343025">
                      <a:moveTo>
                        <a:pt x="0" y="1343025"/>
                      </a:moveTo>
                      <a:lnTo>
                        <a:pt x="123825" y="1176338"/>
                      </a:lnTo>
                      <a:lnTo>
                        <a:pt x="223837" y="1028700"/>
                      </a:lnTo>
                      <a:lnTo>
                        <a:pt x="371475" y="871538"/>
                      </a:lnTo>
                      <a:lnTo>
                        <a:pt x="504825" y="757238"/>
                      </a:lnTo>
                      <a:lnTo>
                        <a:pt x="671512" y="690563"/>
                      </a:lnTo>
                      <a:lnTo>
                        <a:pt x="809625" y="719138"/>
                      </a:lnTo>
                      <a:lnTo>
                        <a:pt x="981075" y="828675"/>
                      </a:lnTo>
                      <a:lnTo>
                        <a:pt x="1157287" y="981075"/>
                      </a:lnTo>
                      <a:lnTo>
                        <a:pt x="1343025" y="1090613"/>
                      </a:lnTo>
                      <a:lnTo>
                        <a:pt x="1547812" y="1195388"/>
                      </a:lnTo>
                      <a:lnTo>
                        <a:pt x="1781175" y="1285875"/>
                      </a:lnTo>
                      <a:lnTo>
                        <a:pt x="1885950" y="1319213"/>
                      </a:lnTo>
                      <a:lnTo>
                        <a:pt x="1800225" y="1133475"/>
                      </a:lnTo>
                      <a:lnTo>
                        <a:pt x="1724025" y="952500"/>
                      </a:lnTo>
                      <a:lnTo>
                        <a:pt x="1652587" y="790575"/>
                      </a:lnTo>
                      <a:lnTo>
                        <a:pt x="1547812" y="595313"/>
                      </a:lnTo>
                      <a:lnTo>
                        <a:pt x="1457325" y="428625"/>
                      </a:lnTo>
                      <a:lnTo>
                        <a:pt x="1371600" y="290513"/>
                      </a:lnTo>
                      <a:lnTo>
                        <a:pt x="1252537" y="133350"/>
                      </a:lnTo>
                      <a:lnTo>
                        <a:pt x="1152525" y="38100"/>
                      </a:lnTo>
                      <a:lnTo>
                        <a:pt x="1033462" y="0"/>
                      </a:lnTo>
                      <a:lnTo>
                        <a:pt x="904875" y="9525"/>
                      </a:lnTo>
                      <a:lnTo>
                        <a:pt x="823912" y="42863"/>
                      </a:lnTo>
                      <a:lnTo>
                        <a:pt x="690562" y="166688"/>
                      </a:lnTo>
                      <a:lnTo>
                        <a:pt x="566737" y="319088"/>
                      </a:lnTo>
                      <a:lnTo>
                        <a:pt x="481012" y="447675"/>
                      </a:lnTo>
                      <a:lnTo>
                        <a:pt x="400050" y="576263"/>
                      </a:lnTo>
                      <a:lnTo>
                        <a:pt x="295275" y="747713"/>
                      </a:lnTo>
                      <a:lnTo>
                        <a:pt x="185737" y="952500"/>
                      </a:lnTo>
                      <a:lnTo>
                        <a:pt x="104775" y="1114425"/>
                      </a:lnTo>
                      <a:lnTo>
                        <a:pt x="0" y="1343025"/>
                      </a:lnTo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40978B6-838E-4ABC-922A-FEF1853FE4A5}"/>
                </a:ext>
              </a:extLst>
            </p:cNvPr>
            <p:cNvCxnSpPr>
              <a:cxnSpLocks/>
            </p:cNvCxnSpPr>
            <p:nvPr/>
          </p:nvCxnSpPr>
          <p:spPr>
            <a:xfrm>
              <a:off x="6260951" y="5452095"/>
              <a:ext cx="216024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848A0CD0-9BEE-4187-8322-5FED360026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0951" y="4005064"/>
              <a:ext cx="0" cy="1447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5E91B9E-4E8B-44D5-819C-9275A95D113F}"/>
                    </a:ext>
                  </a:extLst>
                </p:cNvPr>
                <p:cNvSpPr txBox="1"/>
                <p:nvPr/>
              </p:nvSpPr>
              <p:spPr>
                <a:xfrm>
                  <a:off x="8270671" y="5298206"/>
                  <a:ext cx="546013" cy="2417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5E91B9E-4E8B-44D5-819C-9275A95D11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70671" y="5298206"/>
                  <a:ext cx="546013" cy="24177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EA6785A1-3758-408B-B9E4-7AB8756C185E}"/>
                    </a:ext>
                  </a:extLst>
                </p:cNvPr>
                <p:cNvSpPr txBox="1"/>
                <p:nvPr/>
              </p:nvSpPr>
              <p:spPr>
                <a:xfrm>
                  <a:off x="6041901" y="3765216"/>
                  <a:ext cx="432048" cy="2417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EA6785A1-3758-408B-B9E4-7AB8756C18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1901" y="3765216"/>
                  <a:ext cx="432048" cy="24177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7463FF4-4663-43CD-8FD9-8DBF3346ADD3}"/>
                </a:ext>
              </a:extLst>
            </p:cNvPr>
            <p:cNvSpPr/>
            <p:nvPr/>
          </p:nvSpPr>
          <p:spPr>
            <a:xfrm>
              <a:off x="6257925" y="4824879"/>
              <a:ext cx="1914525" cy="642471"/>
            </a:xfrm>
            <a:custGeom>
              <a:avLst/>
              <a:gdLst>
                <a:gd name="connsiteX0" fmla="*/ 0 w 1914525"/>
                <a:gd name="connsiteY0" fmla="*/ 642471 h 642471"/>
                <a:gd name="connsiteX1" fmla="*/ 647700 w 1914525"/>
                <a:gd name="connsiteY1" fmla="*/ 4296 h 642471"/>
                <a:gd name="connsiteX2" fmla="*/ 1314450 w 1914525"/>
                <a:gd name="connsiteY2" fmla="*/ 375771 h 642471"/>
                <a:gd name="connsiteX3" fmla="*/ 1914525 w 1914525"/>
                <a:gd name="connsiteY3" fmla="*/ 623421 h 64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525" h="642471">
                  <a:moveTo>
                    <a:pt x="0" y="642471"/>
                  </a:moveTo>
                  <a:cubicBezTo>
                    <a:pt x="214312" y="345608"/>
                    <a:pt x="428625" y="48746"/>
                    <a:pt x="647700" y="4296"/>
                  </a:cubicBezTo>
                  <a:cubicBezTo>
                    <a:pt x="866775" y="-40154"/>
                    <a:pt x="1103312" y="272583"/>
                    <a:pt x="1314450" y="375771"/>
                  </a:cubicBezTo>
                  <a:cubicBezTo>
                    <a:pt x="1525588" y="478959"/>
                    <a:pt x="1720056" y="551190"/>
                    <a:pt x="1914525" y="623421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13D1B4-4B06-4787-9F5A-3F69CD27F6E3}"/>
                </a:ext>
              </a:extLst>
            </p:cNvPr>
            <p:cNvSpPr/>
            <p:nvPr/>
          </p:nvSpPr>
          <p:spPr>
            <a:xfrm>
              <a:off x="6248400" y="4114798"/>
              <a:ext cx="1905000" cy="1352552"/>
            </a:xfrm>
            <a:custGeom>
              <a:avLst/>
              <a:gdLst>
                <a:gd name="connsiteX0" fmla="*/ 0 w 1905000"/>
                <a:gd name="connsiteY0" fmla="*/ 1352552 h 1352552"/>
                <a:gd name="connsiteX1" fmla="*/ 1000125 w 1905000"/>
                <a:gd name="connsiteY1" fmla="*/ 2 h 1352552"/>
                <a:gd name="connsiteX2" fmla="*/ 1905000 w 1905000"/>
                <a:gd name="connsiteY2" fmla="*/ 1343027 h 1352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0" h="1352552">
                  <a:moveTo>
                    <a:pt x="0" y="1352552"/>
                  </a:moveTo>
                  <a:cubicBezTo>
                    <a:pt x="341312" y="677071"/>
                    <a:pt x="682625" y="1590"/>
                    <a:pt x="1000125" y="2"/>
                  </a:cubicBezTo>
                  <a:cubicBezTo>
                    <a:pt x="1317625" y="-1586"/>
                    <a:pt x="1611312" y="670720"/>
                    <a:pt x="1905000" y="134302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E8495F3E-828E-42F6-97D4-D61FEACC35B1}"/>
                    </a:ext>
                  </a:extLst>
                </p:cNvPr>
                <p:cNvSpPr txBox="1"/>
                <p:nvPr/>
              </p:nvSpPr>
              <p:spPr>
                <a:xfrm>
                  <a:off x="7496730" y="3923578"/>
                  <a:ext cx="1280897" cy="29866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6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E8495F3E-828E-42F6-97D4-D61FEACC35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6730" y="3923578"/>
                  <a:ext cx="1280897" cy="29866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BE8A40D-5271-4598-9F84-19B36A5C4E4E}"/>
                    </a:ext>
                  </a:extLst>
                </p:cNvPr>
                <p:cNvSpPr txBox="1"/>
                <p:nvPr/>
              </p:nvSpPr>
              <p:spPr>
                <a:xfrm>
                  <a:off x="6480002" y="5080545"/>
                  <a:ext cx="1657177" cy="2702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2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func>
                          <m:func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GB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GB" sz="32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BE8A40D-5271-4598-9F84-19B36A5C4E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0002" y="5080545"/>
                  <a:ext cx="1657177" cy="27022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0602D04-F0A2-4BA4-AB7A-E94667E55FF4}"/>
                  </a:ext>
                </a:extLst>
              </p:cNvPr>
              <p:cNvSpPr txBox="1"/>
              <p:nvPr/>
            </p:nvSpPr>
            <p:spPr>
              <a:xfrm>
                <a:off x="5735040" y="2615775"/>
                <a:ext cx="5251671" cy="4066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func>
                            <m:func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8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i="1" dirty="0">
                  <a:latin typeface="Cambria Math" panose="02040503050406030204" pitchFamily="18" charset="0"/>
                </a:endParaRPr>
              </a:p>
              <a:p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bSup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sSubSup>
                        <m:sSub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func>
                                <m:funcPr>
                                  <m:ctrlP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GB" sz="28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GB" sz="28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GB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bSup>
                    </m:oMath>
                  </m:oMathPara>
                </a14:m>
                <a:endParaRPr lang="en-GB" sz="2800" i="1" dirty="0">
                  <a:latin typeface="Cambria Math" panose="02040503050406030204" pitchFamily="18" charset="0"/>
                </a:endParaRPr>
              </a:p>
              <a:p>
                <a:endParaRPr lang="en-GB" sz="2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0602D04-F0A2-4BA4-AB7A-E94667E55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040" y="2615775"/>
                <a:ext cx="5251671" cy="40661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12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199456" y="189376"/>
            <a:ext cx="9143782" cy="59912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/>
              <a:t>Integration with Parametric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15680" y="5445224"/>
                <a:ext cx="4968552" cy="62427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Area:        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subHide m:val="on"/>
                        <m:supHide m:val="on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f>
                          <m:fPr>
                            <m:ctrlPr>
                              <a:rPr lang="en-GB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en-GB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5445224"/>
                <a:ext cx="4968552" cy="624273"/>
              </a:xfrm>
              <a:prstGeom prst="rect">
                <a:avLst/>
              </a:prstGeom>
              <a:blipFill>
                <a:blip r:embed="rId2"/>
                <a:stretch>
                  <a:fillRect l="-1709" b="-65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47528" y="1124744"/>
                <a:ext cx="7704856" cy="1797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Suppose we have the following parametric equations: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To find the area under the curve, we want to determine to determine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GB" dirty="0"/>
                  <a:t>. The problem however is that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dirty="0"/>
                  <a:t> is in terms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dirty="0"/>
                  <a:t>, not in terms of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1124744"/>
                <a:ext cx="7704856" cy="1797159"/>
              </a:xfrm>
              <a:prstGeom prst="rect">
                <a:avLst/>
              </a:prstGeom>
              <a:blipFill>
                <a:blip r:embed="rId3"/>
                <a:stretch>
                  <a:fillRect l="-633" t="-2041" b="-28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1099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4928F-5237-1D2F-7B0C-1FEF48B38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41DFCB98-4C24-D419-EC99-90B6E5906E10}"/>
              </a:ext>
            </a:extLst>
          </p:cNvPr>
          <p:cNvSpPr txBox="1"/>
          <p:nvPr/>
        </p:nvSpPr>
        <p:spPr>
          <a:xfrm>
            <a:off x="1343472" y="1844824"/>
            <a:ext cx="9433048" cy="255454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dirty="0"/>
              <a:t>Integration with Parametric Equations</a:t>
            </a:r>
          </a:p>
        </p:txBody>
      </p:sp>
    </p:spTree>
    <p:extLst>
      <p:ext uri="{BB962C8B-B14F-4D97-AF65-F5344CB8AC3E}">
        <p14:creationId xmlns:p14="http://schemas.microsoft.com/office/powerpoint/2010/main" val="300195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9416" y="236500"/>
                <a:ext cx="10513168" cy="3281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To find the area under the curve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subHide m:val="on"/>
                          <m:supHide m:val="on"/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36500"/>
                <a:ext cx="10513168" cy="3281476"/>
              </a:xfrm>
              <a:prstGeom prst="rect">
                <a:avLst/>
              </a:prstGeom>
              <a:blipFill>
                <a:blip r:embed="rId2"/>
                <a:stretch>
                  <a:fillRect l="-1682" t="-5762" r="-16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51384" y="3789040"/>
                <a:ext cx="5472608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400" b="1" dirty="0">
                    <a:solidFill>
                      <a:prstClr val="black"/>
                    </a:solidFill>
                  </a:rPr>
                  <a:t>Parametric equations</a:t>
                </a:r>
                <a:endParaRPr lang="en-GB" sz="2400" b="1" dirty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789040"/>
                <a:ext cx="5472608" cy="2123658"/>
              </a:xfrm>
              <a:prstGeom prst="rect">
                <a:avLst/>
              </a:prstGeom>
              <a:blipFill>
                <a:blip r:embed="rId3"/>
                <a:stretch>
                  <a:fillRect l="-1336" t="-6034" r="-1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672064" y="4725144"/>
                <a:ext cx="454694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4800" b="1" dirty="0">
                    <a:solidFill>
                      <a:schemeClr val="tx1"/>
                    </a:solidFill>
                  </a:rPr>
                  <a:t> is in terms of </a:t>
                </a:r>
                <a14:m>
                  <m:oMath xmlns:m="http://schemas.openxmlformats.org/officeDocument/2006/math">
                    <m:r>
                      <a:rPr lang="en-GB" sz="4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725144"/>
                <a:ext cx="4546949" cy="830997"/>
              </a:xfrm>
              <a:prstGeom prst="rect">
                <a:avLst/>
              </a:prstGeom>
              <a:blipFill>
                <a:blip r:embed="rId4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BBEF1CB-672C-95FA-9CD8-609E1CF2B209}"/>
              </a:ext>
            </a:extLst>
          </p:cNvPr>
          <p:cNvSpPr txBox="1"/>
          <p:nvPr/>
        </p:nvSpPr>
        <p:spPr>
          <a:xfrm>
            <a:off x="6473603" y="3850440"/>
            <a:ext cx="49438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What is the problem?</a:t>
            </a:r>
            <a:endParaRPr lang="en-GB" sz="4000" b="1" i="1" dirty="0">
              <a:solidFill>
                <a:srgbClr val="FF0000"/>
              </a:solidFill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0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6DA71-9016-5987-7B5A-99A3A7D93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766CE66-6133-C04A-D2C9-C9C9D9E10E84}"/>
                  </a:ext>
                </a:extLst>
              </p:cNvPr>
              <p:cNvSpPr txBox="1"/>
              <p:nvPr/>
            </p:nvSpPr>
            <p:spPr>
              <a:xfrm>
                <a:off x="983432" y="692696"/>
                <a:ext cx="10729192" cy="21357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1500" dirty="0">
                    <a:solidFill>
                      <a:schemeClr val="tx1"/>
                    </a:solidFill>
                  </a:rPr>
                  <a:t>Area: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11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766CE66-6133-C04A-D2C9-C9C9D9E10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692696"/>
                <a:ext cx="10729192" cy="2135777"/>
              </a:xfrm>
              <a:prstGeom prst="rect">
                <a:avLst/>
              </a:prstGeom>
              <a:blipFill>
                <a:blip r:embed="rId2"/>
                <a:stretch>
                  <a:fillRect l="-7330" t="-16286" b="-28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5A60F9-79C5-ADB3-C620-FB4C763B885B}"/>
                  </a:ext>
                </a:extLst>
              </p:cNvPr>
              <p:cNvSpPr txBox="1"/>
              <p:nvPr/>
            </p:nvSpPr>
            <p:spPr>
              <a:xfrm>
                <a:off x="3143672" y="3140968"/>
                <a:ext cx="6096000" cy="3229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GB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GB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f>
                            <m:fPr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num>
                            <m:den>
                              <m:r>
                                <a:rPr lang="en-GB" sz="9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GB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85A60F9-79C5-ADB3-C620-FB4C763B8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140968"/>
                <a:ext cx="6096000" cy="3229217"/>
              </a:xfrm>
              <a:prstGeom prst="rect">
                <a:avLst/>
              </a:prstGeom>
              <a:blipFill>
                <a:blip r:embed="rId3"/>
                <a:stretch>
                  <a:fillRect r="-61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ABBC54A-8B0C-AE54-F37C-F31E8918D5FB}"/>
              </a:ext>
            </a:extLst>
          </p:cNvPr>
          <p:cNvSpPr txBox="1"/>
          <p:nvPr/>
        </p:nvSpPr>
        <p:spPr>
          <a:xfrm>
            <a:off x="4079776" y="508030"/>
            <a:ext cx="244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Limits are in terms of </a:t>
            </a:r>
            <a:r>
              <a:rPr lang="en-GB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4A3FEF-68CE-F380-4C52-B1DD9993BF17}"/>
              </a:ext>
            </a:extLst>
          </p:cNvPr>
          <p:cNvSpPr txBox="1"/>
          <p:nvPr/>
        </p:nvSpPr>
        <p:spPr>
          <a:xfrm>
            <a:off x="4079776" y="3059668"/>
            <a:ext cx="2448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Limits are in terms of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n-GB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44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57581</TotalTime>
  <Words>532</Words>
  <Application>Microsoft Office PowerPoint</Application>
  <PresentationFormat>Widescreen</PresentationFormat>
  <Paragraphs>135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1294</cp:revision>
  <dcterms:created xsi:type="dcterms:W3CDTF">2013-02-28T07:36:55Z</dcterms:created>
  <dcterms:modified xsi:type="dcterms:W3CDTF">2026-02-04T05:34:15Z</dcterms:modified>
</cp:coreProperties>
</file>