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"/>
  </p:notesMasterIdLst>
  <p:sldIdLst>
    <p:sldId id="333" r:id="rId3"/>
    <p:sldId id="335" r:id="rId4"/>
    <p:sldId id="33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9416A7-3BCA-4D13-8B52-990A10AC35B4}" v="2" dt="2024-09-04T03:17:29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5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9416A7-3BCA-4D13-8B52-990A10AC35B4}"/>
    <pc:docChg chg="undo custSel addSld delSld modSld modMainMaster modNotesMaster">
      <pc:chgData name="Stewart Gale" userId="3647ddd2-6040-41ae-a96d-232c23482af8" providerId="ADAL" clId="{069416A7-3BCA-4D13-8B52-990A10AC35B4}" dt="2024-09-04T03:17:54.829" v="33" actId="1076"/>
      <pc:docMkLst>
        <pc:docMk/>
      </pc:docMkLst>
      <pc:sldChg chg="modSp del mod">
        <pc:chgData name="Stewart Gale" userId="3647ddd2-6040-41ae-a96d-232c23482af8" providerId="ADAL" clId="{069416A7-3BCA-4D13-8B52-990A10AC35B4}" dt="2024-09-04T03:17:16.271" v="20" actId="47"/>
        <pc:sldMkLst>
          <pc:docMk/>
          <pc:sldMk cId="3422354368" sldId="332"/>
        </pc:sldMkLst>
        <pc:graphicFrameChg chg="mod modGraphic">
          <ac:chgData name="Stewart Gale" userId="3647ddd2-6040-41ae-a96d-232c23482af8" providerId="ADAL" clId="{069416A7-3BCA-4D13-8B52-990A10AC35B4}" dt="2022-09-07T04:52:38.997" v="13" actId="255"/>
          <ac:graphicFrameMkLst>
            <pc:docMk/>
            <pc:sldMk cId="3422354368" sldId="332"/>
            <ac:graphicFrameMk id="5" creationId="{00000000-0000-0000-0000-000000000000}"/>
          </ac:graphicFrameMkLst>
        </pc:graphicFrameChg>
        <pc:picChg chg="mod modCrop">
          <ac:chgData name="Stewart Gale" userId="3647ddd2-6040-41ae-a96d-232c23482af8" providerId="ADAL" clId="{069416A7-3BCA-4D13-8B52-990A10AC35B4}" dt="2022-09-07T04:52:24.418" v="10" actId="14100"/>
          <ac:picMkLst>
            <pc:docMk/>
            <pc:sldMk cId="3422354368" sldId="332"/>
            <ac:picMk id="2" creationId="{00000000-0000-0000-0000-000000000000}"/>
          </ac:picMkLst>
        </pc:picChg>
      </pc:sldChg>
      <pc:sldChg chg="modSp mod">
        <pc:chgData name="Stewart Gale" userId="3647ddd2-6040-41ae-a96d-232c23482af8" providerId="ADAL" clId="{069416A7-3BCA-4D13-8B52-990A10AC35B4}" dt="2024-09-04T03:17:37.717" v="30" actId="20577"/>
        <pc:sldMkLst>
          <pc:docMk/>
          <pc:sldMk cId="2968077626" sldId="333"/>
        </pc:sldMkLst>
        <pc:spChg chg="mod">
          <ac:chgData name="Stewart Gale" userId="3647ddd2-6040-41ae-a96d-232c23482af8" providerId="ADAL" clId="{069416A7-3BCA-4D13-8B52-990A10AC35B4}" dt="2024-09-04T03:17:37.717" v="30" actId="20577"/>
          <ac:spMkLst>
            <pc:docMk/>
            <pc:sldMk cId="2968077626" sldId="333"/>
            <ac:spMk id="2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k cId="2968077626" sldId="333"/>
            <ac:spMk id="3" creationId="{00000000-0000-0000-0000-000000000000}"/>
          </ac:spMkLst>
        </pc:sp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968077626" sldId="333"/>
            <ac:picMk id="6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968077626" sldId="333"/>
            <ac:picMk id="7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968077626" sldId="333"/>
            <ac:picMk id="1028" creationId="{00000000-0000-0000-0000-000000000000}"/>
          </ac:picMkLst>
        </pc:picChg>
      </pc:sldChg>
      <pc:sldChg chg="modSp mod">
        <pc:chgData name="Stewart Gale" userId="3647ddd2-6040-41ae-a96d-232c23482af8" providerId="ADAL" clId="{069416A7-3BCA-4D13-8B52-990A10AC35B4}" dt="2024-09-04T03:17:29.545" v="24"/>
        <pc:sldMkLst>
          <pc:docMk/>
          <pc:sldMk cId="2207852673" sldId="335"/>
        </pc:sldMkLst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k cId="2207852673" sldId="335"/>
            <ac:spMk id="2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k cId="2207852673" sldId="335"/>
            <ac:spMk id="11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k cId="2207852673" sldId="335"/>
            <ac:spMk id="12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k cId="2207852673" sldId="335"/>
            <ac:spMk id="14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k cId="2207852673" sldId="335"/>
            <ac:spMk id="24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k cId="2207852673" sldId="335"/>
            <ac:spMk id="34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k cId="2207852673" sldId="335"/>
            <ac:spMk id="35" creationId="{00000000-0000-0000-0000-000000000000}"/>
          </ac:spMkLst>
        </pc:sp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3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4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5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6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7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30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31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32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33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36" creationId="{00000000-0000-0000-0000-000000000000}"/>
          </ac:picMkLst>
        </pc:picChg>
        <pc:picChg chg="mod">
          <ac:chgData name="Stewart Gale" userId="3647ddd2-6040-41ae-a96d-232c23482af8" providerId="ADAL" clId="{069416A7-3BCA-4D13-8B52-990A10AC35B4}" dt="2024-09-04T03:17:29.545" v="24"/>
          <ac:picMkLst>
            <pc:docMk/>
            <pc:sldMk cId="2207852673" sldId="335"/>
            <ac:picMk id="38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069416A7-3BCA-4D13-8B52-990A10AC35B4}" dt="2024-09-04T03:17:54.829" v="33" actId="1076"/>
        <pc:sldMkLst>
          <pc:docMk/>
          <pc:sldMk cId="3365137495" sldId="336"/>
        </pc:sldMkLst>
        <pc:spChg chg="del">
          <ac:chgData name="Stewart Gale" userId="3647ddd2-6040-41ae-a96d-232c23482af8" providerId="ADAL" clId="{069416A7-3BCA-4D13-8B52-990A10AC35B4}" dt="2024-09-04T03:17:20.924" v="22" actId="478"/>
          <ac:spMkLst>
            <pc:docMk/>
            <pc:sldMk cId="3365137495" sldId="336"/>
            <ac:spMk id="2" creationId="{DE6ECEB1-8784-740B-DC46-E867655A14FB}"/>
          </ac:spMkLst>
        </pc:spChg>
        <pc:spChg chg="del">
          <ac:chgData name="Stewart Gale" userId="3647ddd2-6040-41ae-a96d-232c23482af8" providerId="ADAL" clId="{069416A7-3BCA-4D13-8B52-990A10AC35B4}" dt="2024-09-04T03:17:20.924" v="22" actId="478"/>
          <ac:spMkLst>
            <pc:docMk/>
            <pc:sldMk cId="3365137495" sldId="336"/>
            <ac:spMk id="3" creationId="{01F7BB38-302A-E127-EFA1-A5E9EB0694CA}"/>
          </ac:spMkLst>
        </pc:spChg>
        <pc:picChg chg="add mod">
          <ac:chgData name="Stewart Gale" userId="3647ddd2-6040-41ae-a96d-232c23482af8" providerId="ADAL" clId="{069416A7-3BCA-4D13-8B52-990A10AC35B4}" dt="2024-09-04T03:17:54.829" v="33" actId="1076"/>
          <ac:picMkLst>
            <pc:docMk/>
            <pc:sldMk cId="3365137495" sldId="336"/>
            <ac:picMk id="4" creationId="{663B8256-B17B-C2C9-6712-0CFEC666D3D3}"/>
          </ac:picMkLst>
        </pc:picChg>
      </pc:sldChg>
      <pc:sldMasterChg chg="modSp modSldLayout">
        <pc:chgData name="Stewart Gale" userId="3647ddd2-6040-41ae-a96d-232c23482af8" providerId="ADAL" clId="{069416A7-3BCA-4D13-8B52-990A10AC35B4}" dt="2024-09-04T03:17:29.545" v="24"/>
        <pc:sldMasterMkLst>
          <pc:docMk/>
          <pc:sldMasterMk cId="1503315567" sldId="2147483648"/>
        </pc:sldMasterMkLst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503315567" sldId="2147483648"/>
            <ac:spMk id="2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503315567" sldId="2147483648"/>
            <ac:spMk id="3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503315567" sldId="2147483648"/>
            <ac:spMk id="4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503315567" sldId="2147483648"/>
            <ac:spMk id="5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503315567" sldId="2147483648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503315567" sldId="2147483648"/>
            <pc:sldLayoutMk cId="207422215" sldId="2147483649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207422215" sldId="214748364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207422215" sldId="2147483649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503315567" sldId="2147483648"/>
            <pc:sldLayoutMk cId="180166766" sldId="2147483651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180166766" sldId="214748365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180166766" sldId="214748365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503315567" sldId="2147483648"/>
            <pc:sldLayoutMk cId="756325397" sldId="2147483652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756325397" sldId="2147483652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756325397" sldId="2147483652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503315567" sldId="2147483648"/>
            <pc:sldLayoutMk cId="4189768426" sldId="2147483653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4189768426" sldId="2147483653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4189768426" sldId="2147483653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4189768426" sldId="2147483653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4189768426" sldId="2147483653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503315567" sldId="2147483648"/>
            <pc:sldLayoutMk cId="1083507666" sldId="2147483656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1083507666" sldId="2147483656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1083507666" sldId="2147483656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1083507666" sldId="2147483656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503315567" sldId="2147483648"/>
            <pc:sldLayoutMk cId="368760039" sldId="2147483657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368760039" sldId="2147483657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368760039" sldId="2147483657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368760039" sldId="2147483657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503315567" sldId="2147483648"/>
            <pc:sldLayoutMk cId="212020387" sldId="2147483659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212020387" sldId="214748365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503315567" sldId="2147483648"/>
              <pc:sldLayoutMk cId="212020387" sldId="2147483659"/>
              <ac:spMk id="3" creationId="{00000000-0000-0000-0000-000000000000}"/>
            </ac:spMkLst>
          </pc:spChg>
        </pc:sldLayoutChg>
      </pc:sldMasterChg>
      <pc:sldMasterChg chg="modSp modSldLayout">
        <pc:chgData name="Stewart Gale" userId="3647ddd2-6040-41ae-a96d-232c23482af8" providerId="ADAL" clId="{069416A7-3BCA-4D13-8B52-990A10AC35B4}" dt="2024-09-04T03:17:29.545" v="24"/>
        <pc:sldMasterMkLst>
          <pc:docMk/>
          <pc:sldMasterMk cId="1815377136" sldId="2147483660"/>
        </pc:sldMasterMkLst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815377136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815377136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815377136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815377136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069416A7-3BCA-4D13-8B52-990A10AC35B4}" dt="2024-09-04T03:17:29.545" v="24"/>
          <ac:spMkLst>
            <pc:docMk/>
            <pc:sldMasterMk cId="1815377136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815377136" sldId="2147483660"/>
            <pc:sldLayoutMk cId="2297779127" sldId="2147483661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2297779127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2297779127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815377136" sldId="2147483660"/>
            <pc:sldLayoutMk cId="3962757629" sldId="2147483663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3962757629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3962757629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815377136" sldId="2147483660"/>
            <pc:sldLayoutMk cId="3090773734" sldId="2147483664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3090773734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3090773734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815377136" sldId="2147483660"/>
            <pc:sldLayoutMk cId="1867591979" sldId="2147483665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1867591979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1867591979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1867591979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1867591979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815377136" sldId="2147483660"/>
            <pc:sldLayoutMk cId="61969015" sldId="2147483668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61969015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61969015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61969015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815377136" sldId="2147483660"/>
            <pc:sldLayoutMk cId="327469959" sldId="2147483669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327469959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327469959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327469959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069416A7-3BCA-4D13-8B52-990A10AC35B4}" dt="2024-09-04T03:17:29.545" v="24"/>
          <pc:sldLayoutMkLst>
            <pc:docMk/>
            <pc:sldMasterMk cId="1815377136" sldId="2147483660"/>
            <pc:sldLayoutMk cId="749263273" sldId="2147483671"/>
          </pc:sldLayoutMkLst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749263273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069416A7-3BCA-4D13-8B52-990A10AC35B4}" dt="2024-09-04T03:17:29.545" v="24"/>
            <ac:spMkLst>
              <pc:docMk/>
              <pc:sldMasterMk cId="1815377136" sldId="2147483660"/>
              <pc:sldLayoutMk cId="749263273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77E468-738D-4850-A2DF-1B0931428519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67057-498C-43A9-8B6C-DE8A5F4136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257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22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15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6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325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768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58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864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50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6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186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20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7791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072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757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7737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5919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796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770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69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699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3087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26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7265C-281B-4942-B41F-2D570AAC6BEC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C20F2-3DB4-4A03-96A7-E6FF2D5107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3315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7265C-281B-4942-B41F-2D570AAC6BE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04/09/2024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2C20F2-3DB4-4A03-96A7-E6FF2D51070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377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332656"/>
            <a:ext cx="8229600" cy="2088232"/>
          </a:xfrm>
        </p:spPr>
        <p:txBody>
          <a:bodyPr>
            <a:noAutofit/>
          </a:bodyPr>
          <a:lstStyle/>
          <a:p>
            <a:r>
              <a:rPr lang="en-GB" sz="7200" dirty="0">
                <a:solidFill>
                  <a:schemeClr val="bg1"/>
                </a:solidFill>
              </a:rPr>
              <a:t>Build an Army </a:t>
            </a:r>
            <a:br>
              <a:rPr lang="en-GB" sz="7200" dirty="0">
                <a:solidFill>
                  <a:schemeClr val="bg1"/>
                </a:solidFill>
              </a:rPr>
            </a:br>
            <a:r>
              <a:rPr lang="en-GB" sz="7200" dirty="0">
                <a:solidFill>
                  <a:schemeClr val="bg1"/>
                </a:solidFill>
              </a:rPr>
              <a:t>and win the battle!</a:t>
            </a:r>
          </a:p>
        </p:txBody>
      </p:sp>
      <p:sp>
        <p:nvSpPr>
          <p:cNvPr id="3" name="AutoShape 2" descr="data:image/jpeg;base64,/9j/4AAQSkZJRgABAQAAAQABAAD/2wCEAAkGBxQTEhUUEBQUFhQVFRUYFxgYFxcYFhYXGBcXFhUYHhcYHiggHRolGxgXITEiJSkrLi4uFx8zODMsNygtLisBCgoKDg0OGxAQGy0kICQxLC4vMCwvKywsLSwsLCwsLCwsLCwsLCwsLCwsLCwsLCwsLCwsLCwsLCwsLCw0NCwsLP/AABEIARkAswMBIgACEQEDEQH/xAAcAAEAAgMBAQEAAAAAAAAAAAAABgcDBAUCAQj/xABREAABAwICBgcEBAgJCwUAAAABAAIDBBEFIQYSEzFBUQcUImFxgZEyUqGxQkNywSMzU4KSk8LRFRY0YnOisuHwFyREVFWDo7PS0/EIJTV0xP/EABoBAQADAQEBAAAAAAAAAAAAAAABAgMEBQb/xAAvEQACAgEDAgQEBgMBAAAAAAAAAQIDEQQhMRITQVFhkSIyQqEUUnGB4fAjwdEF/9oADAMBAAIRAxEAPwC8UREAREQBERAEREAREQBERAEREAREQBERAEREAREQBERAEREAREQBERAFw9K9KqbD4tpVPte+owZySEcGs47xnuFxchZ9JscjoqaWpm9mNpNr2LnbmsF+JNh5qkaOGWqmNdX9qeTONh9iBn0Wtadxtb15kqHLBaMXJ4JK3TPFcQkEdCyGhY6+q+btykAXvqlpAJsctU79/Fb46PqyX+WYxVv42iGyAPHicvILTwCJzqiIM3h4PgAbk+is5c87ZeBeUEivP8lY/wBpYl+u/uUUxPRvUkLYMQxBwbkXGc5kHO1uCu5QWu0PlaTsi17eFzZ3xyVY2PxZMVHxIdDVYpCb0+JSOAt2J2NkBA4XINvIA96kWD9K8kT2x4vT7IEgCoiu6G/85u9o8z4cVoVVM+NxbI0tcOB+fgtaaJrmlrwHNIsQRcEeC1VjLOpPgumlqWSMa+NzXseA5rmkFrgcwQRkQsqo7QnG3YVVMp5HE0FS+zLknq0p3WPuuJz9eBveC1TyYNYeD6iIpICIiAIiIAiIgCIiAIiIAiIgKj6Yazb1lJQb2MBqZhwNrsjB/req0FmoKRtZi+JzPJ1Y3RwRubb6As8Z97QutPo28ew9p8bj96wslvg3qaSNfRmp2dQwnc67f0t3xsrB2qg1HgEge0uLQAQcjc5ZqV7ZYyE2m9je2qbVaG1TaqpmRHSyYuqXX+iGgeFr/MlaNLh0smcbHEc9w9TkptLFG4hzmNcRxLQT8VmEqvk17mEVdpJhBkhkhkaWuLTq3G5wzafVWX0YY2avDoJHm8jG7KS+8vj7JJ7yAD5r1OxrxZ7WuHeLqMdELtjV4rR7msqRNG0cGy34/ZEa2qlnYzm87loIiLYzCIiAIiIAiIgCIiAIiIAiLk6WYyyko56iQ2EcZI73HJgHeXEDzQFWdFM+0gqajcairleRyvY/tKbbVQPQg9Twpr5hazZJnDjYkubv4lur6rjHpInewuFIWsIuHCQX1eeYFslzOLk3gsiya3F2R5e07kPvPBcefHZTuIaO4Z+pUQwjGKmpj2sFBUSR3I1m2IJG+xO/yWZ9bVjfhlb5Rk/IKe2zZOCJPBjcrTmdYciPvCkVNWB7Q5u4/DuVY/wvU/7Mr/1L/wDpW/huklUy4/guvIOf4p4+bVDrZE3F8Fh7VNqoY3SOtd7GFVnmLfMLi1/SHURSmF9A9koF9R79U25+zmPBR25GWSzdqo3orJqaRTtbk2aia9385zHNA+F/RR3BukF8lRHDUU2xEpLWu19btcBaw3mw8wt+trOrY3h9TJlC9r6dzuTnh4bfuu5p/NKvBOMtwy6kRFuVCIiAIiIAiIgCIiAIiIAqg6Vq3rtdT4a0/gorT1O/M5iOO442J/THJWrilc2CGSaQ2ZExz3eDQSVRuhLXzOkq5/xtVI6U9zdzGjuHDusqyeEWisjpPqi2lZCzIzysZy7IzPx1R4Ern6K6N9frWUhuKeFrZKi2V2ggMjvw1vlda3SRX2rqVmdowHu5We/Vv5avxVh9CULQ/EXfTNQxp56rWdj5uVYLZEFm0tO2NjWRtDWNADWgWDQMgAF7c4DebeK9KAdL2htTiUETKWRrTG8lzHktY+4ABuAc22NvtFaEE+uvjnAbzZRKfG4cHoaZuITOe5rWRa4Bc57g3M23lotv37lwulnQepxQ0z6OaMNZe7XOcG9qxErS0G5t/cgLMUT6RdD2YhTEAAVMQLqeTcWvGYaT7jiACPPgpLQQlkTGOcXuaxrS473EAAnzWdAfk/EHOfTCW1pYXgke69jtVwt4qx8Yo219BbdtYmSMJ+i6we39x8SofpJqsfi2qBq9bma0D3nnVIHmV3dC6suw2IcWlzD4NcbX+CxkXSy8Fl9FWkhraBhlJ28B2MwPta7AAHHxFjfnfkpiqT0IxA0eMBhyhr2ap5Cdly0+Yy79buV2LVPKKtYeCJYF0h0VVUy0rJC2aORzAHjV2pabEsJ353yyOW5aPS3pv/B1LaI/51NdsW46g+lKQeA4ZZkjvWLpR0KoaiCSqnPV5YmF23YM+yLgObca+dgOPIqgMMp6vF6yGF0j5ZHBrNd93bOJu9xPIC57/EqSD9CdEumc+JU73VEOo6Ihu1blHKbZ2bvDhlfhn5KdrnaPYNFR08dPALMjbYc3H6Tj3k3J8V0UAREQBERAEREBW3ThiJ6rFRMNn1krWm2/ZRkPefXVXHwZoYQwCwDQG+Atl6KX6bdH8WITRTunnhliaWNMZFrEk7juOZzG++e4KptMtEjQVkTKmqqzRzMs2fXtqzXzY42sBYX3cb8CqTjkvGSSaMlbhnW8QxOO2sY8MLo+57HU8jbW43v6rY0M0jNBK2tcxz6SsijbUFg1jFJH2RJYbwO0D58bA5MP0eqsOnNVhj2zlzNSSKaxMjCQ4gSd+qOXmtDQXFomNdSVA2EgkfqRyXHYe64aC4C9iSO9VlLCyvAhLOzL3wvH6aoZr09RFI3m17TbuIvcHuK5Okmn1DRgh8zZJeEMREkrncBqtPZ87Kv6nQujkOs6nZc+7dt/JpAW3h2jtPB+JhYw8wLu/SOap+IiW7bOLWQzYjOarEGBo1SyGn3iGN2+/wDPN8z+4AdTRHTGTCwKXEA+SjGUNSBrGIcI5AM9UcD927WxHF5IHWfR1DxfJ0IbI0jhyIPcR6rfw1z5mkyQOiadzZCC887sFw0eJv3BU7sluyehcFm4djtNO3XgqIZG82yNNvGxyPcVGdMekSCmY6Kle2orHAtjijIfquOQc8tya0byDn81DZ9CqN5u6nZfuu0ejSAtmDCqakYXNZFC0DtOyGQ5uOZ8yr/iF4EdtkWoMFcZ6CkkOtLUVW2nOXa1Pwsv+P5q6OgMQDayMj2a2cW4C2qPuXNpMfqJMRM2FxCXUhMTJZARFGXG7357zbIeeRX2o0KjhjkqK2sla9zjJI+MiNpc43IDQMySf3AK304fJV87HU09w09V20HZlp3smYRvGoc9+WQz/NVy6P4o2qpoahm6WNr7ciRmPI3CpXo+6OZa6mfPPVVkEUj3CFuvcvhtk5wPO9u+xO4hSfTLFo8AwqOkpHudM8PbEXEa7dYudJKbci7K3EjvWkVhYIbyQzp3026xN1GndeGF15SDlJKPo5bw2/6XgFJtBMMhwHDH19cP84mA7H07HOOFt9zj7TuX5qqbo4qKRuIRSYk47Jp1gSNZpluNQv46t7k79wvldSvTLFpcfxWOkpCerxuLWuzLbC21nI3WtkO63vKxBe+i+kUFfA2opiSw3BDgQ5rhvaRzHdcLrrQwLCI6Snjp4BaONoaOZ5uPeTcnxW+gCIiAIiIAiIgC0cZwmGqhdDUxtkjeM2n4EHgRwI3LeXlzgBcmwGZJ3BAUtiOE1eCm4D6vDfe3zUw7xxYOe77PHpSUNFicIfZkzCMnjKRhO8X9pp7jyU5k00w65aa2lvuIMrPS11VHSDT0tI5ldgdTEyR0rGzRRyMMLmuvZxjByGsACBl2r5Wus5QzuuScno4RiGH50rjWU4+qkNpWDk13Hy/RXZ0f0spqo6jSY5h7UUg1Xg8QL5HyWto50hRSPEFcG09QLDeDC89zwSG35E2z3ld7SLQ6mrReVlpLdmVlmyDiDrDePG655xT+YvGTRtagXx+q0EuIAGZJNgPNQ6RmKYcdUsOIU+5jhlMw7mh28kd9j4jcslNodV1xEmLSGOPe2lhNm92u4E5+p7wslS/F7GncR4r9NBI8w4XCauYb3DKFneXGwOfeBvzSk0GkncJcVmMzt4haS2FndYb/AId91MhT01DB9VBC3waP3lx8yq50m6RpJY5f4NAZFGO1PIQ1x5CNhzvnvsT4LeEfyr9zOUm+STY7j1NQNbE1oMpsIqeJvaJ3AarR2R8+F1l0c0BnrZG1WN2DWnWhox7DRwMnM93ryXHoq2hwmgbUxOhqsVmbHcyPErxLIAXjI3a1tyL3BNhc5qR6G9K8cz20+IsFLUOsGn6mQ9zs9UnkSRuzut4wSKNk/wAUxCKlgfNMQyKJtyeQG4AegAX5bqpqnHsU7Is6V1mje2GFvPuaCSeZJ5qVdO+nHWJeo07rwwuvKQfblFxq8iG/2r8ls9FGN0GHYdUVjpGvrM2mM5PAvaKNvNriNYuGXP2Vcg8dNUFDSU9LQU0LDURgHaAdtkeZs4j2nPcSbG9szxCnvQ3oR1Cl2szbVVQAX33xs3sj7jxPf4BQHoj0bkxOukxOuGsxkmsLjKSbIgAH6DBb+qOBX6CQBERAEREAREQBERAFVvTpizxFT0Ubi3rUh2hG8xR21m37y4ZcbeK6mlHSC5tQaLC4OtVgvr/kYTnfXcCMxxFxyvfJVz0iYbizdjW4kYJGRFzdWAH8CH59rsjK4te54Z5qk5YTxyVs6ul9PJz24NSgW2LMu7P1Xl+C0p+pZ5ZLnDG4j9Y31XtuKsO57fULwei/zl9z5d1apeMvubDtHaQ/V+jnD71uYRitbh+VJJt4AfxExJsOTHZWy5ZdxXPbXg7iPUL71tXhZfB7vP6mtV+pqeepv0ZZODdKNDKLVDnU0o3skabeT2ix87FczGulVrrswuEzO/KyAsib5GzjwyNlBZZWu9oA+IBXttSALCwHcul6jbaO/wBj0Jf+lPp2juZqqifVP2mIzPmfwaDqxs8Gi33L5/AVI0XMYsN9yf3rF1xcuvqnTu2EZ7O+R3IcvFYxV908dTRxQWq1FmHJr7I+4VSRyTmaNgbEw2jA+kRvcf8AHJdPSF0ewcZRcfR563Cx/wAZLLA1rGADJrR6AKMV1eJ5MgXBvZijAJc9xyBsP8bl7KXTHB76XRHHkR8ldjRPR6Svqo6aHe89p3BjB7Tz4D42UoxDogxGKETasT+yHOY152jMrkEOaBcdxO5WN/6eqKmZTSvY69WX6s7XCz4mgnUaAc9U2vfnlwUpp8FyzMBwiKkgjp4G6scbbAc+JceZJJJPMroIikBERAEREAREQBRjpI0gNDh808f4ywZH/SPIa0+Vy781SdVj05S3iooQbGSsYSObWNJPoS1AczoyBpNSKwcZiDM45uMhGbtbebErN02Yo7Z09HG4t6zITIRxijtdt+8kei+6POAqYyd1z6lpA+K5/TTRSXpqxjS5kBeySwuWh9iHdwuCL94XI85yuS+oTUH084Is3CqYC2xjy5tB+JWN+DUp3xM8svkVH8YxZskYZG/2ntBtkdXj9ykDdFqTlJ+sK8qUZVpOycln9f8Ap8nKMqoqVtkk3nzfH7mu/RukP0CPB7vvJWI6LwfRdK3wd/cuiNE6XgZR/vCudj+CspoHSxVEwc22q0uBBJIFvS/ophf1yUY2yy/NE16jrkoRull+af8AJ5/izH+Wm/SX0aMx8ZZj+cvUFYdVutv1RfxtmtfEcY1BZvae7Jrfv8FdPUSl0qRpGWrlLpUjQxvDII7Rxa75nbruuGj3jkt/DKQRMDRv+keZWph9Nq3c860jvad9yx4piFvwbHAOdvcTYMH7169UHCGJPJ71NbrhiTy/M2J3Gpk2MZtG38a4cvdBXRxTDo2Ra9M0RyxWex7cnAtz38TYceK51BWwwsDWvb3m+ZPNeqrGGuaWRXke/sta0Ekk5AWG9cFsrrLU45SX93PLunqLb4uCaSf9yXu3FzU4Syfc6WGMutzJaJPK91W1RW9QrIMQjuAHiKoA+nC/IkjmLDzDVYmjODuhwyKmk9sQ2cN9nm7reRNvJV3pdFrUcwPBmt+iQ4fJdcHiWx9ClmLP0CCvq5WilWJaKmkG58ER9WBdVdJgEREAREQBERAFUPS9Jr4nh0Vso46iUn7Vmj4xj1VvKpMUIm0imvZzYKNjCDmA55Dtx7j8VWTwmSuTxg0RdMy3BwJ7gM1q9MGIuLKekY4tFRITJbjGy1237yR6KaQta32Wtb4AD5Ktelh95Keoju8Q67ZABewdaxv5fFc274JvcpRfTzgi+ktFAymds42NcC0NIABHaHHesUeJzxANnhebAWewawd3rSxzEmSRANcD22m187eCk7avkvOlmFaVizu+efA+al1V0xVserLfOc+HBym4/IcooJnHvaWj1WhpDRzui21U4ANc0CJvAE5knn6qTdbXG0qrW7BzCe0/V1RxNnAn4KKJ/wCSKhHH3ZXTWf5oquCW+75eP9GljGGwQsvtJi93sNDsyfTctLDaTV7T83nnnYcljgY4nXlN32AH80DcAstRVaosM3HcF7FUHCPxPLPeorlXHEnlmxU1RBDIxrSOyA5d57l2MP0fgawbZokkObnEneeQvuXMwmARXe8gyO3nkOQXRNePeHqF5+runN9NeUjy9dfZY+mvKXp4/wAHQbhlMPqYvNoPzWnjNBGIi+BrY5Y7PY5gDXAtz3hYDijPfb6ha1ZiwLSyP8JI/sta3tEk5cFzVV3daeX9zjoq1Hci03z6l76MYsaikgnPtSRtc77VrO+IKhmPUt9vGOIkA8wbfcpHofQOpqKCGT22RjWHJxzI8ibLi4ifwr/tFemtnsfXVku6HK0y4PSEkXa18Z7tnI9jR+iG+qmirToJltSVEIFtjVygeDg0hWWuswCIiAIiIAiIgCpfBZ9rjOLS+7JHF+gHMP8Ay1dCozQd+tNiU3GSvm+DnO/bKpZ8pKO/jFeb6jTYcTz7vBQLTWdzhDTtJbt39oj3G+0Pj8FMsUZ278CoRptE5roagAlsZc19t4DrWPgsFnG3JrblUvo5wYKzAKd0Tmxxta7V7Ls7g8M1wxiTorMqGua4ZXtdp8CF0m41GfrG+qwV+OMa3Ih5O5u8Hx7l59St+WabPmKVd8lkXL9eV+5qzY4wNu06x4DNctpc52vIbuO7k0cgtcG7i91rnkLAeACyPmt3k7hzXqVUxr4PZp08Kt1ybMs+ruF3HcBvJXZoNGGubrVLnbQ52aQA0cAtbB6LUO0kzkO7k0fvXX62uPVaibfTX7nn63VWN9FW3qfG6NU3EPPi8rIzR6lH1fq4lYzXDmPVeTiLfeb6hcOb39TPOzqn9Uvdm4MGpfyLPitTFsMjZGZKZoili7bHNyN25/JYzizPfb6hatdjLdQtYdd7hqta3MknJXqjf1p5f3NKYaruJ5lz6ly6P4p1imhmORkja4/at2vjdKvDmPdrXIJ323H+9R/Q5zoKaGGTeGjyJzt8bKSbRek9mfU7xNPofeWVuKw/RbLC8eLg8E+jQrTVQ9HMpbj9ezg+mjf5t2I/bcreXUuDMIiKQEREAREQHl7rAnkLqjOjtv4Gd/5Sqmd8QPuV4zvAa4u3AEnwAzX5ewdlU0OnoZdmyWSRwicLx6pcdXI3tl8hmqT4JRa88QcLH/woBp6Hgw0wNhO86xHFjbXHxC9x6Y1zMpaSN55seWj0N1GdMNJ3yywyGAxOja8AONw7Wt8lkoS8BOUuhqPJsY26kp2WEMbnkdltr+ZPJQsHMnLPlkB4LzPM57i55uTvK+wsLiA0XJU0VdqO7y/Fs5dNR2YfFJt+LZma4kgNF3HIAcSpVhui0epeoLi88Gmwb3d5WDB6JsPaOch3nl3BdTri4tTqZy+Gvb1PP1mrnL4anheZ4/ivT85f0/7kGi9Nzk/T/uXvradbXJ3L/wAzODuan87DdGqXixx8Xu+4rKzAKUfVDzLj8ysXW1862qt3P6n7lXLUP637s3BhNN+RZ6LSxrC4hEXwNEckfba5uRuM7ei+9bWnW4mCDHH25H9lrW5kk+CvVG7rTTbNKI6juJqTe/mywNG3OnhilItrNa4+PG3mpEqw0b0vlipo4oqR0moCNbXsCbm/Bbc+kmJS5RRQwA8Xdpw+Y/qr1nB5PqXJyJboqdTSPL6ygN/J4/6AriVCdFcTosZaal5lkmppQ17t4eHNJsOWqCPMq+wt48FAiIpAREQBERAcfTIuGH1mpfX6rUatt+tsnW+KpPRqNphgaNzKVsju4uNv2Xr9BSMBBBFwQQRzB3r88MpG0n8KQMJ/lUNLGHHtMie9wbny1XvI8Fnati0eTzpPiHVYYpHMBMhAIvaw1dZ37ly9OcKL44DENZ75WsYBvcZB2QPE2U3xvCY58Tw2mlbrRSdb128w2G4UlwXosjgqIpX1U00UDtaGF4bZjgLNJcPatwyG5UqWUpItJ4eD864Vo/NPKYg0sLPb1wW6niDnfuUzZoFG32ZpQbZkauflZS7SL/5uv/o6X/lBfVacnnBeuEXHcjFN0fSPBLKtwAPGPW/aC9P6OKkezVsPjGR+9WHgEV2E83fIBdPYrFv0XsYzqhnhFH6T6MVVFDtpJ43t1mts1pvc3tvb3Lrt6OqzjUxDwaT+ypD0xR2w/wD30fyet+nrHMORJHI7irYWM4XsRHTwfgvYijOjao+lWAeEV/2gs8fRmfrKuQ/ZaG/MlWaIk2Kr1BVQXgip2aCwA2kfM+3N1vkFvaKwR0tJjkkTAHwsjZE613sEjXsNnHMb7nwUixFwMji3df8A8rJ0W4eyodjEEwvHK6FjhuNnMkBz4FbVvJrOKUVhEHq3ijoo3hocdWMAHcS4XP3qQ0LA5sLrDVmGX2i3XA9A74KRnopiije+oqZqlsMUuxjeGtYy0ZDSQPacPLwUYp5xHg9NOB+K6u4/ZEgbJ/ULlnZHCXqxF5PWBD/3LDbW121FVGRxsxjh/ZsfNXuqk6OsKjfjOITEl3VxFss+wHTx3lI7+wB5lW2tofKjOXIREVyAiIgCIiAKp+lrRRrJY8ShbI7VlhNUxmYexnsy6ozLm5Dw8FbC+EIwU7o/iEddjVHJSO2kdNDUPkcA4NYZWGNrSSPaud37lcSxU9IyO+zYxlzc6rQ255m28rMqxiorCJby8lMYrTGXH66NltYw0zs/dbGwE+rm+q78ei5+lJ5Bv3k/cudRNvpTXf8A0mf/AJVP9isLXiReMmlg5dNRBjQ1oyC5+NYiIRqtzef6o5lSQxKtq+cySPeeLj5DgPRZrcvCOXuRzpCnc+ilL3E5x7/6RvBdxR/Tv+Qy+Mf/ADGrvrXwNEviJthT3SRNe8WJ+Oe/zW2YVz9DZHOjc13ssI1T45kfL1Ug2KxfJjJYZXeL0OxkLeBzb4Lb6F/5Tin9LB/YkUmxvAhOGkHVc29ja4IPAqNdDYtV4u33KljPExmZhPnq3W9TyJyzFFl10OvG9g3uY5vqCF+eabF2fwV1Ate6tOvAKcMcZA/XNri24DNfo1YBSRh5kDGa5Fi/VGsRy1t61lFSxkzTwcHQLRVmH0wZdz5ZLPme43c6SwFvsjcFJURWICIiAIiIAiIgCIiA8veACSQAMyTkAPFV/j3S9QQOMcBkqpBkRC27QftnI+V1A+k3SySvqpKSF5ZRwOLJNW4M0rSQ4E8WAiwG7K+eVo/TMZGNWNoaO7/Ga5L9Uq3hLLOmnTOzdvCN7+NlccTnxCnpo43TQti1ZX64a0bLPslpv+DHC2ZXSOnWMH6ykb4Rk/NcTbJtlwS1lknnCO2OkqXmdg6ZYv8Al6f9UFxHV2Ie/Tn80he9svm2VVqrfT2LfhqvDPucjSbF6swGOobDqPLRrMve4Idz7uS6UON18jQ5jadocLi+tu9SuVpY+8I+2PkV0sPltEwfzG/JdMtTNVKWFnLMI0xdrjl4wd2k0uxWNgYySla0co/U57ysv8c8X/L0/wCqC4u2X3bLmeqt9PY2/C1evudxmn2MNN70bxyLCL+hC1dCtNp8PnrJaijdIKybavMTx2DrSOIa3O4u/iRu4rm7ZNsrw1tkfBFZaOt8Nl2aK9IlDXO1IZdWb8lICx/lfJ3HcSVLV+Wq+jjlHaFnDc4ZOB4Zq1eh3TSWo16Gtdr1ELdaOQ3vLDkMzxeCRnxB42JXo0aiNvozhuodf6FoIvi+roMAiIgCIiAIiIAsNa8tjeRvDHEeIBIWZfHNuLHcckB+SMGmvHrH2nOc53iTmt7bLnV7erVFTA8gGKolbyyDyAR3ZX8146633h6rzLaW5t4PQqtSgkdTbptly+tt94eoTrbfeHqFn2X5F+6vM6m2XzbLmdaHvD1C+dbb7w9QnZfkO6vM+6QyXi/OH3repZuw37LfkuHitQHMsCDnzWzT1bdVvaG4cVtKp9tIyVi7jZ2Nsm2XM6233h6hOtj3h6hY9l+Rr3UdTbJt1y+tj3h6hOuN94eoTsvyJ7q8zqbZdjo8nLcaoy3e4Ssd9nUcVEjWt94eqmnQpBt8XDxm2CnkdfhdxDAL8+3f80rfT1OM8mF9icMH6LREXoHEEREAREQBERAEREBxMS0Roah5knpIJHutd7o2lxtkLutdc1/RrhZ30UPlrD5FS1EBC39FOEnfRt8pJh8nrw7okwg/6GP11QPlIpuiAg46I8IH+h/8ao/7izM6K8JG6jZ5vlPzepkiAjVLoBhsZuyiguOJZrd30rrDN0b4W7fRQ+QLf7JClaICFu6KcJP+ht8pJh8nrF/kiwf/AFT/AI9R/wBxTlEBCR0S4R/qY/Wz/wDcWRnRZhI3UbPN8p+b1MkQEVj6OMLbuooPME/Mrs4TgVNS36rBFDrW1tmxrda269hmuiiAIiIAiIgCIiAIiIAiIgCIiAIiIAiIgCIiAIiIAiIgCIiAIiIAiIgCIiA//9k=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pic>
        <p:nvPicPr>
          <p:cNvPr id="1028" name="Picture 4" descr="http://www.how-to-draw-funny-cartoons.com/image-files/cartoon-soldier-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511" y="2657052"/>
            <a:ext cx="2381250" cy="386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9895" r="14454"/>
          <a:stretch/>
        </p:blipFill>
        <p:spPr>
          <a:xfrm>
            <a:off x="3215680" y="2708920"/>
            <a:ext cx="2376264" cy="381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945" y="3645025"/>
            <a:ext cx="1487553" cy="148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77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1140" y="0"/>
            <a:ext cx="9126860" cy="489894"/>
          </a:xfrm>
        </p:spPr>
        <p:txBody>
          <a:bodyPr>
            <a:normAutofit fontScale="90000"/>
          </a:bodyPr>
          <a:lstStyle/>
          <a:p>
            <a:r>
              <a:rPr lang="en-GB" sz="2800" b="1" dirty="0">
                <a:solidFill>
                  <a:srgbClr val="00B050"/>
                </a:solidFill>
              </a:rPr>
              <a:t>Example of a Battle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921" y="3720833"/>
            <a:ext cx="1485563" cy="14855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74185" y="4528949"/>
            <a:ext cx="26026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FF0000"/>
                </a:solidFill>
              </a:rPr>
              <a:t>Strength = 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96795" y="4588743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00B050"/>
                </a:solidFill>
              </a:rPr>
              <a:t>Strength = 17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282" y="4053352"/>
            <a:ext cx="651338" cy="5221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439" y="3992410"/>
            <a:ext cx="805540" cy="51261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16381" y="587811"/>
            <a:ext cx="7559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Player A </a:t>
            </a:r>
            <a:r>
              <a:rPr lang="en-GB" sz="2400" dirty="0"/>
              <a:t>and </a:t>
            </a:r>
            <a:r>
              <a:rPr lang="en-GB" sz="2400" dirty="0">
                <a:solidFill>
                  <a:srgbClr val="00B050"/>
                </a:solidFill>
              </a:rPr>
              <a:t>Player B</a:t>
            </a:r>
            <a:r>
              <a:rPr lang="en-GB" sz="2400" dirty="0"/>
              <a:t> pick two numbers and a operation 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/>
          <a:srcRect t="-1" r="65665" b="82710"/>
          <a:stretch/>
        </p:blipFill>
        <p:spPr>
          <a:xfrm>
            <a:off x="2178479" y="3992410"/>
            <a:ext cx="643447" cy="51261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5"/>
          <a:srcRect l="32553" t="32753" r="32264" b="51679"/>
          <a:stretch/>
        </p:blipFill>
        <p:spPr>
          <a:xfrm>
            <a:off x="3728493" y="4000970"/>
            <a:ext cx="720080" cy="50405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5"/>
          <a:srcRect t="15472" r="64474" b="67190"/>
          <a:stretch/>
        </p:blipFill>
        <p:spPr>
          <a:xfrm>
            <a:off x="7535100" y="4005065"/>
            <a:ext cx="727095" cy="56139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5"/>
          <a:srcRect t="32018" r="66384" b="49309"/>
          <a:stretch/>
        </p:blipFill>
        <p:spPr>
          <a:xfrm>
            <a:off x="9150814" y="4062400"/>
            <a:ext cx="688001" cy="604604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524000" y="3322716"/>
            <a:ext cx="91268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Player A and Player B revel their calculations at the same time.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984108" y="5090219"/>
            <a:ext cx="2620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Highest score win.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15430" y="577768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The person who wins the most battles (out of 9) wins the wars!</a:t>
            </a:r>
          </a:p>
          <a:p>
            <a:pPr algn="ctr"/>
            <a:r>
              <a:rPr lang="en-GB" sz="2400" dirty="0"/>
              <a:t>Once you have used a square </a:t>
            </a:r>
            <a:r>
              <a:rPr lang="en-GB" sz="2400" b="1" dirty="0"/>
              <a:t>you cannot use it again</a:t>
            </a:r>
            <a:r>
              <a:rPr lang="en-GB" sz="2400" dirty="0"/>
              <a:t>.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067" y="231513"/>
            <a:ext cx="684767" cy="107280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94" y="282680"/>
            <a:ext cx="921946" cy="9704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7051" y="1482609"/>
            <a:ext cx="4002885" cy="1743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69346" y="1490968"/>
            <a:ext cx="4519488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5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3B8256-B17B-C2C9-6712-0CFEC666D3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8" t="2833" r="1953" b="935"/>
          <a:stretch/>
        </p:blipFill>
        <p:spPr bwMode="auto">
          <a:xfrm>
            <a:off x="1055440" y="188316"/>
            <a:ext cx="10441160" cy="64813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65137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75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Office Theme</vt:lpstr>
      <vt:lpstr>1_Office Theme</vt:lpstr>
      <vt:lpstr>Build an Army  and win the battle!</vt:lpstr>
      <vt:lpstr>Example of a Battle</vt:lpstr>
      <vt:lpstr>PowerPoint Presentation</vt:lpstr>
    </vt:vector>
  </TitlesOfParts>
  <Company>Thornleigh Salesian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Solving Equations</dc:title>
  <dc:creator>Craig Barton</dc:creator>
  <cp:lastModifiedBy>Stewart Gale</cp:lastModifiedBy>
  <cp:revision>58</cp:revision>
  <dcterms:created xsi:type="dcterms:W3CDTF">2013-04-22T07:01:12Z</dcterms:created>
  <dcterms:modified xsi:type="dcterms:W3CDTF">2024-09-04T03:17:56Z</dcterms:modified>
</cp:coreProperties>
</file>