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16/02/2020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4054" y="46910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62545" y="578160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2" descr="https://images.diagnosticquestions.com/uploads/questions/0ab2e9eb-7a61-49da-b0bb-fc7578e5c5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001" y="191244"/>
            <a:ext cx="5776873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images.diagnosticquestions.com/uploads/questions/5c5b90f4-5337-4ac0-925d-472a87c586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5" y="191244"/>
            <a:ext cx="5776872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9827" y="522556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8" name="Picture 2" descr="https://images.diagnosticquestions.com/uploads/questions/0ab2e9eb-7a61-49da-b0bb-fc7578e5c5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292" y="163330"/>
            <a:ext cx="5776873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images.diagnosticquestions.com/uploads/questions/5c5b90f4-5337-4ac0-925d-472a87c586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01" y="191246"/>
            <a:ext cx="5776872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255292" y="191246"/>
            <a:ext cx="5843253" cy="433265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72594" y="3114235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divided 16 by 2.2, rather than multiplying.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42398" y="166768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2" descr="https://images.diagnosticquestions.com/uploads/questions/0ab2e9eb-7a61-49da-b0bb-fc7578e5c5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38" y="153063"/>
            <a:ext cx="5776873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3275" t="48733" r="62228" b="37009"/>
          <a:stretch/>
        </p:blipFill>
        <p:spPr>
          <a:xfrm>
            <a:off x="977337" y="4355870"/>
            <a:ext cx="5355854" cy="20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54216" y="162143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34709" y="3247335"/>
            <a:ext cx="43474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have done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7 days and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1 pint per day.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6" name="Picture 4" descr="https://images.diagnosticquestions.com/uploads/questions/5c5b90f4-5337-4ac0-925d-472a87c586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162" y="238119"/>
            <a:ext cx="5776872" cy="433265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60" t="48733" r="34987" b="37009"/>
          <a:stretch/>
        </p:blipFill>
        <p:spPr>
          <a:xfrm>
            <a:off x="1012855" y="4448694"/>
            <a:ext cx="5318673" cy="204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39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15</cp:revision>
  <dcterms:created xsi:type="dcterms:W3CDTF">2019-10-28T12:08:02Z</dcterms:created>
  <dcterms:modified xsi:type="dcterms:W3CDTF">2020-02-16T10:24:46Z</dcterms:modified>
</cp:coreProperties>
</file>