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19/04/2020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712942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0dcf7da2-89fe-4b17-8947-6bedf94680f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54" y="182880"/>
            <a:ext cx="5689599" cy="42672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28ce5386-60d6-4b1e-8d4f-b9941252e84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284" y="182880"/>
            <a:ext cx="5689600" cy="42672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44888" y="526158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0dcf7da2-89fe-4b17-8947-6bedf94680f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54" y="182880"/>
            <a:ext cx="5689599" cy="42672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28ce5386-60d6-4b1e-8d4f-b9941252e84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284" y="182880"/>
            <a:ext cx="5689600" cy="42672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38297" y="178465"/>
            <a:ext cx="5738455" cy="427161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416929" y="2831603"/>
            <a:ext cx="423058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They got the multiplier and addition the wrong way round.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809147" y="1263133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C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0dcf7da2-89fe-4b17-8947-6bedf94680f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54" y="182879"/>
            <a:ext cx="6462781" cy="484708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0212" t="48638" r="34610" b="35573"/>
          <a:stretch/>
        </p:blipFill>
        <p:spPr>
          <a:xfrm>
            <a:off x="1080880" y="4935599"/>
            <a:ext cx="4598025" cy="192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536017" y="1316634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A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473253" y="3020120"/>
            <a:ext cx="4330819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  <a:latin typeface="robotolight"/>
              </a:rPr>
              <a:t>The </a:t>
            </a:r>
            <a:r>
              <a:rPr lang="en-US" sz="4000" dirty="0">
                <a:solidFill>
                  <a:srgbClr val="1C1C1C"/>
                </a:solidFill>
                <a:latin typeface="robotolight"/>
              </a:rPr>
              <a:t>student may just be thinking about the extra squares being added </a:t>
            </a:r>
            <a:r>
              <a:rPr lang="en-US" sz="4000" dirty="0" smtClean="0">
                <a:solidFill>
                  <a:srgbClr val="1C1C1C"/>
                </a:solidFill>
                <a:latin typeface="robotolight"/>
              </a:rPr>
              <a:t>on</a:t>
            </a:r>
            <a:r>
              <a:rPr lang="en-US" sz="4000" dirty="0" smtClean="0">
                <a:solidFill>
                  <a:srgbClr val="1C1C1C"/>
                </a:solidFill>
              </a:rPr>
              <a:t>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28ce5386-60d6-4b1e-8d4f-b9941252e8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47" y="166255"/>
            <a:ext cx="6710695" cy="503302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67482" t="48638" r="7525" b="35573"/>
          <a:stretch/>
        </p:blipFill>
        <p:spPr>
          <a:xfrm>
            <a:off x="1397672" y="4979146"/>
            <a:ext cx="4460906" cy="1878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41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2020-04-19T16:31:19Z</dcterms:modified>
</cp:coreProperties>
</file>