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" y="5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F5E3788-0FDD-45F0-8AAC-2B578363E64F}"/>
    <pc:docChg chg="modSld">
      <pc:chgData name="Stewart Gale" userId="3647ddd2-6040-41ae-a96d-232c23482af8" providerId="ADAL" clId="{DF5E3788-0FDD-45F0-8AAC-2B578363E64F}" dt="2022-09-08T06:21:11.851" v="5" actId="1076"/>
      <pc:docMkLst>
        <pc:docMk/>
      </pc:docMkLst>
      <pc:sldChg chg="addSp modSp mod">
        <pc:chgData name="Stewart Gale" userId="3647ddd2-6040-41ae-a96d-232c23482af8" providerId="ADAL" clId="{DF5E3788-0FDD-45F0-8AAC-2B578363E64F}" dt="2022-09-08T06:21:11.851" v="5" actId="1076"/>
        <pc:sldMkLst>
          <pc:docMk/>
          <pc:sldMk cId="3148525682" sldId="257"/>
        </pc:sldMkLst>
        <pc:picChg chg="add mod modCrop">
          <ac:chgData name="Stewart Gale" userId="3647ddd2-6040-41ae-a96d-232c23482af8" providerId="ADAL" clId="{DF5E3788-0FDD-45F0-8AAC-2B578363E64F}" dt="2022-09-08T06:21:11.851" v="5" actId="1076"/>
          <ac:picMkLst>
            <pc:docMk/>
            <pc:sldMk cId="3148525682" sldId="257"/>
            <ac:picMk id="3" creationId="{C0FBE7C5-E795-A03D-1E58-4381EC4ABBA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7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28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448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71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74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579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56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35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331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17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5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F8720-3003-42BA-8E7A-FD0DC84E338A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0CE41-7A90-43C0-95A7-7807391DC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30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195" t="22748" r="9725" b="6281"/>
          <a:stretch/>
        </p:blipFill>
        <p:spPr bwMode="auto">
          <a:xfrm>
            <a:off x="166255" y="23813"/>
            <a:ext cx="11815156" cy="6810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FBE7C5-E795-A03D-1E58-4381EC4ABB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167" t="23385" r="31576" b="50000"/>
          <a:stretch/>
        </p:blipFill>
        <p:spPr>
          <a:xfrm>
            <a:off x="9580098" y="429066"/>
            <a:ext cx="277952" cy="50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2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4122" y="2122516"/>
            <a:ext cx="92271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538938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79" t="21407" r="52066" b="59995"/>
          <a:stretch/>
        </p:blipFill>
        <p:spPr>
          <a:xfrm>
            <a:off x="1177504" y="243312"/>
            <a:ext cx="9705522" cy="28545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443" t="21407" r="10011" b="59995"/>
          <a:stretch/>
        </p:blipFill>
        <p:spPr>
          <a:xfrm>
            <a:off x="1285701" y="3482504"/>
            <a:ext cx="9747670" cy="284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7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79" t="39514" r="51820" b="42507"/>
          <a:stretch/>
        </p:blipFill>
        <p:spPr>
          <a:xfrm>
            <a:off x="861620" y="266007"/>
            <a:ext cx="10149973" cy="2869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7505" t="39514" r="10011" b="42507"/>
          <a:stretch/>
        </p:blipFill>
        <p:spPr>
          <a:xfrm>
            <a:off x="950223" y="3577244"/>
            <a:ext cx="9972765" cy="281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4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79" t="56819" r="52107" b="25080"/>
          <a:stretch/>
        </p:blipFill>
        <p:spPr>
          <a:xfrm>
            <a:off x="1088239" y="310342"/>
            <a:ext cx="10037689" cy="28762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7587" t="56819" r="10011" b="25080"/>
          <a:stretch/>
        </p:blipFill>
        <p:spPr>
          <a:xfrm>
            <a:off x="1174866" y="3399904"/>
            <a:ext cx="10096428" cy="287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3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79" t="74306" r="52107" b="7164"/>
          <a:stretch/>
        </p:blipFill>
        <p:spPr>
          <a:xfrm>
            <a:off x="1134620" y="260465"/>
            <a:ext cx="9911675" cy="29072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7587" t="74306" r="10011" b="7164"/>
          <a:stretch/>
        </p:blipFill>
        <p:spPr>
          <a:xfrm>
            <a:off x="1263534" y="3327862"/>
            <a:ext cx="9920208" cy="289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2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2020-05-13T08:38:33Z</dcterms:created>
  <dcterms:modified xsi:type="dcterms:W3CDTF">2022-09-08T06:21:12Z</dcterms:modified>
</cp:coreProperties>
</file>