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6" r:id="rId9"/>
    <p:sldId id="291" r:id="rId10"/>
    <p:sldId id="268" r:id="rId11"/>
    <p:sldId id="292" r:id="rId12"/>
    <p:sldId id="270" r:id="rId13"/>
    <p:sldId id="293" r:id="rId14"/>
    <p:sldId id="273" r:id="rId15"/>
    <p:sldId id="294" r:id="rId16"/>
    <p:sldId id="275" r:id="rId17"/>
    <p:sldId id="295" r:id="rId18"/>
    <p:sldId id="277" r:id="rId19"/>
    <p:sldId id="296" r:id="rId20"/>
    <p:sldId id="279" r:id="rId21"/>
    <p:sldId id="297" r:id="rId22"/>
    <p:sldId id="281" r:id="rId23"/>
    <p:sldId id="298" r:id="rId24"/>
    <p:sldId id="283" r:id="rId25"/>
    <p:sldId id="299" r:id="rId26"/>
    <p:sldId id="285" r:id="rId27"/>
    <p:sldId id="30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6F25F68-7B4B-4BF8-B8F1-D747B9A49481}"/>
    <pc:docChg chg="modSld">
      <pc:chgData name="Stewart Gale" userId="3647ddd2-6040-41ae-a96d-232c23482af8" providerId="ADAL" clId="{76F25F68-7B4B-4BF8-B8F1-D747B9A49481}" dt="2021-05-26T11:18:52.767" v="49" actId="20577"/>
      <pc:docMkLst>
        <pc:docMk/>
      </pc:docMkLst>
      <pc:sldChg chg="modSp mod">
        <pc:chgData name="Stewart Gale" userId="3647ddd2-6040-41ae-a96d-232c23482af8" providerId="ADAL" clId="{76F25F68-7B4B-4BF8-B8F1-D747B9A49481}" dt="2021-05-26T11:18:52.767" v="49" actId="20577"/>
        <pc:sldMkLst>
          <pc:docMk/>
          <pc:sldMk cId="3308101589" sldId="286"/>
        </pc:sldMkLst>
        <pc:graphicFrameChg chg="mod modGraphic">
          <ac:chgData name="Stewart Gale" userId="3647ddd2-6040-41ae-a96d-232c23482af8" providerId="ADAL" clId="{76F25F68-7B4B-4BF8-B8F1-D747B9A49481}" dt="2021-05-26T11:18:52.767" v="49" actId="20577"/>
          <ac:graphicFrameMkLst>
            <pc:docMk/>
            <pc:sldMk cId="3308101589" sldId="286"/>
            <ac:graphicFrameMk id="7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0F309F1B-9AA7-47CB-A66F-FC99F81AB119}"/>
    <pc:docChg chg="modSld">
      <pc:chgData name="Stewart Gale" userId="3647ddd2-6040-41ae-a96d-232c23482af8" providerId="ADAL" clId="{0F309F1B-9AA7-47CB-A66F-FC99F81AB119}" dt="2022-08-22T17:53:33.906" v="14" actId="20577"/>
      <pc:docMkLst>
        <pc:docMk/>
      </pc:docMkLst>
      <pc:sldChg chg="modSp mod">
        <pc:chgData name="Stewart Gale" userId="3647ddd2-6040-41ae-a96d-232c23482af8" providerId="ADAL" clId="{0F309F1B-9AA7-47CB-A66F-FC99F81AB119}" dt="2022-08-22T17:53:33.906" v="14" actId="20577"/>
        <pc:sldMkLst>
          <pc:docMk/>
          <pc:sldMk cId="3220382278" sldId="272"/>
        </pc:sldMkLst>
        <pc:spChg chg="mod">
          <ac:chgData name="Stewart Gale" userId="3647ddd2-6040-41ae-a96d-232c23482af8" providerId="ADAL" clId="{0F309F1B-9AA7-47CB-A66F-FC99F81AB119}" dt="2022-08-22T17:53:33.906" v="14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</a:t>
            </a:r>
            <a:endParaRPr lang="en-GB" sz="11500" dirty="0"/>
          </a:p>
          <a:p>
            <a:pPr algn="ctr"/>
            <a:r>
              <a:rPr lang="en-GB" sz="11500" dirty="0"/>
              <a:t> Unit 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55686" y="3162149"/>
            <a:ext cx="32198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Constructing Triangles</a:t>
            </a:r>
          </a:p>
          <a:p>
            <a:pPr algn="ctr"/>
            <a:r>
              <a:rPr lang="en-GB" sz="2800" b="1" dirty="0"/>
              <a:t>Bisecting Lines </a:t>
            </a:r>
          </a:p>
          <a:p>
            <a:pPr algn="ctr"/>
            <a:r>
              <a:rPr lang="en-GB" sz="2800" b="1" dirty="0"/>
              <a:t>and Angles</a:t>
            </a:r>
          </a:p>
          <a:p>
            <a:pPr algn="ctr"/>
            <a:r>
              <a:rPr lang="en-GB" sz="2800" b="1" dirty="0"/>
              <a:t>Loci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5 – Bisecting Lines and Angles </a:t>
            </a:r>
          </a:p>
        </p:txBody>
      </p:sp>
      <p:pic>
        <p:nvPicPr>
          <p:cNvPr id="1026" name="Picture 2" descr="https://images.diagnosticquestions.com/uploads/questions/ae4295a0-6ab8-45e9-b426-9688cb0913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11734" b="11101"/>
          <a:stretch/>
        </p:blipFill>
        <p:spPr bwMode="auto">
          <a:xfrm>
            <a:off x="1693234" y="1037229"/>
            <a:ext cx="8805531" cy="54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475016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 perpendicular bisector as we have a perpendicular line that is equidistant from A and B.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the general term for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another common type of construct.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by the arc, which is part of a circle.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Bisecting Lines and Angles </a:t>
            </a:r>
          </a:p>
        </p:txBody>
      </p:sp>
      <p:pic>
        <p:nvPicPr>
          <p:cNvPr id="4" name="Picture 2" descr="https://images.diagnosticquestions.com/uploads/questions/ae4295a0-6ab8-45e9-b426-9688cb0913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11734" b="45499"/>
          <a:stretch/>
        </p:blipFill>
        <p:spPr bwMode="auto">
          <a:xfrm>
            <a:off x="568726" y="957031"/>
            <a:ext cx="5136037" cy="174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s.diagnosticquestions.com/uploads/questions/ae4295a0-6ab8-45e9-b426-9688cb0913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55442" r="6135" b="11101"/>
          <a:stretch/>
        </p:blipFill>
        <p:spPr bwMode="auto">
          <a:xfrm>
            <a:off x="5939963" y="957031"/>
            <a:ext cx="5878998" cy="167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Bisecting Lines and Angles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939" b="18807"/>
          <a:stretch/>
        </p:blipFill>
        <p:spPr>
          <a:xfrm>
            <a:off x="746078" y="982638"/>
            <a:ext cx="10240370" cy="531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634072"/>
              </p:ext>
            </p:extLst>
          </p:nvPr>
        </p:nvGraphicFramePr>
        <p:xfrm>
          <a:off x="240707" y="3149860"/>
          <a:ext cx="11718055" cy="3493044"/>
        </p:xfrm>
        <a:graphic>
          <a:graphicData uri="http://schemas.openxmlformats.org/drawingml/2006/table">
            <a:tbl>
              <a:tblPr/>
              <a:tblGrid>
                <a:gridCol w="335386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64187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an angle bisector, so the line is equidistant from OA and OC.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construction.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construction.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construction.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Bisecting Lines and Angles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939" b="18807"/>
          <a:stretch/>
        </p:blipFill>
        <p:spPr>
          <a:xfrm>
            <a:off x="3932870" y="835865"/>
            <a:ext cx="4326260" cy="22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Bisecting Lines and Angles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933" t="19515" r="2835" b="60170"/>
          <a:stretch/>
        </p:blipFill>
        <p:spPr>
          <a:xfrm>
            <a:off x="425354" y="1049362"/>
            <a:ext cx="11122927" cy="18576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933" t="51323" r="2835" b="17947"/>
          <a:stretch/>
        </p:blipFill>
        <p:spPr>
          <a:xfrm>
            <a:off x="288876" y="2797791"/>
            <a:ext cx="11122927" cy="280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476159"/>
              </p:ext>
            </p:extLst>
          </p:nvPr>
        </p:nvGraphicFramePr>
        <p:xfrm>
          <a:off x="641262" y="2886087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To construct a perpendicular bisector, we need a compass, a ruler and a pencil.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guessing.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guessing.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guessing.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Bisecting Lines and Angles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933" t="19515" r="2835" b="60170"/>
          <a:stretch/>
        </p:blipFill>
        <p:spPr>
          <a:xfrm>
            <a:off x="507240" y="1376909"/>
            <a:ext cx="5811159" cy="970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933" t="51323" r="2835" b="17947"/>
          <a:stretch/>
        </p:blipFill>
        <p:spPr>
          <a:xfrm>
            <a:off x="6430369" y="1214652"/>
            <a:ext cx="5078250" cy="12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Loci </a:t>
            </a:r>
          </a:p>
        </p:txBody>
      </p:sp>
      <p:pic>
        <p:nvPicPr>
          <p:cNvPr id="2050" name="Picture 2" descr="https://images.diagnosticquestions.com/uploads/questions/143d5bb2-d463-4726-a4c2-aab416fc1c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t="16810" r="2433" b="19011"/>
          <a:stretch/>
        </p:blipFill>
        <p:spPr bwMode="auto">
          <a:xfrm>
            <a:off x="1141863" y="1084997"/>
            <a:ext cx="10103893" cy="52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291958"/>
              </p:ext>
            </p:extLst>
          </p:nvPr>
        </p:nvGraphicFramePr>
        <p:xfrm>
          <a:off x="168074" y="3071487"/>
          <a:ext cx="11828308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7820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92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draw this locus, we need to draw 2 parallel lines up to the ends of AB. We can then use a compass with one point on the end to draw a semicircle with radius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draw a line on the other side of AB.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the locus at the ends of the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the arcs at the end.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Loci</a:t>
            </a:r>
          </a:p>
        </p:txBody>
      </p:sp>
      <p:pic>
        <p:nvPicPr>
          <p:cNvPr id="4098" name="Picture 2" descr="https://images.diagnosticquestions.com/uploads/questions/143d5bb2-d463-4726-a4c2-aab416fc1c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0" b="19459"/>
          <a:stretch/>
        </p:blipFill>
        <p:spPr bwMode="auto">
          <a:xfrm>
            <a:off x="5736393" y="863183"/>
            <a:ext cx="6255121" cy="19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ages.diagnosticquestions.com/uploads/questions/143d5bb2-d463-4726-a4c2-aab416fc1c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7" t="14720" r="13515" b="68265"/>
          <a:stretch/>
        </p:blipFill>
        <p:spPr bwMode="auto">
          <a:xfrm>
            <a:off x="586855" y="1385425"/>
            <a:ext cx="5295551" cy="9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Loci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37" t="19963" b="9739"/>
          <a:stretch/>
        </p:blipFill>
        <p:spPr>
          <a:xfrm>
            <a:off x="1360226" y="1023583"/>
            <a:ext cx="9471547" cy="525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493370"/>
              </p:ext>
            </p:extLst>
          </p:nvPr>
        </p:nvGraphicFramePr>
        <p:xfrm>
          <a:off x="164206" y="3062395"/>
          <a:ext cx="118321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820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The area is within 6cm of R, as a circle has been drawn with radius 6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centred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at R, and the inside has been shaded. The region is also more than 5 cm away from PQ, which we can tell from the parallel line 5 cm from PQ.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wrong side of the parallel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wrong side of the circle.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thought that the white region was to be found.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Loci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37" t="19963" b="47927"/>
          <a:stretch/>
        </p:blipFill>
        <p:spPr>
          <a:xfrm>
            <a:off x="377659" y="1162404"/>
            <a:ext cx="6200634" cy="15724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37" t="56452" b="9739"/>
          <a:stretch/>
        </p:blipFill>
        <p:spPr>
          <a:xfrm>
            <a:off x="6260207" y="1208989"/>
            <a:ext cx="5422712" cy="144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Constructing Triangles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122" name="Picture 2" descr="https://images.diagnosticquestions.com/uploads/questions/be3c55b9-54be-453f-87f8-dd7375de77f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" t="13376" r="4224" b="11101"/>
          <a:stretch/>
        </p:blipFill>
        <p:spPr bwMode="auto">
          <a:xfrm>
            <a:off x="1897040" y="1142183"/>
            <a:ext cx="8188656" cy="50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Loci</a:t>
            </a:r>
          </a:p>
        </p:txBody>
      </p:sp>
      <p:pic>
        <p:nvPicPr>
          <p:cNvPr id="6146" name="Picture 2" descr="https://images.diagnosticquestions.com/uploads/questions/b19236b1-8586-4944-8dc8-6ad3cd4c19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" t="23974" r="4896" b="58862"/>
          <a:stretch/>
        </p:blipFill>
        <p:spPr bwMode="auto">
          <a:xfrm>
            <a:off x="718782" y="1187357"/>
            <a:ext cx="10754435" cy="156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s.diagnosticquestions.com/uploads/questions/b19236b1-8586-4944-8dc8-6ad3cd4c19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" t="54123" r="4896" b="21101"/>
          <a:stretch/>
        </p:blipFill>
        <p:spPr bwMode="auto">
          <a:xfrm>
            <a:off x="718782" y="3248167"/>
            <a:ext cx="10754435" cy="226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499929"/>
              </p:ext>
            </p:extLst>
          </p:nvPr>
        </p:nvGraphicFramePr>
        <p:xfrm>
          <a:off x="382138" y="3062395"/>
          <a:ext cx="11600596" cy="3736884"/>
        </p:xfrm>
        <a:graphic>
          <a:graphicData uri="http://schemas.openxmlformats.org/drawingml/2006/table">
            <a:tbl>
              <a:tblPr/>
              <a:tblGrid>
                <a:gridCol w="332024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80347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an angle bisector, as the angle between the two lines is split into two equal segments.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the general term for this topic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another common type of construct.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the locus the points that are equidistant from a single point.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Loci</a:t>
            </a:r>
          </a:p>
        </p:txBody>
      </p:sp>
      <p:pic>
        <p:nvPicPr>
          <p:cNvPr id="4" name="Picture 2" descr="https://images.diagnosticquestions.com/uploads/questions/b19236b1-8586-4944-8dc8-6ad3cd4c19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" t="23974" r="4896" b="58862"/>
          <a:stretch/>
        </p:blipFill>
        <p:spPr bwMode="auto">
          <a:xfrm>
            <a:off x="1878843" y="768005"/>
            <a:ext cx="7756478" cy="11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s.diagnosticquestions.com/uploads/questions/b19236b1-8586-4944-8dc8-6ad3cd4c19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" t="54123" r="4896" b="21101"/>
          <a:stretch/>
        </p:blipFill>
        <p:spPr bwMode="auto">
          <a:xfrm>
            <a:off x="3025255" y="1842420"/>
            <a:ext cx="5791200" cy="121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Loci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77" t="26082" r="3843" b="58694"/>
          <a:stretch/>
        </p:blipFill>
        <p:spPr>
          <a:xfrm>
            <a:off x="677837" y="1241947"/>
            <a:ext cx="10836323" cy="1392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7636" r="3221" b="29057"/>
          <a:stretch/>
        </p:blipFill>
        <p:spPr>
          <a:xfrm>
            <a:off x="853682" y="2811439"/>
            <a:ext cx="10484635" cy="22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826786"/>
              </p:ext>
            </p:extLst>
          </p:nvPr>
        </p:nvGraphicFramePr>
        <p:xfrm>
          <a:off x="641262" y="2994156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 perpendicular bisector as we have a perpendicular line that is equidistant from A and B.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the general term for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another common type of construct.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by the arc, which is part of a circle.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Loci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277" t="26082" r="3843" b="58694"/>
          <a:stretch/>
        </p:blipFill>
        <p:spPr>
          <a:xfrm>
            <a:off x="241109" y="1364776"/>
            <a:ext cx="6214282" cy="798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7636" r="3221" b="29057"/>
          <a:stretch/>
        </p:blipFill>
        <p:spPr>
          <a:xfrm>
            <a:off x="6455391" y="1196074"/>
            <a:ext cx="5287811" cy="113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Loci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142" t="13992" r="15038" b="9888"/>
          <a:stretch/>
        </p:blipFill>
        <p:spPr>
          <a:xfrm>
            <a:off x="2006219" y="1105470"/>
            <a:ext cx="7656395" cy="54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858133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locus of P is a circle drawn from the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centre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of the fixed point, O. The radius is 6cm as P is always 6cm away from O.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both the wrong radius and the wrong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centre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wrong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centre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wrong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Loci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218" t="13993" r="15038" b="72945"/>
          <a:stretch/>
        </p:blipFill>
        <p:spPr>
          <a:xfrm>
            <a:off x="545910" y="1392073"/>
            <a:ext cx="6596691" cy="900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142" t="28975" r="38809" b="9888"/>
          <a:stretch/>
        </p:blipFill>
        <p:spPr>
          <a:xfrm>
            <a:off x="7438029" y="804962"/>
            <a:ext cx="2661314" cy="21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Loci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891" r="4326" b="7848"/>
          <a:stretch/>
        </p:blipFill>
        <p:spPr>
          <a:xfrm>
            <a:off x="1219201" y="830997"/>
            <a:ext cx="9268570" cy="583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068258"/>
              </p:ext>
            </p:extLst>
          </p:nvPr>
        </p:nvGraphicFramePr>
        <p:xfrm>
          <a:off x="239864" y="3086249"/>
          <a:ext cx="11712272" cy="3614964"/>
        </p:xfrm>
        <a:graphic>
          <a:graphicData uri="http://schemas.openxmlformats.org/drawingml/2006/table">
            <a:tbl>
              <a:tblPr/>
              <a:tblGrid>
                <a:gridCol w="3164620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4765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are more than 4 cm from A, as we are outside the circle, and we are less than 3 cm from BC, as the shaded area is on the same side as BC.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first condition wrong.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a the description of the non-shaded area.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second condition wrong.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Loci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1891" r="4326" b="46470"/>
          <a:stretch/>
        </p:blipFill>
        <p:spPr>
          <a:xfrm>
            <a:off x="239864" y="1019317"/>
            <a:ext cx="6038185" cy="19709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5062" r="4326" b="7848"/>
          <a:stretch/>
        </p:blipFill>
        <p:spPr>
          <a:xfrm>
            <a:off x="6374099" y="1019317"/>
            <a:ext cx="5292917" cy="153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536917"/>
              </p:ext>
            </p:extLst>
          </p:nvPr>
        </p:nvGraphicFramePr>
        <p:xfrm>
          <a:off x="159295" y="3011932"/>
          <a:ext cx="11837087" cy="363930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8698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3cm, 5cm, 8cm</a:t>
                      </a:r>
                      <a:endParaRPr lang="en-GB" sz="28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make a triangle, we need the sum of two sides to be greater than the other side. we have 3 + 5 = 8, so this would not be a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3cm, 12cm, 12cm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there is too large a difference between the first two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2cm, 3cm, 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 first length is too short.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4cm, 4cm, 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all 3 sides are too short.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13648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Constructing Triangles </a:t>
            </a:r>
          </a:p>
        </p:txBody>
      </p:sp>
      <p:pic>
        <p:nvPicPr>
          <p:cNvPr id="4" name="Picture 2" descr="https://images.diagnosticquestions.com/uploads/questions/be3c55b9-54be-453f-87f8-dd7375de77f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" t="13376" r="4224" b="72808"/>
          <a:stretch/>
        </p:blipFill>
        <p:spPr bwMode="auto">
          <a:xfrm>
            <a:off x="409433" y="1300169"/>
            <a:ext cx="8188656" cy="92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s.diagnosticquestions.com/uploads/questions/be3c55b9-54be-453f-87f8-dd7375de77f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" t="27921" r="58074" b="11101"/>
          <a:stretch/>
        </p:blipFill>
        <p:spPr bwMode="auto">
          <a:xfrm>
            <a:off x="8693623" y="923330"/>
            <a:ext cx="1678675" cy="202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Constructing Triangles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194" name="Picture 2" descr="https://images.diagnosticquestions.com/uploads/questions/25587a0e-107f-4d57-8e1e-682e9e8d50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20690" r="1201" b="9011"/>
          <a:stretch/>
        </p:blipFill>
        <p:spPr bwMode="auto">
          <a:xfrm>
            <a:off x="1342029" y="1241948"/>
            <a:ext cx="9562532" cy="530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27272"/>
              </p:ext>
            </p:extLst>
          </p:nvPr>
        </p:nvGraphicFramePr>
        <p:xfrm>
          <a:off x="268477" y="2824267"/>
          <a:ext cx="11755201" cy="385880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3276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The ruler is necessary to measure the 11 cm base of the triangle The compass is then set at 7 cm with the point placed at the left end of the 11 cm line. An arc is then drawn. The compass is then set at 8 cm and another arc drawn so as to intersect with the first arc (as shown). This point is the apex of the triangle, and the sides of 7 and 8 cm can now be drawn to form the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realise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that no angle values have been given in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realise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that the angles will be fixed by the length of the sides, and no angle values have been given anyway.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that the sides need to be measured, whereas angle values are not given.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Constructing Triangles </a:t>
            </a:r>
          </a:p>
        </p:txBody>
      </p:sp>
      <p:pic>
        <p:nvPicPr>
          <p:cNvPr id="4" name="Picture 2" descr="https://images.diagnosticquestions.com/uploads/questions/25587a0e-107f-4d57-8e1e-682e9e8d50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20690" r="1201" b="46214"/>
          <a:stretch/>
        </p:blipFill>
        <p:spPr bwMode="auto">
          <a:xfrm>
            <a:off x="773444" y="1132767"/>
            <a:ext cx="5591034" cy="146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s.diagnosticquestions.com/uploads/questions/25587a0e-107f-4d57-8e1e-682e9e8d50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58308" r="1201" b="9011"/>
          <a:stretch/>
        </p:blipFill>
        <p:spPr bwMode="auto">
          <a:xfrm>
            <a:off x="6228181" y="1154566"/>
            <a:ext cx="5577386" cy="143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Constructing Triangles </a:t>
            </a:r>
          </a:p>
        </p:txBody>
      </p:sp>
      <p:pic>
        <p:nvPicPr>
          <p:cNvPr id="10242" name="Picture 2" descr="Diagnostic Question 95519 Thumbna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13376" r="7246" b="10653"/>
          <a:stretch/>
        </p:blipFill>
        <p:spPr bwMode="auto">
          <a:xfrm>
            <a:off x="1974375" y="923330"/>
            <a:ext cx="8243249" cy="559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506034"/>
              </p:ext>
            </p:extLst>
          </p:nvPr>
        </p:nvGraphicFramePr>
        <p:xfrm>
          <a:off x="258813" y="2885044"/>
          <a:ext cx="11696626" cy="39197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4651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For Tom’s statement, picture just two sides of a triangle (with lengths 11 cm and 10 cm). Now imagine the angle between them varying. The possibilities for the length of the third side are endless, and would include a value of 2 cm. Values must, however, be greater than 1 cm: a value of 1 cm would mean there would be no angle between the two longer sides, and hence, no triangle. This is what would happen with Katie’s lengths because 5 ＋ 3 =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044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be think the shortest lengths just need to add to the longest length, and be confused by the big difference between the longest and shortest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be think the shortest lengths just need to add to the longest length.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by the big difference between the longest and shortest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Constructing Triangles</a:t>
            </a:r>
          </a:p>
        </p:txBody>
      </p:sp>
      <p:pic>
        <p:nvPicPr>
          <p:cNvPr id="4" name="Picture 2" descr="Diagnostic Question 95519 Thumbna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13376" r="7246" b="41153"/>
          <a:stretch/>
        </p:blipFill>
        <p:spPr bwMode="auto">
          <a:xfrm>
            <a:off x="613575" y="827794"/>
            <a:ext cx="4963809" cy="201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agnostic Question 95519 Thumbna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61627" r="7246" b="10653"/>
          <a:stretch/>
        </p:blipFill>
        <p:spPr bwMode="auto">
          <a:xfrm>
            <a:off x="5577384" y="1154642"/>
            <a:ext cx="5886735" cy="145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Bisecting Lines and Angles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73" t="13302" b="10726"/>
          <a:stretch/>
        </p:blipFill>
        <p:spPr>
          <a:xfrm>
            <a:off x="1296538" y="923330"/>
            <a:ext cx="9307773" cy="560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953158"/>
              </p:ext>
            </p:extLst>
          </p:nvPr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an angle bisector, as the angle is split into two equal segments.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the general term for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with another common type of construct.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by the arc, which is part of a circle.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Bisecting Lines and Angles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373" t="13302" b="46119"/>
          <a:stretch/>
        </p:blipFill>
        <p:spPr>
          <a:xfrm>
            <a:off x="773444" y="923330"/>
            <a:ext cx="5295331" cy="1778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373" t="56656" b="10726"/>
          <a:stretch/>
        </p:blipFill>
        <p:spPr>
          <a:xfrm>
            <a:off x="6400801" y="1308763"/>
            <a:ext cx="5158853" cy="13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1362</Words>
  <Application>Microsoft Office PowerPoint</Application>
  <PresentationFormat>Widescreen</PresentationFormat>
  <Paragraphs>188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42</cp:revision>
  <dcterms:created xsi:type="dcterms:W3CDTF">2020-06-17T17:33:36Z</dcterms:created>
  <dcterms:modified xsi:type="dcterms:W3CDTF">2022-08-22T17:53:35Z</dcterms:modified>
</cp:coreProperties>
</file>