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9E47"/>
                </a:solidFill>
              </a:rPr>
              <a:t>Intermediate Challenge 3</a:t>
            </a: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009E47"/>
                </a:solidFill>
              </a:rPr>
              <a:t>BRONZE</a:t>
            </a:r>
            <a:endParaRPr lang="en-GB" sz="9600" b="1" dirty="0">
              <a:solidFill>
                <a:srgbClr val="009E47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e4803540-20bb-483a-b388-309f45061c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993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237999" y="2732249"/>
            <a:ext cx="1385288" cy="69675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356450" y="3573841"/>
            <a:ext cx="69927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robotolight"/>
              </a:rPr>
              <a:t>8 = eight </a:t>
            </a:r>
          </a:p>
          <a:p>
            <a:r>
              <a:rPr lang="en-US" sz="3600" b="1" dirty="0" smtClean="0">
                <a:solidFill>
                  <a:srgbClr val="00B050"/>
                </a:solidFill>
                <a:latin typeface="robotolight"/>
              </a:rPr>
              <a:t>8 </a:t>
            </a:r>
            <a:r>
              <a:rPr lang="en-US" sz="3600" b="1" dirty="0">
                <a:solidFill>
                  <a:srgbClr val="00B050"/>
                </a:solidFill>
                <a:latin typeface="robotolight"/>
              </a:rPr>
              <a:t>x </a:t>
            </a:r>
            <a:r>
              <a:rPr lang="en-US" sz="3600" b="1" dirty="0" smtClean="0">
                <a:solidFill>
                  <a:srgbClr val="00B050"/>
                </a:solidFill>
                <a:latin typeface="robotolight"/>
              </a:rPr>
              <a:t>5 = 40 </a:t>
            </a:r>
          </a:p>
          <a:p>
            <a:r>
              <a:rPr lang="en-US" sz="3600" b="1" dirty="0" smtClean="0">
                <a:solidFill>
                  <a:srgbClr val="00B050"/>
                </a:solidFill>
                <a:latin typeface="robotolight"/>
              </a:rPr>
              <a:t>8 </a:t>
            </a:r>
            <a:r>
              <a:rPr lang="en-US" sz="3600" b="1" dirty="0">
                <a:solidFill>
                  <a:srgbClr val="00B050"/>
                </a:solidFill>
                <a:latin typeface="robotolight"/>
              </a:rPr>
              <a:t>is the largest letter-product</a:t>
            </a:r>
            <a:endParaRPr lang="en-GB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67a76253-b038-4678-a0ea-e1f1d20a5d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12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390119" y="2279476"/>
            <a:ext cx="1429966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367886" y="3285781"/>
            <a:ext cx="8236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robotolight"/>
              </a:rPr>
              <a:t>The </a:t>
            </a:r>
            <a:r>
              <a:rPr lang="en-US" sz="3600" b="1" dirty="0">
                <a:solidFill>
                  <a:srgbClr val="00B050"/>
                </a:solidFill>
                <a:latin typeface="robotolight"/>
              </a:rPr>
              <a:t>special packs have 50 seeds in, </a:t>
            </a:r>
            <a:endParaRPr lang="en-US" sz="36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3600" b="1" dirty="0" smtClean="0">
                <a:solidFill>
                  <a:srgbClr val="00B050"/>
                </a:solidFill>
                <a:latin typeface="robotolight"/>
              </a:rPr>
              <a:t>so </a:t>
            </a:r>
            <a:r>
              <a:rPr lang="en-US" sz="3600" b="1" dirty="0">
                <a:solidFill>
                  <a:srgbClr val="00B050"/>
                </a:solidFill>
                <a:latin typeface="robotolight"/>
              </a:rPr>
              <a:t>50% of 70 and </a:t>
            </a:r>
            <a:r>
              <a:rPr lang="en-US" sz="3600" b="1" dirty="0" smtClean="0">
                <a:solidFill>
                  <a:srgbClr val="00B050"/>
                </a:solidFill>
                <a:latin typeface="robotolight"/>
              </a:rPr>
              <a:t>is </a:t>
            </a:r>
            <a:r>
              <a:rPr lang="en-US" sz="3600" b="1" dirty="0">
                <a:solidFill>
                  <a:srgbClr val="00B050"/>
                </a:solidFill>
                <a:latin typeface="robotolight"/>
              </a:rPr>
              <a:t>35.</a:t>
            </a:r>
            <a:endParaRPr lang="en-GB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bdeda2d6-4173-4317-959c-97432e819a6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77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8064747" y="1714010"/>
            <a:ext cx="1952089" cy="124047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2944791" y="3194546"/>
                <a:ext cx="6096000" cy="125733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GB" sz="4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GB" sz="40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f>
                        <m:fPr>
                          <m:ctrlPr>
                            <a:rPr lang="en-GB" sz="4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4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GB" sz="40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GB" sz="4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en-GB" sz="40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791" y="3194546"/>
                <a:ext cx="6096000" cy="1257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d17789f8-bd62-47f0-80ee-c6ee56ee4be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87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8120214" y="2271432"/>
            <a:ext cx="1668022" cy="55489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5236082" y="2964555"/>
            <a:ext cx="2624436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b="1" dirty="0">
                <a:solidFill>
                  <a:srgbClr val="00B050"/>
                </a:solidFill>
                <a:latin typeface="robotolight"/>
              </a:rPr>
              <a:t>3 x 2 = 6 </a:t>
            </a:r>
            <a:endParaRPr lang="en-GB" sz="40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GB" sz="4000" b="1" dirty="0" smtClean="0">
                <a:solidFill>
                  <a:srgbClr val="00B050"/>
                </a:solidFill>
                <a:latin typeface="robotolight"/>
              </a:rPr>
              <a:t>3 </a:t>
            </a:r>
            <a:r>
              <a:rPr lang="en-GB" sz="4000" b="1" dirty="0">
                <a:solidFill>
                  <a:srgbClr val="00B050"/>
                </a:solidFill>
                <a:latin typeface="robotolight"/>
              </a:rPr>
              <a:t>x 4 = 12 </a:t>
            </a:r>
            <a:endParaRPr lang="en-GB" sz="40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GB" sz="4000" b="1" dirty="0" smtClean="0">
                <a:solidFill>
                  <a:srgbClr val="00B050"/>
                </a:solidFill>
                <a:latin typeface="robotolight"/>
              </a:rPr>
              <a:t>12 – 5 = </a:t>
            </a:r>
            <a:r>
              <a:rPr lang="en-GB" sz="4000" b="1" dirty="0">
                <a:solidFill>
                  <a:srgbClr val="00B050"/>
                </a:solidFill>
                <a:latin typeface="robotolight"/>
              </a:rPr>
              <a:t>7</a:t>
            </a:r>
            <a:endParaRPr lang="en-GB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98d39e10-bd4e-4a2e-8752-8c01045437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993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295549" y="1625980"/>
            <a:ext cx="1298642" cy="66634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5025101" y="2725719"/>
            <a:ext cx="311655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b="1" dirty="0">
                <a:solidFill>
                  <a:srgbClr val="00B050"/>
                </a:solidFill>
                <a:latin typeface="robotolight"/>
              </a:rPr>
              <a:t>3 x </a:t>
            </a:r>
            <a:r>
              <a:rPr lang="en-GB" sz="4800" b="1" dirty="0" smtClean="0">
                <a:solidFill>
                  <a:srgbClr val="00B050"/>
                </a:solidFill>
                <a:latin typeface="robotolight"/>
              </a:rPr>
              <a:t>3 = </a:t>
            </a:r>
            <a:r>
              <a:rPr lang="en-GB" sz="4800" b="1" dirty="0">
                <a:solidFill>
                  <a:srgbClr val="00B050"/>
                </a:solidFill>
                <a:latin typeface="robotolight"/>
              </a:rPr>
              <a:t>9 </a:t>
            </a:r>
            <a:endParaRPr lang="en-GB" sz="48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GB" sz="4800" b="1" dirty="0" smtClean="0">
                <a:solidFill>
                  <a:srgbClr val="00B050"/>
                </a:solidFill>
                <a:latin typeface="robotolight"/>
              </a:rPr>
              <a:t>7 </a:t>
            </a:r>
            <a:r>
              <a:rPr lang="en-GB" sz="4800" b="1" dirty="0">
                <a:solidFill>
                  <a:srgbClr val="00B050"/>
                </a:solidFill>
                <a:latin typeface="robotolight"/>
              </a:rPr>
              <a:t>x </a:t>
            </a:r>
            <a:r>
              <a:rPr lang="en-GB" sz="4800" b="1" dirty="0" smtClean="0">
                <a:solidFill>
                  <a:srgbClr val="00B050"/>
                </a:solidFill>
                <a:latin typeface="robotolight"/>
              </a:rPr>
              <a:t>7 = </a:t>
            </a:r>
            <a:r>
              <a:rPr lang="en-GB" sz="4800" b="1" dirty="0">
                <a:solidFill>
                  <a:srgbClr val="00B050"/>
                </a:solidFill>
                <a:latin typeface="robotolight"/>
              </a:rPr>
              <a:t>49 </a:t>
            </a:r>
            <a:endParaRPr lang="en-GB" sz="4800" b="1" dirty="0" smtClean="0">
              <a:solidFill>
                <a:srgbClr val="00B050"/>
              </a:solidFill>
              <a:latin typeface="robotolight"/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69</Words>
  <Application>Microsoft Office PowerPoint</Application>
  <PresentationFormat>Widescreen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11</cp:revision>
  <dcterms:created xsi:type="dcterms:W3CDTF">2020-06-11T04:03:37Z</dcterms:created>
  <dcterms:modified xsi:type="dcterms:W3CDTF">2020-06-15T08:38:57Z</dcterms:modified>
</cp:coreProperties>
</file>