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046B66-2FF3-4140-9391-82C7522B2B0A}" v="31" dt="2025-01-09T03:13:08.1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0046B66-2FF3-4140-9391-82C7522B2B0A}"/>
    <pc:docChg chg="undo custSel addSld delSld modSld">
      <pc:chgData name="Stewart Gale" userId="3647ddd2-6040-41ae-a96d-232c23482af8" providerId="ADAL" clId="{C0046B66-2FF3-4140-9391-82C7522B2B0A}" dt="2025-01-09T03:13:17.194" v="77" actId="47"/>
      <pc:docMkLst>
        <pc:docMk/>
      </pc:docMkLst>
      <pc:sldChg chg="delSp mod delAnim">
        <pc:chgData name="Stewart Gale" userId="3647ddd2-6040-41ae-a96d-232c23482af8" providerId="ADAL" clId="{C0046B66-2FF3-4140-9391-82C7522B2B0A}" dt="2022-01-14T09:51:24.641" v="31" actId="478"/>
        <pc:sldMkLst>
          <pc:docMk/>
          <pc:sldMk cId="21673266" sldId="257"/>
        </pc:sldMkLst>
      </pc:sldChg>
      <pc:sldChg chg="addSp delSp modSp add mod delAnim modAnim">
        <pc:chgData name="Stewart Gale" userId="3647ddd2-6040-41ae-a96d-232c23482af8" providerId="ADAL" clId="{C0046B66-2FF3-4140-9391-82C7522B2B0A}" dt="2025-01-09T03:13:15.493" v="76" actId="1076"/>
        <pc:sldMkLst>
          <pc:docMk/>
          <pc:sldMk cId="1248201923" sldId="258"/>
        </pc:sldMkLst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0" creationId="{82EBBEBE-CBB9-C54E-AB36-C5CB109EBEAC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3" creationId="{5C383823-354D-5F47-9669-4588C2F1783B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4" creationId="{56C1DE06-5997-EB41-9DE6-5DD88AF1F470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6" creationId="{14BBDD6A-C61E-3545-AB52-8F1112102415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7" creationId="{DC05C6C8-18FA-B244-B2D4-F9E959A6E6F1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39" creationId="{CBF5EBF9-F26C-6048-9F01-7C8014AFB0C8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42" creationId="{42B09FAF-3DAB-C747-BD77-896622D8DE1E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45" creationId="{800D06BD-BDD6-7A40-80F8-258DF64FEB38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46" creationId="{EA4A8076-E502-E64B-956E-3D7B26284E1F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48" creationId="{C5BF158C-C37C-5048-B571-919D2AC4B82E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49" creationId="{07F4D9C5-00E6-1A46-AB1D-746D28199028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51" creationId="{0D510C57-DDBA-2E4F-96A4-7468D282D022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54" creationId="{A69057F4-854B-8845-B7D5-B72B9A902D81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57" creationId="{8A698FA0-97BE-0B43-B0E9-592A066410AD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58" creationId="{FEF9B1F5-5EA8-884F-914F-033572988F69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60" creationId="{1B4BC5B1-F89C-EF4D-87CD-EFEC7FBF7CAF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61" creationId="{F1422211-3B6D-AF4B-AB26-F67DB4F2E3A5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63" creationId="{D7A63127-F496-2440-B3ED-BE7AD228B374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84" creationId="{BE51A1FF-F2F8-5349-87E7-6354B9B04E9F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87" creationId="{8BD43BBA-BC6D-E34A-BB3E-0810C59C893C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88" creationId="{FEE8EB1D-AF6E-1345-AB89-37FCEF9DD48C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90" creationId="{26ECD520-5B10-D84C-A2CA-D2D94B0DBB95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91" creationId="{E44F67F5-6474-2D43-ADFF-B5B081173A58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193" creationId="{F0A3751B-D628-924A-A6BF-B7A199E23241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217" creationId="{D18B0599-FBF2-B549-9315-19D7AC0D9FDB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218" creationId="{55D73295-DDAC-2D49-9E42-8B7BBEAE33E1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221" creationId="{ED391378-7BD6-9146-B0D4-AA051D9EBA6F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26" creationId="{86090937-6035-F640-8D81-9D0BE50CCFDB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27" creationId="{769B52F2-4270-504C-B61F-EDDD06EAB69B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30" creationId="{6F861FDB-56EA-7D43-97DB-75FC7ED8CEB9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35" creationId="{8B8F8B93-FAF5-0C49-BF1E-66EF61E0D085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36" creationId="{971F1C70-F919-A742-A2E8-004A9F7BEE3C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39" creationId="{CED11593-3FDB-1040-9F36-D64D5474E150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44" creationId="{402D7F8B-ECEB-E94F-8782-2AEB52752C93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45" creationId="{76506510-DEC2-564C-B916-99EADD47641C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48" creationId="{219E871B-5D6F-0048-A884-D4075EB31B31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53" creationId="{9FDADB83-8ECE-E24B-ACE3-76EAA1F4DEC8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54" creationId="{422A7929-BA43-DE44-8167-044B067D720E}"/>
          </ac:spMkLst>
        </pc:spChg>
        <pc:spChg chg="mod">
          <ac:chgData name="Stewart Gale" userId="3647ddd2-6040-41ae-a96d-232c23482af8" providerId="ADAL" clId="{C0046B66-2FF3-4140-9391-82C7522B2B0A}" dt="2025-01-09T03:13:08.190" v="75"/>
          <ac:spMkLst>
            <pc:docMk/>
            <pc:sldMk cId="1248201923" sldId="258"/>
            <ac:spMk id="257" creationId="{E5929843-CCAA-234F-B89B-E6C8042089D9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366" creationId="{1D2B770A-6DED-E148-9A21-5145E7AE0FBD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369" creationId="{DCA0C25F-F472-9E43-BB55-A61D1EE11F0B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375" creationId="{91C34BCB-74EA-BA4A-989E-9E42EAFAA29A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377" creationId="{20EA4F91-A208-C24C-AAC4-F73E91096D81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21" creationId="{1066A185-79C0-C24B-801D-F3A1C51DE176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22" creationId="{A179D374-A061-9C41-9026-3836B15FCC02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36" creationId="{53DD0D39-5014-B248-A152-9AEF5AD79FCC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37" creationId="{7B288C24-57D1-764F-82A4-34116E8BBBC1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40" creationId="{75E006E9-DE94-8F4E-B34D-CE4EEFA9AA61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46" creationId="{E1C4B7EF-C6BA-6F42-AC77-97946C3D1C84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49" creationId="{7A49DD9D-DC4B-3A43-A000-018F409FBA62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50" creationId="{84FD9826-C8F6-B54C-A6FD-1921680C0864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52" creationId="{74119E33-92E9-F94B-9971-FE44F90002B7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53" creationId="{DDE75D5D-C864-4E42-8719-3DDDBBA01CF3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55" creationId="{B4D15559-19E7-0F40-9CD8-7EC58CA19A4F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61" creationId="{7D5D93DD-08E8-154A-80A9-AF664DF873D2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62" creationId="{B4CF91F0-A1A5-3F45-880E-62D781EF961D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64" creationId="{29337B70-A9A2-7A4F-A34F-75E1D7D514A8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67" creationId="{0C4AB737-32A0-A148-A827-B6B55B0FF87E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70" creationId="{DE03FC7A-46CF-994E-A509-8BF745418F49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71" creationId="{82890E29-741F-AB4D-A100-17D469777600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74" creationId="{5C172542-0DA5-E444-A5F0-7AF1C8A3D27F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78" creationId="{E452657F-16D5-B048-92A2-F73C37D4B798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79" creationId="{1787052A-0FA9-B640-83A9-D33C57B952BC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94" creationId="{081C756F-965E-1C44-9401-5E010145FDE8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95" creationId="{9B5E6FAA-C837-234F-B2C7-59E66DA28DF2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497" creationId="{75A1E4A7-CF82-D94A-9A08-CED25BDC15D9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00" creationId="{A7228B21-02FD-3146-A8EB-ABFAC4E5D080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03" creationId="{2B8907CD-1AD4-3C46-83B4-CBD7042E0F8D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04" creationId="{5A639CF8-5EA3-8A4D-AAEE-99EEF13635B4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07" creationId="{B59F470F-A029-6445-89EA-050D5EC45A49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11" creationId="{2F292F39-D888-A041-B556-C28311105CCC}"/>
          </ac:spMkLst>
        </pc:spChg>
        <pc:spChg chg="mod">
          <ac:chgData name="Stewart Gale" userId="3647ddd2-6040-41ae-a96d-232c23482af8" providerId="ADAL" clId="{C0046B66-2FF3-4140-9391-82C7522B2B0A}" dt="2025-01-09T03:12:54.588" v="71" actId="404"/>
          <ac:spMkLst>
            <pc:docMk/>
            <pc:sldMk cId="1248201923" sldId="258"/>
            <ac:spMk id="512" creationId="{FC562BEB-4FAC-4940-8369-EB4D2E7DC034}"/>
          </ac:spMkLst>
        </pc:s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129" creationId="{BC46D806-3A9F-F14A-A3A9-DDCAE1B95AD5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31" creationId="{BBEE5CA0-FC4C-1A4F-90D9-3BF8D402EF16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32" creationId="{3E8D54FA-C010-4247-B682-0AB198FF2268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35" creationId="{E4D4EE0F-C807-A54F-B574-578DDF24E102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141" creationId="{A233070D-A62A-6A45-A2AB-78BE431A1C04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43" creationId="{6D2F0570-ACC1-0A41-A3E0-1CA812D4DB7F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44" creationId="{83148487-F6E4-214B-B8D2-238E45EEE737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47" creationId="{17CF7F9F-7DD4-DC45-974E-2160A65A0B5B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153" creationId="{4A84A8B3-672B-554B-9821-54D5C438F8BF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55" creationId="{4CD877D5-7E86-A44B-9440-26333A1AF9AD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56" creationId="{EB4B111E-CC4A-9241-A261-0223499513D9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59" creationId="{B311DFC5-D410-9041-ACFC-4510957740B9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183" creationId="{C755B143-A30C-FD43-9013-9218A8907FE1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85" creationId="{966717DF-446F-0D4D-B1BC-F4ED3D011751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86" creationId="{AE8E3663-E851-2547-91AA-60461B53EC8D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189" creationId="{108E0AB8-0709-3E4D-B423-DA86F0D8006F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215" creationId="{9990B378-62FD-EC44-A4AA-695C304C1BC7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216" creationId="{7F771633-85F2-FC4C-BFCE-12BAD1764F0F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219" creationId="{E98156EC-6E62-2E44-BC7E-FC014DE5CC83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224" creationId="{211C3D58-1C3D-404D-800E-C5869A1614F6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25" creationId="{E8377352-B0DC-034E-B1FA-7B385E895B6B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28" creationId="{0024D339-5714-834C-9319-4DF04B6C5839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233" creationId="{2CBA23C7-BFD2-884A-B2F2-38B1B6E677E8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34" creationId="{5CAA8FDB-821D-EB47-8CE2-504D67E3413D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37" creationId="{A094BCC0-7C0A-B144-A6C9-53A91814EB9D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242" creationId="{8F5CC3BF-4E07-C44F-820D-16C134A5EEA6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43" creationId="{CC888032-4D46-EC4F-8A69-8A0D10ED8D1D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46" creationId="{2988FC11-13D8-D842-A4D8-590F360D23D1}"/>
          </ac:grpSpMkLst>
        </pc:grpChg>
        <pc:grpChg chg="add mod">
          <ac:chgData name="Stewart Gale" userId="3647ddd2-6040-41ae-a96d-232c23482af8" providerId="ADAL" clId="{C0046B66-2FF3-4140-9391-82C7522B2B0A}" dt="2025-01-09T03:13:15.493" v="76" actId="1076"/>
          <ac:grpSpMkLst>
            <pc:docMk/>
            <pc:sldMk cId="1248201923" sldId="258"/>
            <ac:grpSpMk id="251" creationId="{15621511-8793-8E40-B46B-8BEF371110F1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52" creationId="{396C69AB-1AEC-C741-A675-79251810796B}"/>
          </ac:grpSpMkLst>
        </pc:grpChg>
        <pc:grpChg chg="mod">
          <ac:chgData name="Stewart Gale" userId="3647ddd2-6040-41ae-a96d-232c23482af8" providerId="ADAL" clId="{C0046B66-2FF3-4140-9391-82C7522B2B0A}" dt="2025-01-09T03:13:08.190" v="75"/>
          <ac:grpSpMkLst>
            <pc:docMk/>
            <pc:sldMk cId="1248201923" sldId="258"/>
            <ac:grpSpMk id="255" creationId="{A7ECDEBE-BC1D-8042-9460-57AC7709B3A9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365" creationId="{D453B3E8-6CCD-014C-BD8E-45C79AB97BB6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367" creationId="{C998713F-4F2E-374C-BAE1-13C3C707531C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368" creationId="{63840102-D574-934A-A156-611B6091E29C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376" creationId="{37C47429-1364-324A-829F-A2FC25885D5F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34" creationId="{A8462EB9-3154-144C-8F69-2C95A50DEB93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35" creationId="{C3D34712-33A6-8249-9CAA-E3CD2B164993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38" creationId="{E1491A12-392A-484A-94D4-4E4F8CA5F316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45" creationId="{F8F66513-4B27-F141-BA51-183A3E20C375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47" creationId="{ABEE7591-A631-CA41-841B-459920D94E28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48" creationId="{15107DAC-F97D-544D-A883-604C5AA754D2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51" creationId="{72EEBC32-8E1F-4B40-8845-A3818ED4590C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59" creationId="{3BD76DAC-B8DE-D544-822F-3F783B8E1074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60" creationId="{C1FAC297-A797-724E-AA9D-7CB11E4D357E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63" creationId="{D284DAFE-9CB8-7741-B6F9-5020AA40B601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66" creationId="{3262C55B-DD75-A64A-8CE8-566ED58F7C8A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68" creationId="{1D990499-D126-DB4D-BBA4-8E0FC0A4B545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69" creationId="{37E861AF-7F34-3C4C-8454-46657B985B30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72" creationId="{3AEF2F06-0A79-A44F-86E8-19CBBD601A6B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92" creationId="{5738E8A1-EC01-B34B-AE97-9D4E052C00E1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93" creationId="{5B4B8283-144B-EA48-A547-29B69099CE8E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496" creationId="{2F215D5D-C757-3B4E-90A7-C4F893D3F0F3}"/>
          </ac:grpSpMkLst>
        </pc:grpChg>
        <pc:grpChg chg="mod">
          <ac:chgData name="Stewart Gale" userId="3647ddd2-6040-41ae-a96d-232c23482af8" providerId="ADAL" clId="{C0046B66-2FF3-4140-9391-82C7522B2B0A}" dt="2025-01-09T03:12:58.861" v="72" actId="1076"/>
          <ac:grpSpMkLst>
            <pc:docMk/>
            <pc:sldMk cId="1248201923" sldId="258"/>
            <ac:grpSpMk id="499" creationId="{03115B97-7103-864A-8A26-000C1AAEB903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501" creationId="{6760ACAD-3AFE-1349-9B7A-A7D67BE10C8D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502" creationId="{1AA4534C-F407-FB4F-9545-13AE42548DEB}"/>
          </ac:grpSpMkLst>
        </pc:grpChg>
        <pc:grpChg chg="mod">
          <ac:chgData name="Stewart Gale" userId="3647ddd2-6040-41ae-a96d-232c23482af8" providerId="ADAL" clId="{C0046B66-2FF3-4140-9391-82C7522B2B0A}" dt="2025-01-09T03:12:54.588" v="71" actId="404"/>
          <ac:grpSpMkLst>
            <pc:docMk/>
            <pc:sldMk cId="1248201923" sldId="258"/>
            <ac:grpSpMk id="505" creationId="{1FFF52EF-2043-F946-9230-3B57235B359D}"/>
          </ac:grpSpMkLst>
        </pc:grp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38" creationId="{5DBDE1D0-83C2-2549-A7F4-D4A224707117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40" creationId="{5618CC90-A19B-3045-94A0-B0C0F6C73C8B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50" creationId="{0F97BB71-7B4C-DC4E-87C7-F78C6A308ED4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52" creationId="{02561C75-F389-7F4B-A054-13A6DDA700F4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62" creationId="{ECC0D268-F3B6-5E48-AF77-11B956B9D66B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64" creationId="{121A438D-7183-AE42-A44E-16C179357476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92" creationId="{31216964-10BF-8D43-B1FA-B73DD576A095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194" creationId="{2EE34ED9-38AA-B64D-83BF-04BB8BD704AD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220" creationId="{5C24F68A-8C36-B046-B696-B5CCA932EE6D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229" creationId="{68BA6349-5C0F-5F4E-B2F6-54A3D1AE3AEA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238" creationId="{628D0854-AA01-4149-9EBB-8C9F01A4C4E6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247" creationId="{0AD576B1-BE14-1F43-B114-86BB33AA900F}"/>
          </ac:cxnSpMkLst>
        </pc:cxnChg>
        <pc:cxnChg chg="mod">
          <ac:chgData name="Stewart Gale" userId="3647ddd2-6040-41ae-a96d-232c23482af8" providerId="ADAL" clId="{C0046B66-2FF3-4140-9391-82C7522B2B0A}" dt="2025-01-09T03:13:08.190" v="75"/>
          <ac:cxnSpMkLst>
            <pc:docMk/>
            <pc:sldMk cId="1248201923" sldId="258"/>
            <ac:cxnSpMk id="256" creationId="{E6F84C9E-97C5-3945-BA5D-3E20A539385E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378" creationId="{33F48229-E0E9-784D-96C2-C387107979B6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23" creationId="{EFC65D3D-5906-FF41-8607-25BD2554DE2A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41" creationId="{D62286F7-AB0A-1C46-8B49-D0B225C2F401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54" creationId="{1395786A-39C7-984E-A587-A447342F9D9C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56" creationId="{D2F89DF0-7DB9-5845-8CF8-8323E14740F4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65" creationId="{65F85219-B35F-4D43-B62C-A25401B36ECD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75" creationId="{06399B77-2E12-5149-8705-8D33F65864DB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80" creationId="{4F8264EB-D1E5-834A-A1F3-FC1BD2AA957B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498" creationId="{73E8C04B-C629-1545-84C1-CF6FBB1F236D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508" creationId="{E884AA7E-15A4-6A4A-BE90-DBC36FD74E54}"/>
          </ac:cxnSpMkLst>
        </pc:cxnChg>
        <pc:cxnChg chg="mod">
          <ac:chgData name="Stewart Gale" userId="3647ddd2-6040-41ae-a96d-232c23482af8" providerId="ADAL" clId="{C0046B66-2FF3-4140-9391-82C7522B2B0A}" dt="2025-01-09T03:12:54.588" v="71" actId="404"/>
          <ac:cxnSpMkLst>
            <pc:docMk/>
            <pc:sldMk cId="1248201923" sldId="258"/>
            <ac:cxnSpMk id="513" creationId="{8A0AC994-3B81-A34C-93AA-D316F8BD2016}"/>
          </ac:cxnSpMkLst>
        </pc:cxnChg>
      </pc:sldChg>
      <pc:sldChg chg="addSp modSp new mod">
        <pc:chgData name="Stewart Gale" userId="3647ddd2-6040-41ae-a96d-232c23482af8" providerId="ADAL" clId="{C0046B66-2FF3-4140-9391-82C7522B2B0A}" dt="2022-01-14T09:51:17.790" v="29" actId="1076"/>
        <pc:sldMkLst>
          <pc:docMk/>
          <pc:sldMk cId="2683315637" sldId="259"/>
        </pc:sldMkLst>
      </pc:sldChg>
      <pc:sldChg chg="delSp modSp add del mod delAnim">
        <pc:chgData name="Stewart Gale" userId="3647ddd2-6040-41ae-a96d-232c23482af8" providerId="ADAL" clId="{C0046B66-2FF3-4140-9391-82C7522B2B0A}" dt="2025-01-09T03:13:17.194" v="77" actId="47"/>
        <pc:sldMkLst>
          <pc:docMk/>
          <pc:sldMk cId="3622464125" sldId="260"/>
        </pc:sldMkLst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0" creationId="{82EBBEBE-CBB9-C54E-AB36-C5CB109EBEAC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3" creationId="{5C383823-354D-5F47-9669-4588C2F1783B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4" creationId="{56C1DE06-5997-EB41-9DE6-5DD88AF1F470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6" creationId="{14BBDD6A-C61E-3545-AB52-8F1112102415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7" creationId="{DC05C6C8-18FA-B244-B2D4-F9E959A6E6F1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39" creationId="{CBF5EBF9-F26C-6048-9F01-7C8014AFB0C8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42" creationId="{42B09FAF-3DAB-C747-BD77-896622D8DE1E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45" creationId="{800D06BD-BDD6-7A40-80F8-258DF64FEB38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46" creationId="{EA4A8076-E502-E64B-956E-3D7B26284E1F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48" creationId="{C5BF158C-C37C-5048-B571-919D2AC4B82E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49" creationId="{07F4D9C5-00E6-1A46-AB1D-746D28199028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51" creationId="{0D510C57-DDBA-2E4F-96A4-7468D282D022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54" creationId="{A69057F4-854B-8845-B7D5-B72B9A902D81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57" creationId="{8A698FA0-97BE-0B43-B0E9-592A066410AD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58" creationId="{FEF9B1F5-5EA8-884F-914F-033572988F69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60" creationId="{1B4BC5B1-F89C-EF4D-87CD-EFEC7FBF7CAF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61" creationId="{F1422211-3B6D-AF4B-AB26-F67DB4F2E3A5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63" creationId="{D7A63127-F496-2440-B3ED-BE7AD228B374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84" creationId="{BE51A1FF-F2F8-5349-87E7-6354B9B04E9F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87" creationId="{8BD43BBA-BC6D-E34A-BB3E-0810C59C893C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88" creationId="{FEE8EB1D-AF6E-1345-AB89-37FCEF9DD48C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90" creationId="{26ECD520-5B10-D84C-A2CA-D2D94B0DBB95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91" creationId="{E44F67F5-6474-2D43-ADFF-B5B081173A58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193" creationId="{F0A3751B-D628-924A-A6BF-B7A199E23241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26" creationId="{86090937-6035-F640-8D81-9D0BE50CCFDB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27" creationId="{769B52F2-4270-504C-B61F-EDDD06EAB69B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30" creationId="{6F861FDB-56EA-7D43-97DB-75FC7ED8CEB9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35" creationId="{8B8F8B93-FAF5-0C49-BF1E-66EF61E0D085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36" creationId="{971F1C70-F919-A742-A2E8-004A9F7BEE3C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39" creationId="{CED11593-3FDB-1040-9F36-D64D5474E150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44" creationId="{402D7F8B-ECEB-E94F-8782-2AEB52752C93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45" creationId="{76506510-DEC2-564C-B916-99EADD47641C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48" creationId="{219E871B-5D6F-0048-A884-D4075EB31B31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53" creationId="{9FDADB83-8ECE-E24B-ACE3-76EAA1F4DEC8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54" creationId="{422A7929-BA43-DE44-8167-044B067D720E}"/>
          </ac:spMkLst>
        </pc:spChg>
        <pc:spChg chg="mod">
          <ac:chgData name="Stewart Gale" userId="3647ddd2-6040-41ae-a96d-232c23482af8" providerId="ADAL" clId="{C0046B66-2FF3-4140-9391-82C7522B2B0A}" dt="2025-01-09T03:13:03.453" v="73" actId="404"/>
          <ac:spMkLst>
            <pc:docMk/>
            <pc:sldMk cId="3622464125" sldId="260"/>
            <ac:spMk id="257" creationId="{E5929843-CCAA-234F-B89B-E6C8042089D9}"/>
          </ac:spMkLst>
        </pc:s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129" creationId="{BC46D806-3A9F-F14A-A3A9-DDCAE1B95AD5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31" creationId="{BBEE5CA0-FC4C-1A4F-90D9-3BF8D402EF16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32" creationId="{3E8D54FA-C010-4247-B682-0AB198FF2268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35" creationId="{E4D4EE0F-C807-A54F-B574-578DDF24E102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141" creationId="{A233070D-A62A-6A45-A2AB-78BE431A1C04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43" creationId="{6D2F0570-ACC1-0A41-A3E0-1CA812D4DB7F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44" creationId="{83148487-F6E4-214B-B8D2-238E45EEE737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47" creationId="{17CF7F9F-7DD4-DC45-974E-2160A65A0B5B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153" creationId="{4A84A8B3-672B-554B-9821-54D5C438F8BF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55" creationId="{4CD877D5-7E86-A44B-9440-26333A1AF9AD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56" creationId="{EB4B111E-CC4A-9241-A261-0223499513D9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59" creationId="{B311DFC5-D410-9041-ACFC-4510957740B9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183" creationId="{C755B143-A30C-FD43-9013-9218A8907FE1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85" creationId="{966717DF-446F-0D4D-B1BC-F4ED3D011751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86" creationId="{AE8E3663-E851-2547-91AA-60461B53EC8D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189" creationId="{108E0AB8-0709-3E4D-B423-DA86F0D8006F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224" creationId="{211C3D58-1C3D-404D-800E-C5869A1614F6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25" creationId="{E8377352-B0DC-034E-B1FA-7B385E895B6B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28" creationId="{0024D339-5714-834C-9319-4DF04B6C5839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233" creationId="{2CBA23C7-BFD2-884A-B2F2-38B1B6E677E8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34" creationId="{5CAA8FDB-821D-EB47-8CE2-504D67E3413D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37" creationId="{A094BCC0-7C0A-B144-A6C9-53A91814EB9D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242" creationId="{8F5CC3BF-4E07-C44F-820D-16C134A5EEA6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43" creationId="{CC888032-4D46-EC4F-8A69-8A0D10ED8D1D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46" creationId="{2988FC11-13D8-D842-A4D8-590F360D23D1}"/>
          </ac:grpSpMkLst>
        </pc:grpChg>
        <pc:grpChg chg="del mod">
          <ac:chgData name="Stewart Gale" userId="3647ddd2-6040-41ae-a96d-232c23482af8" providerId="ADAL" clId="{C0046B66-2FF3-4140-9391-82C7522B2B0A}" dt="2025-01-09T03:13:05.898" v="74" actId="21"/>
          <ac:grpSpMkLst>
            <pc:docMk/>
            <pc:sldMk cId="3622464125" sldId="260"/>
            <ac:grpSpMk id="251" creationId="{15621511-8793-8E40-B46B-8BEF371110F1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52" creationId="{396C69AB-1AEC-C741-A675-79251810796B}"/>
          </ac:grpSpMkLst>
        </pc:grpChg>
        <pc:grpChg chg="mod">
          <ac:chgData name="Stewart Gale" userId="3647ddd2-6040-41ae-a96d-232c23482af8" providerId="ADAL" clId="{C0046B66-2FF3-4140-9391-82C7522B2B0A}" dt="2025-01-09T03:13:03.453" v="73" actId="404"/>
          <ac:grpSpMkLst>
            <pc:docMk/>
            <pc:sldMk cId="3622464125" sldId="260"/>
            <ac:grpSpMk id="255" creationId="{A7ECDEBE-BC1D-8042-9460-57AC7709B3A9}"/>
          </ac:grpSpMkLst>
        </pc:grp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38" creationId="{5DBDE1D0-83C2-2549-A7F4-D4A224707117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40" creationId="{5618CC90-A19B-3045-94A0-B0C0F6C73C8B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50" creationId="{0F97BB71-7B4C-DC4E-87C7-F78C6A308ED4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52" creationId="{02561C75-F389-7F4B-A054-13A6DDA700F4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62" creationId="{ECC0D268-F3B6-5E48-AF77-11B956B9D66B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64" creationId="{121A438D-7183-AE42-A44E-16C179357476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92" creationId="{31216964-10BF-8D43-B1FA-B73DD576A095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194" creationId="{2EE34ED9-38AA-B64D-83BF-04BB8BD704AD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229" creationId="{68BA6349-5C0F-5F4E-B2F6-54A3D1AE3AEA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238" creationId="{628D0854-AA01-4149-9EBB-8C9F01A4C4E6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247" creationId="{0AD576B1-BE14-1F43-B114-86BB33AA900F}"/>
          </ac:cxnSpMkLst>
        </pc:cxnChg>
        <pc:cxnChg chg="mod">
          <ac:chgData name="Stewart Gale" userId="3647ddd2-6040-41ae-a96d-232c23482af8" providerId="ADAL" clId="{C0046B66-2FF3-4140-9391-82C7522B2B0A}" dt="2025-01-09T03:13:03.453" v="73" actId="404"/>
          <ac:cxnSpMkLst>
            <pc:docMk/>
            <pc:sldMk cId="3622464125" sldId="260"/>
            <ac:cxnSpMk id="256" creationId="{E6F84C9E-97C5-3945-BA5D-3E20A539385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9AC43F-955F-454E-806C-8C14EAA5B3F3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D2577-4894-444A-B5E4-DEBCA3A40E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4081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14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580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431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33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61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489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93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12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4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1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86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942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54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E6F7B6-8CC7-4E82-ABA8-448D5703B544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49343-C567-491C-85B0-976D041647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588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1" Type="http://schemas.openxmlformats.org/officeDocument/2006/relationships/image" Target="../media/image17.png"/><Relationship Id="rId3" Type="http://schemas.openxmlformats.org/officeDocument/2006/relationships/image" Target="../media/image1.png"/><Relationship Id="rId47" Type="http://schemas.openxmlformats.org/officeDocument/2006/relationships/image" Target="../media/image13.png"/><Relationship Id="rId55" Type="http://schemas.openxmlformats.org/officeDocument/2006/relationships/image" Target="../media/image21.png"/><Relationship Id="rId63" Type="http://schemas.openxmlformats.org/officeDocument/2006/relationships/image" Target="../media/image29.png"/><Relationship Id="rId46" Type="http://schemas.openxmlformats.org/officeDocument/2006/relationships/image" Target="../media/image12.png"/><Relationship Id="rId59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41" Type="http://schemas.openxmlformats.org/officeDocument/2006/relationships/image" Target="../media/image7.png"/><Relationship Id="rId54" Type="http://schemas.openxmlformats.org/officeDocument/2006/relationships/image" Target="../media/image20.png"/><Relationship Id="rId6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40" Type="http://schemas.openxmlformats.org/officeDocument/2006/relationships/image" Target="../media/image32.png"/><Relationship Id="rId45" Type="http://schemas.openxmlformats.org/officeDocument/2006/relationships/image" Target="../media/image11.png"/><Relationship Id="rId53" Type="http://schemas.openxmlformats.org/officeDocument/2006/relationships/image" Target="../media/image19.png"/><Relationship Id="rId58" Type="http://schemas.openxmlformats.org/officeDocument/2006/relationships/image" Target="../media/image24.png"/><Relationship Id="rId5" Type="http://schemas.openxmlformats.org/officeDocument/2006/relationships/image" Target="../media/image2.png"/><Relationship Id="rId57" Type="http://schemas.openxmlformats.org/officeDocument/2006/relationships/image" Target="../media/image23.png"/><Relationship Id="rId61" Type="http://schemas.openxmlformats.org/officeDocument/2006/relationships/image" Target="../media/image27.png"/><Relationship Id="rId52" Type="http://schemas.openxmlformats.org/officeDocument/2006/relationships/image" Target="../media/image18.png"/><Relationship Id="rId60" Type="http://schemas.openxmlformats.org/officeDocument/2006/relationships/image" Target="../media/image26.png"/><Relationship Id="rId65" Type="http://schemas.openxmlformats.org/officeDocument/2006/relationships/image" Target="../media/image31.png"/><Relationship Id="rId4" Type="http://schemas.openxmlformats.org/officeDocument/2006/relationships/image" Target="../media/image65.png"/><Relationship Id="rId9" Type="http://schemas.openxmlformats.org/officeDocument/2006/relationships/image" Target="../media/image6.png"/><Relationship Id="rId56" Type="http://schemas.openxmlformats.org/officeDocument/2006/relationships/image" Target="../media/image22.png"/><Relationship Id="rId64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42" Type="http://schemas.openxmlformats.org/officeDocument/2006/relationships/image" Target="../media/image15.png"/><Relationship Id="rId47" Type="http://schemas.openxmlformats.org/officeDocument/2006/relationships/image" Target="../media/image36.png"/><Relationship Id="rId50" Type="http://schemas.openxmlformats.org/officeDocument/2006/relationships/image" Target="../media/image39.png"/><Relationship Id="rId55" Type="http://schemas.openxmlformats.org/officeDocument/2006/relationships/image" Target="../media/image44.png"/><Relationship Id="rId63" Type="http://schemas.openxmlformats.org/officeDocument/2006/relationships/image" Target="../media/image52.png"/><Relationship Id="rId68" Type="http://schemas.openxmlformats.org/officeDocument/2006/relationships/image" Target="../media/image57.png"/><Relationship Id="rId76" Type="http://schemas.openxmlformats.org/officeDocument/2006/relationships/image" Target="../media/image66.png"/><Relationship Id="rId7" Type="http://schemas.openxmlformats.org/officeDocument/2006/relationships/image" Target="../media/image8.png"/><Relationship Id="rId71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40" Type="http://schemas.openxmlformats.org/officeDocument/2006/relationships/image" Target="../media/image32.png"/><Relationship Id="rId45" Type="http://schemas.openxmlformats.org/officeDocument/2006/relationships/image" Target="../media/image34.png"/><Relationship Id="rId53" Type="http://schemas.openxmlformats.org/officeDocument/2006/relationships/image" Target="../media/image42.png"/><Relationship Id="rId58" Type="http://schemas.openxmlformats.org/officeDocument/2006/relationships/image" Target="../media/image47.png"/><Relationship Id="rId66" Type="http://schemas.openxmlformats.org/officeDocument/2006/relationships/image" Target="../media/image55.png"/><Relationship Id="rId74" Type="http://schemas.openxmlformats.org/officeDocument/2006/relationships/image" Target="../media/image63.png"/><Relationship Id="rId79" Type="http://schemas.openxmlformats.org/officeDocument/2006/relationships/image" Target="../media/image69.png"/><Relationship Id="rId5" Type="http://schemas.openxmlformats.org/officeDocument/2006/relationships/image" Target="../media/image4.png"/><Relationship Id="rId49" Type="http://schemas.openxmlformats.org/officeDocument/2006/relationships/image" Target="../media/image38.png"/><Relationship Id="rId57" Type="http://schemas.openxmlformats.org/officeDocument/2006/relationships/image" Target="../media/image46.png"/><Relationship Id="rId61" Type="http://schemas.openxmlformats.org/officeDocument/2006/relationships/image" Target="../media/image50.png"/><Relationship Id="rId44" Type="http://schemas.openxmlformats.org/officeDocument/2006/relationships/image" Target="../media/image33.png"/><Relationship Id="rId52" Type="http://schemas.openxmlformats.org/officeDocument/2006/relationships/image" Target="../media/image41.png"/><Relationship Id="rId60" Type="http://schemas.openxmlformats.org/officeDocument/2006/relationships/image" Target="../media/image49.png"/><Relationship Id="rId65" Type="http://schemas.openxmlformats.org/officeDocument/2006/relationships/image" Target="../media/image54.png"/><Relationship Id="rId73" Type="http://schemas.openxmlformats.org/officeDocument/2006/relationships/image" Target="../media/image62.png"/><Relationship Id="rId78" Type="http://schemas.openxmlformats.org/officeDocument/2006/relationships/image" Target="../media/image68.png"/><Relationship Id="rId4" Type="http://schemas.openxmlformats.org/officeDocument/2006/relationships/image" Target="../media/image65.png"/><Relationship Id="rId9" Type="http://schemas.openxmlformats.org/officeDocument/2006/relationships/image" Target="../media/image10.png"/><Relationship Id="rId43" Type="http://schemas.openxmlformats.org/officeDocument/2006/relationships/image" Target="../media/image16.png"/><Relationship Id="rId48" Type="http://schemas.openxmlformats.org/officeDocument/2006/relationships/image" Target="../media/image37.png"/><Relationship Id="rId56" Type="http://schemas.openxmlformats.org/officeDocument/2006/relationships/image" Target="../media/image45.png"/><Relationship Id="rId64" Type="http://schemas.openxmlformats.org/officeDocument/2006/relationships/image" Target="../media/image53.png"/><Relationship Id="rId69" Type="http://schemas.openxmlformats.org/officeDocument/2006/relationships/image" Target="../media/image58.png"/><Relationship Id="rId77" Type="http://schemas.openxmlformats.org/officeDocument/2006/relationships/image" Target="../media/image67.png"/><Relationship Id="rId8" Type="http://schemas.openxmlformats.org/officeDocument/2006/relationships/image" Target="../media/image9.png"/><Relationship Id="rId51" Type="http://schemas.openxmlformats.org/officeDocument/2006/relationships/image" Target="../media/image40.png"/><Relationship Id="rId72" Type="http://schemas.openxmlformats.org/officeDocument/2006/relationships/image" Target="../media/image61.png"/><Relationship Id="rId80" Type="http://schemas.openxmlformats.org/officeDocument/2006/relationships/image" Target="../media/image70.png"/><Relationship Id="rId3" Type="http://schemas.openxmlformats.org/officeDocument/2006/relationships/image" Target="../media/image3.png"/><Relationship Id="rId46" Type="http://schemas.openxmlformats.org/officeDocument/2006/relationships/image" Target="../media/image35.png"/><Relationship Id="rId59" Type="http://schemas.openxmlformats.org/officeDocument/2006/relationships/image" Target="../media/image48.png"/><Relationship Id="rId67" Type="http://schemas.openxmlformats.org/officeDocument/2006/relationships/image" Target="../media/image56.png"/><Relationship Id="rId41" Type="http://schemas.openxmlformats.org/officeDocument/2006/relationships/image" Target="../media/image14.png"/><Relationship Id="rId54" Type="http://schemas.openxmlformats.org/officeDocument/2006/relationships/image" Target="../media/image43.png"/><Relationship Id="rId62" Type="http://schemas.openxmlformats.org/officeDocument/2006/relationships/image" Target="../media/image51.png"/><Relationship Id="rId70" Type="http://schemas.openxmlformats.org/officeDocument/2006/relationships/image" Target="../media/image59.png"/><Relationship Id="rId75" Type="http://schemas.openxmlformats.org/officeDocument/2006/relationships/image" Target="../media/image6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389675" y="309478"/>
            <a:ext cx="11431023" cy="553998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 algn="ctr">
              <a:defRPr/>
            </a:pPr>
            <a:r>
              <a:rPr lang="en-GB" altLang="en-US" sz="3600" dirty="0"/>
              <a:t>Write the following as a single fraction in its simplest form.</a:t>
            </a:r>
          </a:p>
        </p:txBody>
      </p: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D453B3E8-6CCD-014C-BD8E-45C79AB97BB6}"/>
              </a:ext>
            </a:extLst>
          </p:cNvPr>
          <p:cNvGrpSpPr/>
          <p:nvPr/>
        </p:nvGrpSpPr>
        <p:grpSpPr>
          <a:xfrm>
            <a:off x="541066" y="1228552"/>
            <a:ext cx="2071955" cy="857415"/>
            <a:chOff x="459076" y="1288223"/>
            <a:chExt cx="1553966" cy="643061"/>
          </a:xfrm>
        </p:grpSpPr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1D2B770A-6DED-E148-9A21-5145E7AE0FBD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1)</a:t>
              </a:r>
            </a:p>
          </p:txBody>
        </p: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C998713F-4F2E-374C-BAE1-13C3C707531C}"/>
                </a:ext>
              </a:extLst>
            </p:cNvPr>
            <p:cNvGrpSpPr/>
            <p:nvPr/>
          </p:nvGrpSpPr>
          <p:grpSpPr>
            <a:xfrm>
              <a:off x="813894" y="1288223"/>
              <a:ext cx="1199148" cy="643061"/>
              <a:chOff x="1137879" y="1748311"/>
              <a:chExt cx="1090139" cy="643061"/>
            </a:xfrm>
          </p:grpSpPr>
          <p:grpSp>
            <p:nvGrpSpPr>
              <p:cNvPr id="368" name="Group 367">
                <a:extLst>
                  <a:ext uri="{FF2B5EF4-FFF2-40B4-BE49-F238E27FC236}">
                    <a16:creationId xmlns:a16="http://schemas.microsoft.com/office/drawing/2014/main" id="{63840102-D574-934A-A156-611B6091E29C}"/>
                  </a:ext>
                </a:extLst>
              </p:cNvPr>
              <p:cNvGrpSpPr/>
              <p:nvPr/>
            </p:nvGrpSpPr>
            <p:grpSpPr>
              <a:xfrm>
                <a:off x="1137879" y="1748311"/>
                <a:ext cx="1090139" cy="643061"/>
                <a:chOff x="1706021" y="3523130"/>
                <a:chExt cx="1596062" cy="483142"/>
              </a:xfrm>
            </p:grpSpPr>
            <p:sp>
              <p:nvSpPr>
                <p:cNvPr id="375" name="TextBox 374">
                  <a:extLst>
                    <a:ext uri="{FF2B5EF4-FFF2-40B4-BE49-F238E27FC236}">
                      <a16:creationId xmlns:a16="http://schemas.microsoft.com/office/drawing/2014/main" id="{91C34BCB-74EA-BA4A-989E-9E42EAFAA29A}"/>
                    </a:ext>
                  </a:extLst>
                </p:cNvPr>
                <p:cNvSpPr txBox="1"/>
                <p:nvPr/>
              </p:nvSpPr>
              <p:spPr>
                <a:xfrm>
                  <a:off x="1724458" y="3523130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grpSp>
              <p:nvGrpSpPr>
                <p:cNvPr id="376" name="Group 375">
                  <a:extLst>
                    <a:ext uri="{FF2B5EF4-FFF2-40B4-BE49-F238E27FC236}">
                      <a16:creationId xmlns:a16="http://schemas.microsoft.com/office/drawing/2014/main" id="{37C47429-1364-324A-829F-A2FC25885D5F}"/>
                    </a:ext>
                  </a:extLst>
                </p:cNvPr>
                <p:cNvGrpSpPr/>
                <p:nvPr/>
              </p:nvGrpSpPr>
              <p:grpSpPr>
                <a:xfrm>
                  <a:off x="1706021" y="3765306"/>
                  <a:ext cx="1584681" cy="240966"/>
                  <a:chOff x="1309453" y="1517825"/>
                  <a:chExt cx="1584681" cy="240966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77" name="TextBox 376">
                        <a:extLst>
                          <a:ext uri="{FF2B5EF4-FFF2-40B4-BE49-F238E27FC236}">
                            <a16:creationId xmlns:a16="http://schemas.microsoft.com/office/drawing/2014/main" id="{20EA4F91-A208-C24C-AAC4-F73E91096D8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09453" y="1527518"/>
                        <a:ext cx="919149" cy="2312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2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377" name="TextBox 376">
                        <a:extLst>
                          <a:ext uri="{FF2B5EF4-FFF2-40B4-BE49-F238E27FC236}">
                            <a16:creationId xmlns:a16="http://schemas.microsoft.com/office/drawing/2014/main" id="{20EA4F91-A208-C24C-AAC4-F73E91096D8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09453" y="1527518"/>
                        <a:ext cx="919149" cy="231273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 t="-25000" r="-13907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78" name="Straight Connector 377">
                    <a:extLst>
                      <a:ext uri="{FF2B5EF4-FFF2-40B4-BE49-F238E27FC236}">
                        <a16:creationId xmlns:a16="http://schemas.microsoft.com/office/drawing/2014/main" id="{33F48229-E0E9-784D-96C2-C387107979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2" name="TextBox 421">
                        <a:extLst>
                          <a:ext uri="{FF2B5EF4-FFF2-40B4-BE49-F238E27FC236}">
                            <a16:creationId xmlns:a16="http://schemas.microsoft.com/office/drawing/2014/main" id="{A179D374-A061-9C41-9026-3836B15FCC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29901" y="1527536"/>
                        <a:ext cx="70110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22" name="TextBox 421">
                        <a:extLst>
                          <a:ext uri="{FF2B5EF4-FFF2-40B4-BE49-F238E27FC236}">
                            <a16:creationId xmlns:a16="http://schemas.microsoft.com/office/drawing/2014/main" id="{A179D374-A061-9C41-9026-3836B15FCC0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29901" y="1527536"/>
                        <a:ext cx="70110" cy="231238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160000" r="-16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23" name="Straight Connector 422">
                    <a:extLst>
                      <a:ext uri="{FF2B5EF4-FFF2-40B4-BE49-F238E27FC236}">
                        <a16:creationId xmlns:a16="http://schemas.microsoft.com/office/drawing/2014/main" id="{EFC65D3D-5906-FF41-8607-25BD2554DE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781" y="1517825"/>
                    <a:ext cx="25835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21" name="TextBox 420">
                  <a:extLst>
                    <a:ext uri="{FF2B5EF4-FFF2-40B4-BE49-F238E27FC236}">
                      <a16:creationId xmlns:a16="http://schemas.microsoft.com/office/drawing/2014/main" id="{1066A185-79C0-C24B-801D-F3A1C51DE176}"/>
                    </a:ext>
                  </a:extLst>
                </p:cNvPr>
                <p:cNvSpPr txBox="1"/>
                <p:nvPr/>
              </p:nvSpPr>
              <p:spPr>
                <a:xfrm>
                  <a:off x="3020961" y="3523148"/>
                  <a:ext cx="281122" cy="2312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9" name="TextBox 368">
                    <a:extLst>
                      <a:ext uri="{FF2B5EF4-FFF2-40B4-BE49-F238E27FC236}">
                        <a16:creationId xmlns:a16="http://schemas.microsoft.com/office/drawing/2014/main" id="{DCA0C25F-F472-9E43-BB55-A61D1EE11F0B}"/>
                      </a:ext>
                    </a:extLst>
                  </p:cNvPr>
                  <p:cNvSpPr txBox="1"/>
                  <p:nvPr/>
                </p:nvSpPr>
                <p:spPr>
                  <a:xfrm>
                    <a:off x="1709044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369" name="TextBox 368">
                    <a:extLst>
                      <a:ext uri="{FF2B5EF4-FFF2-40B4-BE49-F238E27FC236}">
                        <a16:creationId xmlns:a16="http://schemas.microsoft.com/office/drawing/2014/main" id="{DCA0C25F-F472-9E43-BB55-A61D1EE11F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044" y="1915936"/>
                    <a:ext cx="354375" cy="30782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8F66513-4B27-F141-BA51-183A3E20C375}"/>
              </a:ext>
            </a:extLst>
          </p:cNvPr>
          <p:cNvGrpSpPr/>
          <p:nvPr/>
        </p:nvGrpSpPr>
        <p:grpSpPr>
          <a:xfrm>
            <a:off x="466728" y="2674739"/>
            <a:ext cx="2179127" cy="857415"/>
            <a:chOff x="459076" y="1288223"/>
            <a:chExt cx="1634345" cy="643061"/>
          </a:xfrm>
        </p:grpSpPr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E1C4B7EF-C6BA-6F42-AC77-97946C3D1C84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2)</a:t>
              </a:r>
            </a:p>
          </p:txBody>
        </p: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ABEE7591-A631-CA41-841B-459920D94E28}"/>
                </a:ext>
              </a:extLst>
            </p:cNvPr>
            <p:cNvGrpSpPr/>
            <p:nvPr/>
          </p:nvGrpSpPr>
          <p:grpSpPr>
            <a:xfrm>
              <a:off x="827746" y="1288223"/>
              <a:ext cx="1265675" cy="643061"/>
              <a:chOff x="1150471" y="1748311"/>
              <a:chExt cx="1150618" cy="643061"/>
            </a:xfrm>
          </p:grpSpPr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15107DAC-F97D-544D-A883-604C5AA754D2}"/>
                  </a:ext>
                </a:extLst>
              </p:cNvPr>
              <p:cNvGrpSpPr/>
              <p:nvPr/>
            </p:nvGrpSpPr>
            <p:grpSpPr>
              <a:xfrm>
                <a:off x="1150471" y="1748311"/>
                <a:ext cx="1150618" cy="643061"/>
                <a:chOff x="1724458" y="3523130"/>
                <a:chExt cx="1684610" cy="483142"/>
              </a:xfrm>
            </p:grpSpPr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84FD9826-C8F6-B54C-A6FD-1921680C0864}"/>
                    </a:ext>
                  </a:extLst>
                </p:cNvPr>
                <p:cNvSpPr txBox="1"/>
                <p:nvPr/>
              </p:nvSpPr>
              <p:spPr>
                <a:xfrm>
                  <a:off x="1724458" y="3523130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1</a:t>
                  </a:r>
                </a:p>
              </p:txBody>
            </p:sp>
            <p:grpSp>
              <p:nvGrpSpPr>
                <p:cNvPr id="451" name="Group 450">
                  <a:extLst>
                    <a:ext uri="{FF2B5EF4-FFF2-40B4-BE49-F238E27FC236}">
                      <a16:creationId xmlns:a16="http://schemas.microsoft.com/office/drawing/2014/main" id="{72EEBC32-8E1F-4B40-8845-A3818ED4590C}"/>
                    </a:ext>
                  </a:extLst>
                </p:cNvPr>
                <p:cNvGrpSpPr/>
                <p:nvPr/>
              </p:nvGrpSpPr>
              <p:grpSpPr>
                <a:xfrm>
                  <a:off x="1747801" y="3765306"/>
                  <a:ext cx="1661267" cy="240966"/>
                  <a:chOff x="1351233" y="1517825"/>
                  <a:chExt cx="1661267" cy="240966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3" name="TextBox 452">
                        <a:extLst>
                          <a:ext uri="{FF2B5EF4-FFF2-40B4-BE49-F238E27FC236}">
                            <a16:creationId xmlns:a16="http://schemas.microsoft.com/office/drawing/2014/main" id="{DDE75D5D-C864-4E42-8719-3DDDBBA01CF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233" y="1527518"/>
                        <a:ext cx="835591" cy="23127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5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53" name="TextBox 452">
                        <a:extLst>
                          <a:ext uri="{FF2B5EF4-FFF2-40B4-BE49-F238E27FC236}">
                            <a16:creationId xmlns:a16="http://schemas.microsoft.com/office/drawing/2014/main" id="{DDE75D5D-C864-4E42-8719-3DDDBBA01CF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233" y="1527518"/>
                        <a:ext cx="835591" cy="231273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t="-25000" r="-19565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54" name="Straight Connector 453">
                    <a:extLst>
                      <a:ext uri="{FF2B5EF4-FFF2-40B4-BE49-F238E27FC236}">
                        <a16:creationId xmlns:a16="http://schemas.microsoft.com/office/drawing/2014/main" id="{1395786A-39C7-984E-A587-A447342F9D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5" name="TextBox 454">
                        <a:extLst>
                          <a:ext uri="{FF2B5EF4-FFF2-40B4-BE49-F238E27FC236}">
                            <a16:creationId xmlns:a16="http://schemas.microsoft.com/office/drawing/2014/main" id="{B4D15559-19E7-0F40-9CD8-7EC58CA19A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83707" y="1527536"/>
                        <a:ext cx="428793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55" name="TextBox 454">
                        <a:extLst>
                          <a:ext uri="{FF2B5EF4-FFF2-40B4-BE49-F238E27FC236}">
                            <a16:creationId xmlns:a16="http://schemas.microsoft.com/office/drawing/2014/main" id="{B4D15559-19E7-0F40-9CD8-7EC58CA19A4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83707" y="1527536"/>
                        <a:ext cx="428793" cy="231238"/>
                      </a:xfrm>
                      <a:prstGeom prst="rect">
                        <a:avLst/>
                      </a:prstGeom>
                      <a:blipFill>
                        <a:blip r:embed="rId40"/>
                        <a:stretch>
                          <a:fillRect l="-38462" t="-20000" r="-7692" b="-4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56" name="Straight Connector 455">
                    <a:extLst>
                      <a:ext uri="{FF2B5EF4-FFF2-40B4-BE49-F238E27FC236}">
                        <a16:creationId xmlns:a16="http://schemas.microsoft.com/office/drawing/2014/main" id="{D2F89DF0-7DB9-5845-8CF8-8323E14740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6169" y="1517825"/>
                    <a:ext cx="34387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2" name="TextBox 451">
                  <a:extLst>
                    <a:ext uri="{FF2B5EF4-FFF2-40B4-BE49-F238E27FC236}">
                      <a16:creationId xmlns:a16="http://schemas.microsoft.com/office/drawing/2014/main" id="{74119E33-92E9-F94B-9971-FE44F90002B7}"/>
                    </a:ext>
                  </a:extLst>
                </p:cNvPr>
                <p:cNvSpPr txBox="1"/>
                <p:nvPr/>
              </p:nvSpPr>
              <p:spPr>
                <a:xfrm>
                  <a:off x="2988873" y="3523148"/>
                  <a:ext cx="411591" cy="2312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9" name="TextBox 448">
                    <a:extLst>
                      <a:ext uri="{FF2B5EF4-FFF2-40B4-BE49-F238E27FC236}">
                        <a16:creationId xmlns:a16="http://schemas.microsoft.com/office/drawing/2014/main" id="{7A49DD9D-DC4B-3A43-A000-018F409FBA62}"/>
                      </a:ext>
                    </a:extLst>
                  </p:cNvPr>
                  <p:cNvSpPr txBox="1"/>
                  <p:nvPr/>
                </p:nvSpPr>
                <p:spPr>
                  <a:xfrm>
                    <a:off x="1709044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49" name="TextBox 448">
                    <a:extLst>
                      <a:ext uri="{FF2B5EF4-FFF2-40B4-BE49-F238E27FC236}">
                        <a16:creationId xmlns:a16="http://schemas.microsoft.com/office/drawing/2014/main" id="{7A49DD9D-DC4B-3A43-A000-018F409FBA6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044" y="1915936"/>
                    <a:ext cx="354375" cy="307825"/>
                  </a:xfrm>
                  <a:prstGeom prst="rect">
                    <a:avLst/>
                  </a:prstGeom>
                  <a:blipFill>
                    <a:blip r:embed="rId4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3262C55B-DD75-A64A-8CE8-566ED58F7C8A}"/>
              </a:ext>
            </a:extLst>
          </p:cNvPr>
          <p:cNvGrpSpPr/>
          <p:nvPr/>
        </p:nvGrpSpPr>
        <p:grpSpPr>
          <a:xfrm>
            <a:off x="472356" y="4053204"/>
            <a:ext cx="2649256" cy="857420"/>
            <a:chOff x="459076" y="1288221"/>
            <a:chExt cx="1986942" cy="643065"/>
          </a:xfrm>
        </p:grpSpPr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0C4AB737-32A0-A148-A827-B6B55B0FF87E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3)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1D990499-D126-DB4D-BBA4-8E0FC0A4B545}"/>
                </a:ext>
              </a:extLst>
            </p:cNvPr>
            <p:cNvGrpSpPr/>
            <p:nvPr/>
          </p:nvGrpSpPr>
          <p:grpSpPr>
            <a:xfrm>
              <a:off x="827745" y="1288221"/>
              <a:ext cx="1618273" cy="643065"/>
              <a:chOff x="1150470" y="1748309"/>
              <a:chExt cx="1471163" cy="643065"/>
            </a:xfrm>
          </p:grpSpPr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37E861AF-7F34-3C4C-8454-46657B985B30}"/>
                  </a:ext>
                </a:extLst>
              </p:cNvPr>
              <p:cNvGrpSpPr/>
              <p:nvPr/>
            </p:nvGrpSpPr>
            <p:grpSpPr>
              <a:xfrm>
                <a:off x="1150470" y="1748309"/>
                <a:ext cx="1471163" cy="643065"/>
                <a:chOff x="1724458" y="3523129"/>
                <a:chExt cx="2153918" cy="483145"/>
              </a:xfrm>
            </p:grpSpPr>
            <p:sp>
              <p:nvSpPr>
                <p:cNvPr id="471" name="TextBox 470">
                  <a:extLst>
                    <a:ext uri="{FF2B5EF4-FFF2-40B4-BE49-F238E27FC236}">
                      <a16:creationId xmlns:a16="http://schemas.microsoft.com/office/drawing/2014/main" id="{82890E29-741F-AB4D-A100-17D469777600}"/>
                    </a:ext>
                  </a:extLst>
                </p:cNvPr>
                <p:cNvSpPr txBox="1"/>
                <p:nvPr/>
              </p:nvSpPr>
              <p:spPr>
                <a:xfrm>
                  <a:off x="1724458" y="3523130"/>
                  <a:ext cx="882279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grpSp>
              <p:nvGrpSpPr>
                <p:cNvPr id="472" name="Group 471">
                  <a:extLst>
                    <a:ext uri="{FF2B5EF4-FFF2-40B4-BE49-F238E27FC236}">
                      <a16:creationId xmlns:a16="http://schemas.microsoft.com/office/drawing/2014/main" id="{3AEF2F06-0A79-A44F-86E8-19CBBD601A6B}"/>
                    </a:ext>
                  </a:extLst>
                </p:cNvPr>
                <p:cNvGrpSpPr/>
                <p:nvPr/>
              </p:nvGrpSpPr>
              <p:grpSpPr>
                <a:xfrm>
                  <a:off x="1726536" y="3765306"/>
                  <a:ext cx="2149763" cy="240968"/>
                  <a:chOff x="1329968" y="1517825"/>
                  <a:chExt cx="2149763" cy="24096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74" name="TextBox 473">
                        <a:extLst>
                          <a:ext uri="{FF2B5EF4-FFF2-40B4-BE49-F238E27FC236}">
                            <a16:creationId xmlns:a16="http://schemas.microsoft.com/office/drawing/2014/main" id="{5C172542-0DA5-E444-A5F0-7AF1C8A3D2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9968" y="1527517"/>
                        <a:ext cx="878121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5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74" name="TextBox 473">
                        <a:extLst>
                          <a:ext uri="{FF2B5EF4-FFF2-40B4-BE49-F238E27FC236}">
                            <a16:creationId xmlns:a16="http://schemas.microsoft.com/office/drawing/2014/main" id="{5C172542-0DA5-E444-A5F0-7AF1C8A3D27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29968" y="1527517"/>
                        <a:ext cx="878121" cy="231274"/>
                      </a:xfrm>
                      <a:prstGeom prst="rect">
                        <a:avLst/>
                      </a:prstGeom>
                      <a:blipFill>
                        <a:blip r:embed="rId45"/>
                        <a:stretch>
                          <a:fillRect t="-25373" r="-16667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5" name="Straight Connector 474">
                    <a:extLst>
                      <a:ext uri="{FF2B5EF4-FFF2-40B4-BE49-F238E27FC236}">
                        <a16:creationId xmlns:a16="http://schemas.microsoft.com/office/drawing/2014/main" id="{06399B77-2E12-5149-8705-8D33F65864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79" name="TextBox 478">
                        <a:extLst>
                          <a:ext uri="{FF2B5EF4-FFF2-40B4-BE49-F238E27FC236}">
                            <a16:creationId xmlns:a16="http://schemas.microsoft.com/office/drawing/2014/main" id="{1787052A-0FA9-B640-83A9-D33C57B952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01610" y="1527519"/>
                        <a:ext cx="878121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2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79" name="TextBox 478">
                        <a:extLst>
                          <a:ext uri="{FF2B5EF4-FFF2-40B4-BE49-F238E27FC236}">
                            <a16:creationId xmlns:a16="http://schemas.microsoft.com/office/drawing/2014/main" id="{1787052A-0FA9-B640-83A9-D33C57B952B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01610" y="1527519"/>
                        <a:ext cx="878121" cy="231274"/>
                      </a:xfrm>
                      <a:prstGeom prst="rect">
                        <a:avLst/>
                      </a:prstGeom>
                      <a:blipFill>
                        <a:blip r:embed="rId46"/>
                        <a:stretch>
                          <a:fillRect t="-25373" r="-16667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80" name="Straight Connector 479">
                    <a:extLst>
                      <a:ext uri="{FF2B5EF4-FFF2-40B4-BE49-F238E27FC236}">
                        <a16:creationId xmlns:a16="http://schemas.microsoft.com/office/drawing/2014/main" id="{4F8264EB-D1E5-834A-A1F3-FC1BD2AA95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258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8" name="TextBox 477">
                  <a:extLst>
                    <a:ext uri="{FF2B5EF4-FFF2-40B4-BE49-F238E27FC236}">
                      <a16:creationId xmlns:a16="http://schemas.microsoft.com/office/drawing/2014/main" id="{E452657F-16D5-B048-92A2-F73C37D4B798}"/>
                    </a:ext>
                  </a:extLst>
                </p:cNvPr>
                <p:cNvSpPr txBox="1"/>
                <p:nvPr/>
              </p:nvSpPr>
              <p:spPr>
                <a:xfrm>
                  <a:off x="2996097" y="3523129"/>
                  <a:ext cx="882279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DE03FC7A-46CF-994E-A509-8BF745418F49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15935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DE03FC7A-46CF-994E-A509-8BF745418F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15935"/>
                    <a:ext cx="354375" cy="307825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03115B97-7103-864A-8A26-000C1AAEB903}"/>
              </a:ext>
            </a:extLst>
          </p:cNvPr>
          <p:cNvGrpSpPr/>
          <p:nvPr/>
        </p:nvGrpSpPr>
        <p:grpSpPr>
          <a:xfrm>
            <a:off x="472109" y="5446380"/>
            <a:ext cx="2922169" cy="857418"/>
            <a:chOff x="459076" y="1288227"/>
            <a:chExt cx="2191627" cy="643063"/>
          </a:xfrm>
        </p:grpSpPr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A7228B21-02FD-3146-A8EB-ABFAC4E5D080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4)</a:t>
              </a:r>
            </a:p>
          </p:txBody>
        </p: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6760ACAD-3AFE-1349-9B7A-A7D67BE10C8D}"/>
                </a:ext>
              </a:extLst>
            </p:cNvPr>
            <p:cNvGrpSpPr/>
            <p:nvPr/>
          </p:nvGrpSpPr>
          <p:grpSpPr>
            <a:xfrm>
              <a:off x="818702" y="1288227"/>
              <a:ext cx="1832001" cy="643063"/>
              <a:chOff x="1142248" y="1748315"/>
              <a:chExt cx="1665461" cy="643063"/>
            </a:xfrm>
          </p:grpSpPr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1AA4534C-F407-FB4F-9545-13AE42548DEB}"/>
                  </a:ext>
                </a:extLst>
              </p:cNvPr>
              <p:cNvGrpSpPr/>
              <p:nvPr/>
            </p:nvGrpSpPr>
            <p:grpSpPr>
              <a:xfrm>
                <a:off x="1142248" y="1748315"/>
                <a:ext cx="1665461" cy="643063"/>
                <a:chOff x="1712417" y="3523129"/>
                <a:chExt cx="2438383" cy="483143"/>
              </a:xfrm>
            </p:grpSpPr>
            <p:sp>
              <p:nvSpPr>
                <p:cNvPr id="511" name="TextBox 510">
                  <a:extLst>
                    <a:ext uri="{FF2B5EF4-FFF2-40B4-BE49-F238E27FC236}">
                      <a16:creationId xmlns:a16="http://schemas.microsoft.com/office/drawing/2014/main" id="{2F292F39-D888-A041-B556-C28311105CCC}"/>
                    </a:ext>
                  </a:extLst>
                </p:cNvPr>
                <p:cNvSpPr txBox="1"/>
                <p:nvPr/>
              </p:nvSpPr>
              <p:spPr>
                <a:xfrm>
                  <a:off x="3083245" y="3523130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3</a:t>
                  </a:r>
                </a:p>
              </p:txBody>
            </p:sp>
            <p:sp>
              <p:nvSpPr>
                <p:cNvPr id="504" name="TextBox 503">
                  <a:extLst>
                    <a:ext uri="{FF2B5EF4-FFF2-40B4-BE49-F238E27FC236}">
                      <a16:creationId xmlns:a16="http://schemas.microsoft.com/office/drawing/2014/main" id="{5A639CF8-5EA3-8A4D-AAEE-99EEF13635B4}"/>
                    </a:ext>
                  </a:extLst>
                </p:cNvPr>
                <p:cNvSpPr txBox="1"/>
                <p:nvPr/>
              </p:nvSpPr>
              <p:spPr>
                <a:xfrm>
                  <a:off x="1712417" y="3523129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6</a:t>
                  </a:r>
                </a:p>
              </p:txBody>
            </p:sp>
            <p:grpSp>
              <p:nvGrpSpPr>
                <p:cNvPr id="505" name="Group 504">
                  <a:extLst>
                    <a:ext uri="{FF2B5EF4-FFF2-40B4-BE49-F238E27FC236}">
                      <a16:creationId xmlns:a16="http://schemas.microsoft.com/office/drawing/2014/main" id="{1FFF52EF-2043-F946-9230-3B57235B359D}"/>
                    </a:ext>
                  </a:extLst>
                </p:cNvPr>
                <p:cNvGrpSpPr/>
                <p:nvPr/>
              </p:nvGrpSpPr>
              <p:grpSpPr>
                <a:xfrm>
                  <a:off x="1800244" y="3765306"/>
                  <a:ext cx="2262732" cy="240966"/>
                  <a:chOff x="1403676" y="1517825"/>
                  <a:chExt cx="2262732" cy="240966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07" name="TextBox 506">
                        <a:extLst>
                          <a:ext uri="{FF2B5EF4-FFF2-40B4-BE49-F238E27FC236}">
                            <a16:creationId xmlns:a16="http://schemas.microsoft.com/office/drawing/2014/main" id="{B59F470F-A029-6445-89EA-050D5EC45A4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04023" y="1527517"/>
                        <a:ext cx="891213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507" name="TextBox 506">
                        <a:extLst>
                          <a:ext uri="{FF2B5EF4-FFF2-40B4-BE49-F238E27FC236}">
                            <a16:creationId xmlns:a16="http://schemas.microsoft.com/office/drawing/2014/main" id="{B59F470F-A029-6445-89EA-050D5EC45A4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404023" y="1527517"/>
                        <a:ext cx="891213" cy="231274"/>
                      </a:xfrm>
                      <a:prstGeom prst="rect">
                        <a:avLst/>
                      </a:prstGeom>
                      <a:blipFill>
                        <a:blip r:embed="rId51"/>
                        <a:stretch>
                          <a:fillRect t="-25373" r="-15753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08" name="Straight Connector 507">
                    <a:extLst>
                      <a:ext uri="{FF2B5EF4-FFF2-40B4-BE49-F238E27FC236}">
                        <a16:creationId xmlns:a16="http://schemas.microsoft.com/office/drawing/2014/main" id="{E884AA7E-15A4-6A4A-BE90-DBC36FD74E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03676" y="1517825"/>
                    <a:ext cx="89190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512" name="TextBox 511">
                        <a:extLst>
                          <a:ext uri="{FF2B5EF4-FFF2-40B4-BE49-F238E27FC236}">
                            <a16:creationId xmlns:a16="http://schemas.microsoft.com/office/drawing/2014/main" id="{FC562BEB-4FAC-4940-8369-EB4D2E7DC0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74851" y="1527516"/>
                        <a:ext cx="891213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512" name="TextBox 511">
                        <a:extLst>
                          <a:ext uri="{FF2B5EF4-FFF2-40B4-BE49-F238E27FC236}">
                            <a16:creationId xmlns:a16="http://schemas.microsoft.com/office/drawing/2014/main" id="{FC562BEB-4FAC-4940-8369-EB4D2E7DC03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74851" y="1527516"/>
                        <a:ext cx="891213" cy="231274"/>
                      </a:xfrm>
                      <a:prstGeom prst="rect">
                        <a:avLst/>
                      </a:prstGeom>
                      <a:blipFill>
                        <a:blip r:embed="rId52"/>
                        <a:stretch>
                          <a:fillRect t="-25373" r="-14966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13" name="Straight Connector 512">
                    <a:extLst>
                      <a:ext uri="{FF2B5EF4-FFF2-40B4-BE49-F238E27FC236}">
                        <a16:creationId xmlns:a16="http://schemas.microsoft.com/office/drawing/2014/main" id="{8A0AC994-3B81-A34C-93AA-D316F8BD20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74503" y="1517825"/>
                    <a:ext cx="89190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3" name="TextBox 502">
                    <a:extLst>
                      <a:ext uri="{FF2B5EF4-FFF2-40B4-BE49-F238E27FC236}">
                        <a16:creationId xmlns:a16="http://schemas.microsoft.com/office/drawing/2014/main" id="{2B8907CD-1AD4-3C46-83B4-CBD7042E0F8D}"/>
                      </a:ext>
                    </a:extLst>
                  </p:cNvPr>
                  <p:cNvSpPr txBox="1"/>
                  <p:nvPr/>
                </p:nvSpPr>
                <p:spPr>
                  <a:xfrm>
                    <a:off x="1796771" y="1915935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503" name="TextBox 502">
                    <a:extLst>
                      <a:ext uri="{FF2B5EF4-FFF2-40B4-BE49-F238E27FC236}">
                        <a16:creationId xmlns:a16="http://schemas.microsoft.com/office/drawing/2014/main" id="{2B8907CD-1AD4-3C46-83B4-CBD7042E0F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6771" y="1915935"/>
                    <a:ext cx="354375" cy="307825"/>
                  </a:xfrm>
                  <a:prstGeom prst="rect">
                    <a:avLst/>
                  </a:prstGeom>
                  <a:blipFill>
                    <a:blip r:embed="rId5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C46D806-3A9F-F14A-A3A9-DDCAE1B95AD5}"/>
              </a:ext>
            </a:extLst>
          </p:cNvPr>
          <p:cNvGrpSpPr/>
          <p:nvPr/>
        </p:nvGrpSpPr>
        <p:grpSpPr>
          <a:xfrm>
            <a:off x="6156057" y="5429446"/>
            <a:ext cx="2992291" cy="857420"/>
            <a:chOff x="459076" y="1288221"/>
            <a:chExt cx="2244218" cy="643065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2EBBEBE-CBB9-C54E-AB36-C5CB109EBEAC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8)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BEE5CA0-FC4C-1A4F-90D9-3BF8D402EF16}"/>
                </a:ext>
              </a:extLst>
            </p:cNvPr>
            <p:cNvGrpSpPr/>
            <p:nvPr/>
          </p:nvGrpSpPr>
          <p:grpSpPr>
            <a:xfrm>
              <a:off x="818702" y="1288221"/>
              <a:ext cx="1884592" cy="643065"/>
              <a:chOff x="1142248" y="1748309"/>
              <a:chExt cx="1713271" cy="643065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3E8D54FA-C010-4247-B682-0AB198FF2268}"/>
                  </a:ext>
                </a:extLst>
              </p:cNvPr>
              <p:cNvGrpSpPr/>
              <p:nvPr/>
            </p:nvGrpSpPr>
            <p:grpSpPr>
              <a:xfrm>
                <a:off x="1142248" y="1748309"/>
                <a:ext cx="1713271" cy="643065"/>
                <a:chOff x="1712417" y="3523129"/>
                <a:chExt cx="2508381" cy="483145"/>
              </a:xfrm>
            </p:grpSpPr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56C1DE06-5997-EB41-9DE6-5DD88AF1F470}"/>
                    </a:ext>
                  </a:extLst>
                </p:cNvPr>
                <p:cNvSpPr txBox="1"/>
                <p:nvPr/>
              </p:nvSpPr>
              <p:spPr>
                <a:xfrm>
                  <a:off x="1712417" y="3523130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E4D4EE0F-C807-A54F-B574-578DDF24E102}"/>
                    </a:ext>
                  </a:extLst>
                </p:cNvPr>
                <p:cNvGrpSpPr/>
                <p:nvPr/>
              </p:nvGrpSpPr>
              <p:grpSpPr>
                <a:xfrm>
                  <a:off x="1712425" y="3765306"/>
                  <a:ext cx="2508370" cy="240968"/>
                  <a:chOff x="1315857" y="1517825"/>
                  <a:chExt cx="2508370" cy="24096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7" name="TextBox 136">
                        <a:extLst>
                          <a:ext uri="{FF2B5EF4-FFF2-40B4-BE49-F238E27FC236}">
                            <a16:creationId xmlns:a16="http://schemas.microsoft.com/office/drawing/2014/main" id="{DC05C6C8-18FA-B244-B2D4-F9E959A6E6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15857" y="1527517"/>
                        <a:ext cx="1067545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37" name="TextBox 136">
                        <a:extLst>
                          <a:ext uri="{FF2B5EF4-FFF2-40B4-BE49-F238E27FC236}">
                            <a16:creationId xmlns:a16="http://schemas.microsoft.com/office/drawing/2014/main" id="{DC05C6C8-18FA-B244-B2D4-F9E959A6E6F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15857" y="1527517"/>
                        <a:ext cx="1067545" cy="231274"/>
                      </a:xfrm>
                      <a:prstGeom prst="rect">
                        <a:avLst/>
                      </a:prstGeom>
                      <a:blipFill>
                        <a:blip r:embed="rId54"/>
                        <a:stretch>
                          <a:fillRect l="-13143" t="-25373" r="-13143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5DBDE1D0-83C2-2549-A7F4-D4A2247071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59082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CBF5EBF9-F26C-6048-9F01-7C8014AFB0C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56682" y="1527519"/>
                        <a:ext cx="1067545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CBF5EBF9-F26C-6048-9F01-7C8014AFB0C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56682" y="1527519"/>
                        <a:ext cx="1067545" cy="231274"/>
                      </a:xfrm>
                      <a:prstGeom prst="rect">
                        <a:avLst/>
                      </a:prstGeom>
                      <a:blipFill>
                        <a:blip r:embed="rId55"/>
                        <a:stretch>
                          <a:fillRect l="-13068" t="-25373" r="-1250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5618CC90-A19B-3045-94A0-B0C0F6C73C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99907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4BBDD6A-C61E-3545-AB52-8F1112102415}"/>
                    </a:ext>
                  </a:extLst>
                </p:cNvPr>
                <p:cNvSpPr txBox="1"/>
                <p:nvPr/>
              </p:nvSpPr>
              <p:spPr>
                <a:xfrm>
                  <a:off x="3153243" y="3523129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5C383823-354D-5F47-9669-4588C2F1783B}"/>
                      </a:ext>
                    </a:extLst>
                  </p:cNvPr>
                  <p:cNvSpPr txBox="1"/>
                  <p:nvPr/>
                </p:nvSpPr>
                <p:spPr>
                  <a:xfrm>
                    <a:off x="1821697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5C383823-354D-5F47-9669-4588C2F178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1697" y="1915936"/>
                    <a:ext cx="354375" cy="307825"/>
                  </a:xfrm>
                  <a:prstGeom prst="rect">
                    <a:avLst/>
                  </a:prstGeom>
                  <a:blipFill>
                    <a:blip r:embed="rId5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233070D-A62A-6A45-A2AB-78BE431A1C04}"/>
              </a:ext>
            </a:extLst>
          </p:cNvPr>
          <p:cNvGrpSpPr/>
          <p:nvPr/>
        </p:nvGrpSpPr>
        <p:grpSpPr>
          <a:xfrm>
            <a:off x="6074294" y="2649945"/>
            <a:ext cx="2783595" cy="857420"/>
            <a:chOff x="459076" y="1288221"/>
            <a:chExt cx="2087696" cy="643065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B09FAF-3DAB-C747-BD77-896622D8DE1E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6)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6D2F0570-ACC1-0A41-A3E0-1CA812D4DB7F}"/>
                </a:ext>
              </a:extLst>
            </p:cNvPr>
            <p:cNvGrpSpPr/>
            <p:nvPr/>
          </p:nvGrpSpPr>
          <p:grpSpPr>
            <a:xfrm>
              <a:off x="827745" y="1288221"/>
              <a:ext cx="1719027" cy="643065"/>
              <a:chOff x="1150470" y="1748309"/>
              <a:chExt cx="1562758" cy="643065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83148487-F6E4-214B-B8D2-238E45EEE737}"/>
                  </a:ext>
                </a:extLst>
              </p:cNvPr>
              <p:cNvGrpSpPr/>
              <p:nvPr/>
            </p:nvGrpSpPr>
            <p:grpSpPr>
              <a:xfrm>
                <a:off x="1150470" y="1748309"/>
                <a:ext cx="1562758" cy="643065"/>
                <a:chOff x="1724458" y="3523129"/>
                <a:chExt cx="2288022" cy="483145"/>
              </a:xfrm>
            </p:grpSpPr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EA4A8076-E502-E64B-956E-3D7B26284E1F}"/>
                    </a:ext>
                  </a:extLst>
                </p:cNvPr>
                <p:cNvSpPr txBox="1"/>
                <p:nvPr/>
              </p:nvSpPr>
              <p:spPr>
                <a:xfrm>
                  <a:off x="1724458" y="3523130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5</a:t>
                  </a:r>
                </a:p>
              </p:txBody>
            </p: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17CF7F9F-7DD4-DC45-974E-2160A65A0B5B}"/>
                    </a:ext>
                  </a:extLst>
                </p:cNvPr>
                <p:cNvGrpSpPr/>
                <p:nvPr/>
              </p:nvGrpSpPr>
              <p:grpSpPr>
                <a:xfrm>
                  <a:off x="1724460" y="3765306"/>
                  <a:ext cx="2288020" cy="240968"/>
                  <a:chOff x="1327892" y="1517825"/>
                  <a:chExt cx="2288020" cy="24096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49" name="TextBox 148">
                        <a:extLst>
                          <a:ext uri="{FF2B5EF4-FFF2-40B4-BE49-F238E27FC236}">
                            <a16:creationId xmlns:a16="http://schemas.microsoft.com/office/drawing/2014/main" id="{07F4D9C5-00E6-1A46-AB1D-746D281990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7892" y="1527517"/>
                        <a:ext cx="882272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3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49" name="TextBox 148">
                        <a:extLst>
                          <a:ext uri="{FF2B5EF4-FFF2-40B4-BE49-F238E27FC236}">
                            <a16:creationId xmlns:a16="http://schemas.microsoft.com/office/drawing/2014/main" id="{07F4D9C5-00E6-1A46-AB1D-746D2819902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27892" y="1527517"/>
                        <a:ext cx="882272" cy="231274"/>
                      </a:xfrm>
                      <a:prstGeom prst="rect">
                        <a:avLst/>
                      </a:prstGeom>
                      <a:blipFill>
                        <a:blip r:embed="rId57"/>
                        <a:stretch>
                          <a:fillRect t="-25000" r="-17241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0F97BB71-7B4C-DC4E-87C7-F78C6A308E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1" name="TextBox 150">
                        <a:extLst>
                          <a:ext uri="{FF2B5EF4-FFF2-40B4-BE49-F238E27FC236}">
                            <a16:creationId xmlns:a16="http://schemas.microsoft.com/office/drawing/2014/main" id="{0D510C57-DDBA-2E4F-96A4-7468D282D02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99531" y="1527519"/>
                        <a:ext cx="1016381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51" name="TextBox 150">
                        <a:extLst>
                          <a:ext uri="{FF2B5EF4-FFF2-40B4-BE49-F238E27FC236}">
                            <a16:creationId xmlns:a16="http://schemas.microsoft.com/office/drawing/2014/main" id="{0D510C57-DDBA-2E4F-96A4-7468D282D02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99531" y="1527519"/>
                        <a:ext cx="1016381" cy="231274"/>
                      </a:xfrm>
                      <a:prstGeom prst="rect">
                        <a:avLst/>
                      </a:prstGeom>
                      <a:blipFill>
                        <a:blip r:embed="rId58"/>
                        <a:stretch>
                          <a:fillRect t="-25000" r="-16766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02561C75-F389-7F4B-A054-13A6DDA700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3526" y="1517825"/>
                    <a:ext cx="968389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5BF158C-C37C-5048-B571-919D2AC4B82E}"/>
                    </a:ext>
                  </a:extLst>
                </p:cNvPr>
                <p:cNvSpPr txBox="1"/>
                <p:nvPr/>
              </p:nvSpPr>
              <p:spPr>
                <a:xfrm>
                  <a:off x="3063151" y="3523129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9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00D06BD-BDD6-7A40-80F8-258DF64FEB38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00D06BD-BDD6-7A40-80F8-258DF64FEB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15936"/>
                    <a:ext cx="354375" cy="307825"/>
                  </a:xfrm>
                  <a:prstGeom prst="rect">
                    <a:avLst/>
                  </a:prstGeom>
                  <a:blipFill>
                    <a:blip r:embed="rId5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A84A8B3-672B-554B-9821-54D5C438F8BF}"/>
              </a:ext>
            </a:extLst>
          </p:cNvPr>
          <p:cNvGrpSpPr/>
          <p:nvPr/>
        </p:nvGrpSpPr>
        <p:grpSpPr>
          <a:xfrm>
            <a:off x="6074294" y="1224960"/>
            <a:ext cx="2689135" cy="857420"/>
            <a:chOff x="459076" y="1288221"/>
            <a:chExt cx="2016851" cy="643065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69057F4-854B-8845-B7D5-B72B9A902D81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5)</a:t>
              </a:r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CD877D5-7E86-A44B-9440-26333A1AF9AD}"/>
                </a:ext>
              </a:extLst>
            </p:cNvPr>
            <p:cNvGrpSpPr/>
            <p:nvPr/>
          </p:nvGrpSpPr>
          <p:grpSpPr>
            <a:xfrm>
              <a:off x="797837" y="1288221"/>
              <a:ext cx="1678090" cy="643065"/>
              <a:chOff x="1123281" y="1748309"/>
              <a:chExt cx="1525542" cy="643065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EB4B111E-CC4A-9241-A261-0223499513D9}"/>
                  </a:ext>
                </a:extLst>
              </p:cNvPr>
              <p:cNvGrpSpPr/>
              <p:nvPr/>
            </p:nvGrpSpPr>
            <p:grpSpPr>
              <a:xfrm>
                <a:off x="1123281" y="1748309"/>
                <a:ext cx="1525542" cy="643065"/>
                <a:chOff x="1684651" y="3523129"/>
                <a:chExt cx="2233533" cy="483145"/>
              </a:xfrm>
            </p:grpSpPr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FEF9B1F5-5EA8-884F-914F-033572988F69}"/>
                    </a:ext>
                  </a:extLst>
                </p:cNvPr>
                <p:cNvSpPr txBox="1"/>
                <p:nvPr/>
              </p:nvSpPr>
              <p:spPr>
                <a:xfrm>
                  <a:off x="1724458" y="3523130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B311DFC5-D410-9041-ACFC-4510957740B9}"/>
                    </a:ext>
                  </a:extLst>
                </p:cNvPr>
                <p:cNvGrpSpPr/>
                <p:nvPr/>
              </p:nvGrpSpPr>
              <p:grpSpPr>
                <a:xfrm>
                  <a:off x="1684651" y="3765306"/>
                  <a:ext cx="2233533" cy="240968"/>
                  <a:chOff x="1288083" y="1517825"/>
                  <a:chExt cx="2233533" cy="24096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F1422211-3B6D-AF4B-AB26-F67DB4F2E3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88083" y="1527517"/>
                        <a:ext cx="961890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1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F1422211-3B6D-AF4B-AB26-F67DB4F2E3A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88083" y="1527517"/>
                        <a:ext cx="961890" cy="231274"/>
                      </a:xfrm>
                      <a:prstGeom prst="rect">
                        <a:avLst/>
                      </a:prstGeom>
                      <a:blipFill>
                        <a:blip r:embed="rId60"/>
                        <a:stretch>
                          <a:fillRect t="-25000" r="-10759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62" name="Straight Connector 161">
                    <a:extLst>
                      <a:ext uri="{FF2B5EF4-FFF2-40B4-BE49-F238E27FC236}">
                        <a16:creationId xmlns:a16="http://schemas.microsoft.com/office/drawing/2014/main" id="{ECC0D268-F3B6-5E48-AF77-11B956B9D6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3" name="TextBox 162">
                        <a:extLst>
                          <a:ext uri="{FF2B5EF4-FFF2-40B4-BE49-F238E27FC236}">
                            <a16:creationId xmlns:a16="http://schemas.microsoft.com/office/drawing/2014/main" id="{D7A63127-F496-2440-B3ED-BE7AD228B3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59726" y="1527519"/>
                        <a:ext cx="961890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2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63" name="TextBox 162">
                        <a:extLst>
                          <a:ext uri="{FF2B5EF4-FFF2-40B4-BE49-F238E27FC236}">
                            <a16:creationId xmlns:a16="http://schemas.microsoft.com/office/drawing/2014/main" id="{D7A63127-F496-2440-B3ED-BE7AD228B37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59726" y="1527519"/>
                        <a:ext cx="961890" cy="231274"/>
                      </a:xfrm>
                      <a:prstGeom prst="rect">
                        <a:avLst/>
                      </a:prstGeom>
                      <a:blipFill>
                        <a:blip r:embed="rId61"/>
                        <a:stretch>
                          <a:fillRect t="-25000" r="-10759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121A438D-7183-AE42-A44E-16C1793574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258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1B4BC5B1-F89C-EF4D-87CD-EFEC7FBF7CAF}"/>
                    </a:ext>
                  </a:extLst>
                </p:cNvPr>
                <p:cNvSpPr txBox="1"/>
                <p:nvPr/>
              </p:nvSpPr>
              <p:spPr>
                <a:xfrm>
                  <a:off x="2996098" y="3523129"/>
                  <a:ext cx="882278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4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A698FA0-97BE-0B43-B0E9-592A066410AD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A698FA0-97BE-0B43-B0E9-592A066410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15936"/>
                    <a:ext cx="354375" cy="307825"/>
                  </a:xfrm>
                  <a:prstGeom prst="rect">
                    <a:avLst/>
                  </a:prstGeom>
                  <a:blipFill>
                    <a:blip r:embed="rId6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C755B143-A30C-FD43-9013-9218A8907FE1}"/>
              </a:ext>
            </a:extLst>
          </p:cNvPr>
          <p:cNvGrpSpPr/>
          <p:nvPr/>
        </p:nvGrpSpPr>
        <p:grpSpPr>
          <a:xfrm>
            <a:off x="6135935" y="4030849"/>
            <a:ext cx="2992289" cy="857420"/>
            <a:chOff x="459076" y="1288222"/>
            <a:chExt cx="2244217" cy="643065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E51A1FF-F2F8-5349-87E7-6354B9B04E9F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76999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400" b="1" dirty="0"/>
                <a:t>7)</a:t>
              </a:r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966717DF-446F-0D4D-B1BC-F4ED3D011751}"/>
                </a:ext>
              </a:extLst>
            </p:cNvPr>
            <p:cNvGrpSpPr/>
            <p:nvPr/>
          </p:nvGrpSpPr>
          <p:grpSpPr>
            <a:xfrm>
              <a:off x="816325" y="1288222"/>
              <a:ext cx="1886968" cy="643065"/>
              <a:chOff x="1140087" y="1748310"/>
              <a:chExt cx="1715431" cy="643065"/>
            </a:xfrm>
          </p:grpSpPr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AE8E3663-E851-2547-91AA-60461B53EC8D}"/>
                  </a:ext>
                </a:extLst>
              </p:cNvPr>
              <p:cNvGrpSpPr/>
              <p:nvPr/>
            </p:nvGrpSpPr>
            <p:grpSpPr>
              <a:xfrm>
                <a:off x="1140087" y="1748310"/>
                <a:ext cx="1715431" cy="643065"/>
                <a:chOff x="1709254" y="3523129"/>
                <a:chExt cx="2511544" cy="483145"/>
              </a:xfrm>
            </p:grpSpPr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FEE8EB1D-AF6E-1345-AB89-37FCEF9DD48C}"/>
                    </a:ext>
                  </a:extLst>
                </p:cNvPr>
                <p:cNvSpPr txBox="1"/>
                <p:nvPr/>
              </p:nvSpPr>
              <p:spPr>
                <a:xfrm>
                  <a:off x="1712416" y="3523130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10</a:t>
                  </a:r>
                </a:p>
              </p:txBody>
            </p:sp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108E0AB8-0709-3E4D-B423-DA86F0D8006F}"/>
                    </a:ext>
                  </a:extLst>
                </p:cNvPr>
                <p:cNvGrpSpPr/>
                <p:nvPr/>
              </p:nvGrpSpPr>
              <p:grpSpPr>
                <a:xfrm>
                  <a:off x="1709254" y="3765306"/>
                  <a:ext cx="2511544" cy="240968"/>
                  <a:chOff x="1312686" y="1517825"/>
                  <a:chExt cx="2511544" cy="240968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1" name="TextBox 190">
                        <a:extLst>
                          <a:ext uri="{FF2B5EF4-FFF2-40B4-BE49-F238E27FC236}">
                            <a16:creationId xmlns:a16="http://schemas.microsoft.com/office/drawing/2014/main" id="{E44F67F5-6474-2D43-ADFF-B5B081173A5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12686" y="1527517"/>
                        <a:ext cx="1073889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3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667" dirty="0"/>
                          <a:t> 2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91" name="TextBox 190">
                        <a:extLst>
                          <a:ext uri="{FF2B5EF4-FFF2-40B4-BE49-F238E27FC236}">
                            <a16:creationId xmlns:a16="http://schemas.microsoft.com/office/drawing/2014/main" id="{E44F67F5-6474-2D43-ADFF-B5B081173A5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12686" y="1527517"/>
                        <a:ext cx="1073889" cy="231274"/>
                      </a:xfrm>
                      <a:prstGeom prst="rect">
                        <a:avLst/>
                      </a:prstGeom>
                      <a:blipFill>
                        <a:blip r:embed="rId63"/>
                        <a:stretch>
                          <a:fillRect l="-13068" t="-25373" r="-1250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31216964-10BF-8D43-B1FA-B73DD576A0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59082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3" name="TextBox 192">
                        <a:extLst>
                          <a:ext uri="{FF2B5EF4-FFF2-40B4-BE49-F238E27FC236}">
                            <a16:creationId xmlns:a16="http://schemas.microsoft.com/office/drawing/2014/main" id="{F0A3751B-D628-924A-A6BF-B7A199E2324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56682" y="1527519"/>
                        <a:ext cx="1067548" cy="23127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667" dirty="0"/>
                          <a:t>5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667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667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667" dirty="0"/>
                          <a:t> 4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193" name="TextBox 192">
                        <a:extLst>
                          <a:ext uri="{FF2B5EF4-FFF2-40B4-BE49-F238E27FC236}">
                            <a16:creationId xmlns:a16="http://schemas.microsoft.com/office/drawing/2014/main" id="{F0A3751B-D628-924A-A6BF-B7A199E2324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56682" y="1527519"/>
                        <a:ext cx="1067548" cy="231274"/>
                      </a:xfrm>
                      <a:prstGeom prst="rect">
                        <a:avLst/>
                      </a:prstGeom>
                      <a:blipFill>
                        <a:blip r:embed="rId64"/>
                        <a:stretch>
                          <a:fillRect l="-13068" t="-25373" r="-12500" b="-5074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94" name="Straight Connector 193">
                    <a:extLst>
                      <a:ext uri="{FF2B5EF4-FFF2-40B4-BE49-F238E27FC236}">
                        <a16:creationId xmlns:a16="http://schemas.microsoft.com/office/drawing/2014/main" id="{2EE34ED9-38AA-B64D-83BF-04BB8BD704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99907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26ECD520-5B10-D84C-A2CA-D2D94B0DBB95}"/>
                    </a:ext>
                  </a:extLst>
                </p:cNvPr>
                <p:cNvSpPr txBox="1"/>
                <p:nvPr/>
              </p:nvSpPr>
              <p:spPr>
                <a:xfrm>
                  <a:off x="3153243" y="3523129"/>
                  <a:ext cx="1067555" cy="2312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667" dirty="0"/>
                    <a:t>2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8BD43BBA-BC6D-E34A-BB3E-0810C59C893C}"/>
                      </a:ext>
                    </a:extLst>
                  </p:cNvPr>
                  <p:cNvSpPr txBox="1"/>
                  <p:nvPr/>
                </p:nvSpPr>
                <p:spPr>
                  <a:xfrm>
                    <a:off x="1821697" y="1915936"/>
                    <a:ext cx="354375" cy="30782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667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667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8BD43BBA-BC6D-E34A-BB3E-0810C59C89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1697" y="1915936"/>
                    <a:ext cx="354375" cy="307825"/>
                  </a:xfrm>
                  <a:prstGeom prst="rect">
                    <a:avLst/>
                  </a:prstGeom>
                  <a:blipFill>
                    <a:blip r:embed="rId6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1673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4B14B0-99F5-4580-A417-B64177A67ACA}"/>
              </a:ext>
            </a:extLst>
          </p:cNvPr>
          <p:cNvSpPr txBox="1"/>
          <p:nvPr/>
        </p:nvSpPr>
        <p:spPr>
          <a:xfrm>
            <a:off x="1950720" y="2321004"/>
            <a:ext cx="80134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83315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389675" y="309478"/>
            <a:ext cx="11431023" cy="553998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 algn="ctr">
              <a:defRPr/>
            </a:pPr>
            <a:r>
              <a:rPr lang="en-GB" altLang="en-US" sz="3600" dirty="0"/>
              <a:t>Write the following as a single fraction in its simplest form.</a:t>
            </a:r>
          </a:p>
        </p:txBody>
      </p: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D453B3E8-6CCD-014C-BD8E-45C79AB97BB6}"/>
              </a:ext>
            </a:extLst>
          </p:cNvPr>
          <p:cNvGrpSpPr/>
          <p:nvPr/>
        </p:nvGrpSpPr>
        <p:grpSpPr>
          <a:xfrm>
            <a:off x="408062" y="1256288"/>
            <a:ext cx="2071955" cy="857352"/>
            <a:chOff x="459076" y="1288244"/>
            <a:chExt cx="1553966" cy="643014"/>
          </a:xfrm>
        </p:grpSpPr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1D2B770A-6DED-E148-9A21-5145E7AE0FBD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1)</a:t>
              </a:r>
            </a:p>
          </p:txBody>
        </p: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C998713F-4F2E-374C-BAE1-13C3C707531C}"/>
                </a:ext>
              </a:extLst>
            </p:cNvPr>
            <p:cNvGrpSpPr/>
            <p:nvPr/>
          </p:nvGrpSpPr>
          <p:grpSpPr>
            <a:xfrm>
              <a:off x="813894" y="1288244"/>
              <a:ext cx="1199148" cy="643014"/>
              <a:chOff x="1137879" y="1748332"/>
              <a:chExt cx="1090139" cy="643014"/>
            </a:xfrm>
          </p:grpSpPr>
          <p:grpSp>
            <p:nvGrpSpPr>
              <p:cNvPr id="368" name="Group 367">
                <a:extLst>
                  <a:ext uri="{FF2B5EF4-FFF2-40B4-BE49-F238E27FC236}">
                    <a16:creationId xmlns:a16="http://schemas.microsoft.com/office/drawing/2014/main" id="{63840102-D574-934A-A156-611B6091E29C}"/>
                  </a:ext>
                </a:extLst>
              </p:cNvPr>
              <p:cNvGrpSpPr/>
              <p:nvPr/>
            </p:nvGrpSpPr>
            <p:grpSpPr>
              <a:xfrm>
                <a:off x="1137879" y="1748332"/>
                <a:ext cx="1090139" cy="643014"/>
                <a:chOff x="1706021" y="3523148"/>
                <a:chExt cx="1596062" cy="483107"/>
              </a:xfrm>
            </p:grpSpPr>
            <p:sp>
              <p:nvSpPr>
                <p:cNvPr id="375" name="TextBox 374">
                  <a:extLst>
                    <a:ext uri="{FF2B5EF4-FFF2-40B4-BE49-F238E27FC236}">
                      <a16:creationId xmlns:a16="http://schemas.microsoft.com/office/drawing/2014/main" id="{91C34BCB-74EA-BA4A-989E-9E42EAFAA29A}"/>
                    </a:ext>
                  </a:extLst>
                </p:cNvPr>
                <p:cNvSpPr txBox="1"/>
                <p:nvPr/>
              </p:nvSpPr>
              <p:spPr>
                <a:xfrm>
                  <a:off x="1724458" y="3534710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376" name="Group 375">
                  <a:extLst>
                    <a:ext uri="{FF2B5EF4-FFF2-40B4-BE49-F238E27FC236}">
                      <a16:creationId xmlns:a16="http://schemas.microsoft.com/office/drawing/2014/main" id="{37C47429-1364-324A-829F-A2FC25885D5F}"/>
                    </a:ext>
                  </a:extLst>
                </p:cNvPr>
                <p:cNvGrpSpPr/>
                <p:nvPr/>
              </p:nvGrpSpPr>
              <p:grpSpPr>
                <a:xfrm>
                  <a:off x="1706021" y="3765306"/>
                  <a:ext cx="1584681" cy="240949"/>
                  <a:chOff x="1309453" y="1517825"/>
                  <a:chExt cx="1584681" cy="240949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377" name="TextBox 376">
                        <a:extLst>
                          <a:ext uri="{FF2B5EF4-FFF2-40B4-BE49-F238E27FC236}">
                            <a16:creationId xmlns:a16="http://schemas.microsoft.com/office/drawing/2014/main" id="{20EA4F91-A208-C24C-AAC4-F73E91096D8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09453" y="1539098"/>
                        <a:ext cx="919149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2</a:t>
                        </a:r>
                      </a:p>
                    </p:txBody>
                  </p:sp>
                </mc:Choice>
                <mc:Fallback>
                  <p:sp>
                    <p:nvSpPr>
                      <p:cNvPr id="377" name="TextBox 376">
                        <a:extLst>
                          <a:ext uri="{FF2B5EF4-FFF2-40B4-BE49-F238E27FC236}">
                            <a16:creationId xmlns:a16="http://schemas.microsoft.com/office/drawing/2014/main" id="{20EA4F91-A208-C24C-AAC4-F73E91096D8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09453" y="1539098"/>
                        <a:ext cx="919149" cy="208114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 t="-25000" r="-6623" b="-5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378" name="Straight Connector 377">
                    <a:extLst>
                      <a:ext uri="{FF2B5EF4-FFF2-40B4-BE49-F238E27FC236}">
                        <a16:creationId xmlns:a16="http://schemas.microsoft.com/office/drawing/2014/main" id="{33F48229-E0E9-784D-96C2-C387107979B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2" name="TextBox 421">
                        <a:extLst>
                          <a:ext uri="{FF2B5EF4-FFF2-40B4-BE49-F238E27FC236}">
                            <a16:creationId xmlns:a16="http://schemas.microsoft.com/office/drawing/2014/main" id="{A179D374-A061-9C41-9026-3836B15FCC0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29901" y="1527536"/>
                        <a:ext cx="70110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22" name="TextBox 421">
                        <a:extLst>
                          <a:ext uri="{FF2B5EF4-FFF2-40B4-BE49-F238E27FC236}">
                            <a16:creationId xmlns:a16="http://schemas.microsoft.com/office/drawing/2014/main" id="{A179D374-A061-9C41-9026-3836B15FCC0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29901" y="1527536"/>
                        <a:ext cx="70110" cy="231238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 l="-160000" r="-16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23" name="Straight Connector 422">
                    <a:extLst>
                      <a:ext uri="{FF2B5EF4-FFF2-40B4-BE49-F238E27FC236}">
                        <a16:creationId xmlns:a16="http://schemas.microsoft.com/office/drawing/2014/main" id="{EFC65D3D-5906-FF41-8607-25BD2554DE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781" y="1517825"/>
                    <a:ext cx="25835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21" name="TextBox 420">
                  <a:extLst>
                    <a:ext uri="{FF2B5EF4-FFF2-40B4-BE49-F238E27FC236}">
                      <a16:creationId xmlns:a16="http://schemas.microsoft.com/office/drawing/2014/main" id="{1066A185-79C0-C24B-801D-F3A1C51DE176}"/>
                    </a:ext>
                  </a:extLst>
                </p:cNvPr>
                <p:cNvSpPr txBox="1"/>
                <p:nvPr/>
              </p:nvSpPr>
              <p:spPr>
                <a:xfrm>
                  <a:off x="3020961" y="3523148"/>
                  <a:ext cx="281122" cy="2312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5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69" name="TextBox 368">
                    <a:extLst>
                      <a:ext uri="{FF2B5EF4-FFF2-40B4-BE49-F238E27FC236}">
                        <a16:creationId xmlns:a16="http://schemas.microsoft.com/office/drawing/2014/main" id="{DCA0C25F-F472-9E43-BB55-A61D1EE11F0B}"/>
                      </a:ext>
                    </a:extLst>
                  </p:cNvPr>
                  <p:cNvSpPr txBox="1"/>
                  <p:nvPr/>
                </p:nvSpPr>
                <p:spPr>
                  <a:xfrm>
                    <a:off x="1709044" y="1931348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369" name="TextBox 368">
                    <a:extLst>
                      <a:ext uri="{FF2B5EF4-FFF2-40B4-BE49-F238E27FC236}">
                        <a16:creationId xmlns:a16="http://schemas.microsoft.com/office/drawing/2014/main" id="{DCA0C25F-F472-9E43-BB55-A61D1EE11F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044" y="1931348"/>
                    <a:ext cx="354375" cy="27699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491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34" name="Group 433">
            <a:extLst>
              <a:ext uri="{FF2B5EF4-FFF2-40B4-BE49-F238E27FC236}">
                <a16:creationId xmlns:a16="http://schemas.microsoft.com/office/drawing/2014/main" id="{A8462EB9-3154-144C-8F69-2C95A50DEB93}"/>
              </a:ext>
            </a:extLst>
          </p:cNvPr>
          <p:cNvGrpSpPr/>
          <p:nvPr/>
        </p:nvGrpSpPr>
        <p:grpSpPr>
          <a:xfrm>
            <a:off x="2439962" y="1276810"/>
            <a:ext cx="1824141" cy="861645"/>
            <a:chOff x="693298" y="1763724"/>
            <a:chExt cx="1243738" cy="646234"/>
          </a:xfrm>
        </p:grpSpPr>
        <p:grpSp>
          <p:nvGrpSpPr>
            <p:cNvPr id="435" name="Group 434">
              <a:extLst>
                <a:ext uri="{FF2B5EF4-FFF2-40B4-BE49-F238E27FC236}">
                  <a16:creationId xmlns:a16="http://schemas.microsoft.com/office/drawing/2014/main" id="{C3D34712-33A6-8249-9CAA-E3CD2B164993}"/>
                </a:ext>
              </a:extLst>
            </p:cNvPr>
            <p:cNvGrpSpPr/>
            <p:nvPr/>
          </p:nvGrpSpPr>
          <p:grpSpPr>
            <a:xfrm>
              <a:off x="966522" y="1763724"/>
              <a:ext cx="970514" cy="646234"/>
              <a:chOff x="1455137" y="3534710"/>
              <a:chExt cx="1420919" cy="485526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37" name="TextBox 436">
                    <a:extLst>
                      <a:ext uri="{FF2B5EF4-FFF2-40B4-BE49-F238E27FC236}">
                        <a16:creationId xmlns:a16="http://schemas.microsoft.com/office/drawing/2014/main" id="{7B288C24-57D1-764F-82A4-34116E8BBBC1}"/>
                      </a:ext>
                    </a:extLst>
                  </p:cNvPr>
                  <p:cNvSpPr txBox="1"/>
                  <p:nvPr/>
                </p:nvSpPr>
                <p:spPr>
                  <a:xfrm>
                    <a:off x="1455137" y="3534710"/>
                    <a:ext cx="1420919" cy="20811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7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10</a:t>
                    </a:r>
                  </a:p>
                </p:txBody>
              </p:sp>
            </mc:Choice>
            <mc:Fallback>
              <p:sp>
                <p:nvSpPr>
                  <p:cNvPr id="437" name="TextBox 436">
                    <a:extLst>
                      <a:ext uri="{FF2B5EF4-FFF2-40B4-BE49-F238E27FC236}">
                        <a16:creationId xmlns:a16="http://schemas.microsoft.com/office/drawing/2014/main" id="{7B288C24-57D1-764F-82A4-34116E8BBBC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55137" y="3534710"/>
                    <a:ext cx="1420919" cy="20811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24590" b="-4918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38" name="Group 437">
                <a:extLst>
                  <a:ext uri="{FF2B5EF4-FFF2-40B4-BE49-F238E27FC236}">
                    <a16:creationId xmlns:a16="http://schemas.microsoft.com/office/drawing/2014/main" id="{E1491A12-392A-484A-94D4-4E4F8CA5F316}"/>
                  </a:ext>
                </a:extLst>
              </p:cNvPr>
              <p:cNvGrpSpPr/>
              <p:nvPr/>
            </p:nvGrpSpPr>
            <p:grpSpPr>
              <a:xfrm>
                <a:off x="1526049" y="3765306"/>
                <a:ext cx="1345734" cy="254930"/>
                <a:chOff x="1129481" y="1517825"/>
                <a:chExt cx="1345734" cy="254930"/>
              </a:xfrm>
            </p:grpSpPr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40" name="TextBox 439">
                      <a:extLst>
                        <a:ext uri="{FF2B5EF4-FFF2-40B4-BE49-F238E27FC236}">
                          <a16:creationId xmlns:a16="http://schemas.microsoft.com/office/drawing/2014/main" id="{75E006E9-DE94-8F4E-B34D-CE4EEFA9AA6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29481" y="1564641"/>
                      <a:ext cx="1345734" cy="20811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2)</a:t>
                      </a:r>
                    </a:p>
                  </p:txBody>
                </p:sp>
              </mc:Choice>
              <mc:Fallback>
                <p:sp>
                  <p:nvSpPr>
                    <p:cNvPr id="440" name="TextBox 439">
                      <a:extLst>
                        <a:ext uri="{FF2B5EF4-FFF2-40B4-BE49-F238E27FC236}">
                          <a16:creationId xmlns:a16="http://schemas.microsoft.com/office/drawing/2014/main" id="{75E006E9-DE94-8F4E-B34D-CE4EEFA9AA6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29481" y="1564641"/>
                      <a:ext cx="1345734" cy="20811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24590" r="-1810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D62286F7-AB0A-1C46-8B49-D0B225C2F4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5466" y="1517825"/>
                  <a:ext cx="1187123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53DD0D39-5014-B248-A152-9AEF5AD79FCC}"/>
                    </a:ext>
                  </a:extLst>
                </p:cNvPr>
                <p:cNvSpPr txBox="1"/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436" name="TextBox 435">
                  <a:extLst>
                    <a:ext uri="{FF2B5EF4-FFF2-40B4-BE49-F238E27FC236}">
                      <a16:creationId xmlns:a16="http://schemas.microsoft.com/office/drawing/2014/main" id="{53DD0D39-5014-B248-A152-9AEF5AD79F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F8F66513-4B27-F141-BA51-183A3E20C375}"/>
              </a:ext>
            </a:extLst>
          </p:cNvPr>
          <p:cNvGrpSpPr/>
          <p:nvPr/>
        </p:nvGrpSpPr>
        <p:grpSpPr>
          <a:xfrm>
            <a:off x="333724" y="2702475"/>
            <a:ext cx="2179127" cy="857352"/>
            <a:chOff x="459076" y="1288244"/>
            <a:chExt cx="1634345" cy="643014"/>
          </a:xfrm>
        </p:grpSpPr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E1C4B7EF-C6BA-6F42-AC77-97946C3D1C84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2)</a:t>
              </a:r>
            </a:p>
          </p:txBody>
        </p: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ABEE7591-A631-CA41-841B-459920D94E28}"/>
                </a:ext>
              </a:extLst>
            </p:cNvPr>
            <p:cNvGrpSpPr/>
            <p:nvPr/>
          </p:nvGrpSpPr>
          <p:grpSpPr>
            <a:xfrm>
              <a:off x="827746" y="1288244"/>
              <a:ext cx="1265675" cy="643014"/>
              <a:chOff x="1150471" y="1748332"/>
              <a:chExt cx="1150618" cy="643014"/>
            </a:xfrm>
          </p:grpSpPr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15107DAC-F97D-544D-A883-604C5AA754D2}"/>
                  </a:ext>
                </a:extLst>
              </p:cNvPr>
              <p:cNvGrpSpPr/>
              <p:nvPr/>
            </p:nvGrpSpPr>
            <p:grpSpPr>
              <a:xfrm>
                <a:off x="1150471" y="1748332"/>
                <a:ext cx="1150618" cy="643014"/>
                <a:chOff x="1724458" y="3523148"/>
                <a:chExt cx="1684610" cy="483107"/>
              </a:xfrm>
            </p:grpSpPr>
            <p:sp>
              <p:nvSpPr>
                <p:cNvPr id="450" name="TextBox 449">
                  <a:extLst>
                    <a:ext uri="{FF2B5EF4-FFF2-40B4-BE49-F238E27FC236}">
                      <a16:creationId xmlns:a16="http://schemas.microsoft.com/office/drawing/2014/main" id="{84FD9826-C8F6-B54C-A6FD-1921680C0864}"/>
                    </a:ext>
                  </a:extLst>
                </p:cNvPr>
                <p:cNvSpPr txBox="1"/>
                <p:nvPr/>
              </p:nvSpPr>
              <p:spPr>
                <a:xfrm>
                  <a:off x="1724458" y="3534710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</a:t>
                  </a:r>
                </a:p>
              </p:txBody>
            </p:sp>
            <p:grpSp>
              <p:nvGrpSpPr>
                <p:cNvPr id="451" name="Group 450">
                  <a:extLst>
                    <a:ext uri="{FF2B5EF4-FFF2-40B4-BE49-F238E27FC236}">
                      <a16:creationId xmlns:a16="http://schemas.microsoft.com/office/drawing/2014/main" id="{72EEBC32-8E1F-4B40-8845-A3818ED4590C}"/>
                    </a:ext>
                  </a:extLst>
                </p:cNvPr>
                <p:cNvGrpSpPr/>
                <p:nvPr/>
              </p:nvGrpSpPr>
              <p:grpSpPr>
                <a:xfrm>
                  <a:off x="1747801" y="3765306"/>
                  <a:ext cx="1661267" cy="240949"/>
                  <a:chOff x="1351233" y="1517825"/>
                  <a:chExt cx="1661267" cy="240949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453" name="TextBox 452">
                        <a:extLst>
                          <a:ext uri="{FF2B5EF4-FFF2-40B4-BE49-F238E27FC236}">
                            <a16:creationId xmlns:a16="http://schemas.microsoft.com/office/drawing/2014/main" id="{DDE75D5D-C864-4E42-8719-3DDDBBA01CF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51233" y="1539098"/>
                        <a:ext cx="835591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5</a:t>
                        </a:r>
                      </a:p>
                    </p:txBody>
                  </p:sp>
                </mc:Choice>
                <mc:Fallback>
                  <p:sp>
                    <p:nvSpPr>
                      <p:cNvPr id="453" name="TextBox 452">
                        <a:extLst>
                          <a:ext uri="{FF2B5EF4-FFF2-40B4-BE49-F238E27FC236}">
                            <a16:creationId xmlns:a16="http://schemas.microsoft.com/office/drawing/2014/main" id="{DDE75D5D-C864-4E42-8719-3DDDBBA01CF3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51233" y="1539098"/>
                        <a:ext cx="835591" cy="208114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t="-24590" r="-12319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54" name="Straight Connector 453">
                    <a:extLst>
                      <a:ext uri="{FF2B5EF4-FFF2-40B4-BE49-F238E27FC236}">
                        <a16:creationId xmlns:a16="http://schemas.microsoft.com/office/drawing/2014/main" id="{1395786A-39C7-984E-A587-A447342F9D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55" name="TextBox 454">
                        <a:extLst>
                          <a:ext uri="{FF2B5EF4-FFF2-40B4-BE49-F238E27FC236}">
                            <a16:creationId xmlns:a16="http://schemas.microsoft.com/office/drawing/2014/main" id="{B4D15559-19E7-0F40-9CD8-7EC58CA19A4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83707" y="1527536"/>
                        <a:ext cx="428793" cy="2312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no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</a:p>
                    </p:txBody>
                  </p:sp>
                </mc:Choice>
                <mc:Fallback xmlns="">
                  <p:sp>
                    <p:nvSpPr>
                      <p:cNvPr id="455" name="TextBox 454">
                        <a:extLst>
                          <a:ext uri="{FF2B5EF4-FFF2-40B4-BE49-F238E27FC236}">
                            <a16:creationId xmlns:a16="http://schemas.microsoft.com/office/drawing/2014/main" id="{B4D15559-19E7-0F40-9CD8-7EC58CA19A4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83707" y="1527536"/>
                        <a:ext cx="428793" cy="231238"/>
                      </a:xfrm>
                      <a:prstGeom prst="rect">
                        <a:avLst/>
                      </a:prstGeom>
                      <a:blipFill>
                        <a:blip r:embed="rId40"/>
                        <a:stretch>
                          <a:fillRect l="-38462" t="-20000" r="-7692" b="-48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56" name="Straight Connector 455">
                    <a:extLst>
                      <a:ext uri="{FF2B5EF4-FFF2-40B4-BE49-F238E27FC236}">
                        <a16:creationId xmlns:a16="http://schemas.microsoft.com/office/drawing/2014/main" id="{D2F89DF0-7DB9-5845-8CF8-8323E14740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6169" y="1517825"/>
                    <a:ext cx="343870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2" name="TextBox 451">
                  <a:extLst>
                    <a:ext uri="{FF2B5EF4-FFF2-40B4-BE49-F238E27FC236}">
                      <a16:creationId xmlns:a16="http://schemas.microsoft.com/office/drawing/2014/main" id="{74119E33-92E9-F94B-9971-FE44F90002B7}"/>
                    </a:ext>
                  </a:extLst>
                </p:cNvPr>
                <p:cNvSpPr txBox="1"/>
                <p:nvPr/>
              </p:nvSpPr>
              <p:spPr>
                <a:xfrm>
                  <a:off x="2988873" y="3523148"/>
                  <a:ext cx="411591" cy="23123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5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49" name="TextBox 448">
                    <a:extLst>
                      <a:ext uri="{FF2B5EF4-FFF2-40B4-BE49-F238E27FC236}">
                        <a16:creationId xmlns:a16="http://schemas.microsoft.com/office/drawing/2014/main" id="{7A49DD9D-DC4B-3A43-A000-018F409FBA62}"/>
                      </a:ext>
                    </a:extLst>
                  </p:cNvPr>
                  <p:cNvSpPr txBox="1"/>
                  <p:nvPr/>
                </p:nvSpPr>
                <p:spPr>
                  <a:xfrm>
                    <a:off x="1709044" y="1931349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449" name="TextBox 448">
                    <a:extLst>
                      <a:ext uri="{FF2B5EF4-FFF2-40B4-BE49-F238E27FC236}">
                        <a16:creationId xmlns:a16="http://schemas.microsoft.com/office/drawing/2014/main" id="{7A49DD9D-DC4B-3A43-A000-018F409FBA6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9044" y="1931349"/>
                    <a:ext cx="354375" cy="276999"/>
                  </a:xfrm>
                  <a:prstGeom prst="rect">
                    <a:avLst/>
                  </a:prstGeom>
                  <a:blipFill>
                    <a:blip r:embed="rId41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59" name="Group 458">
            <a:extLst>
              <a:ext uri="{FF2B5EF4-FFF2-40B4-BE49-F238E27FC236}">
                <a16:creationId xmlns:a16="http://schemas.microsoft.com/office/drawing/2014/main" id="{3BD76DAC-B8DE-D544-822F-3F783B8E1074}"/>
              </a:ext>
            </a:extLst>
          </p:cNvPr>
          <p:cNvGrpSpPr/>
          <p:nvPr/>
        </p:nvGrpSpPr>
        <p:grpSpPr>
          <a:xfrm>
            <a:off x="2444907" y="2709026"/>
            <a:ext cx="1895263" cy="811962"/>
            <a:chOff x="693298" y="1766980"/>
            <a:chExt cx="1292230" cy="608972"/>
          </a:xfrm>
        </p:grpSpPr>
        <p:grpSp>
          <p:nvGrpSpPr>
            <p:cNvPr id="460" name="Group 459">
              <a:extLst>
                <a:ext uri="{FF2B5EF4-FFF2-40B4-BE49-F238E27FC236}">
                  <a16:creationId xmlns:a16="http://schemas.microsoft.com/office/drawing/2014/main" id="{C1FAC297-A797-724E-AA9D-7CB11E4D357E}"/>
                </a:ext>
              </a:extLst>
            </p:cNvPr>
            <p:cNvGrpSpPr/>
            <p:nvPr/>
          </p:nvGrpSpPr>
          <p:grpSpPr>
            <a:xfrm>
              <a:off x="1013232" y="1766980"/>
              <a:ext cx="972296" cy="608972"/>
              <a:chOff x="1523523" y="3537161"/>
              <a:chExt cx="1423527" cy="45753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62" name="TextBox 461">
                    <a:extLst>
                      <a:ext uri="{FF2B5EF4-FFF2-40B4-BE49-F238E27FC236}">
                        <a16:creationId xmlns:a16="http://schemas.microsoft.com/office/drawing/2014/main" id="{B4CF91F0-A1A5-3F45-880E-62D781EF961D}"/>
                      </a:ext>
                    </a:extLst>
                  </p:cNvPr>
                  <p:cNvSpPr txBox="1"/>
                  <p:nvPr/>
                </p:nvSpPr>
                <p:spPr>
                  <a:xfrm>
                    <a:off x="1523523" y="3537161"/>
                    <a:ext cx="1420919" cy="20811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7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25</a:t>
                    </a:r>
                  </a:p>
                </p:txBody>
              </p:sp>
            </mc:Choice>
            <mc:Fallback>
              <p:sp>
                <p:nvSpPr>
                  <p:cNvPr id="462" name="TextBox 461">
                    <a:extLst>
                      <a:ext uri="{FF2B5EF4-FFF2-40B4-BE49-F238E27FC236}">
                        <a16:creationId xmlns:a16="http://schemas.microsoft.com/office/drawing/2014/main" id="{B4CF91F0-A1A5-3F45-880E-62D781EF961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23523" y="3537161"/>
                    <a:ext cx="1420919" cy="208114"/>
                  </a:xfrm>
                  <a:prstGeom prst="rect">
                    <a:avLst/>
                  </a:prstGeom>
                  <a:blipFill>
                    <a:blip r:embed="rId42"/>
                    <a:stretch>
                      <a:fillRect t="-24590" b="-4918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63" name="Group 462">
                <a:extLst>
                  <a:ext uri="{FF2B5EF4-FFF2-40B4-BE49-F238E27FC236}">
                    <a16:creationId xmlns:a16="http://schemas.microsoft.com/office/drawing/2014/main" id="{D284DAFE-9CB8-7741-B6F9-5020AA40B601}"/>
                  </a:ext>
                </a:extLst>
              </p:cNvPr>
              <p:cNvGrpSpPr/>
              <p:nvPr/>
            </p:nvGrpSpPr>
            <p:grpSpPr>
              <a:xfrm>
                <a:off x="1526127" y="3765306"/>
                <a:ext cx="1420923" cy="229386"/>
                <a:chOff x="1129559" y="1517825"/>
                <a:chExt cx="1420923" cy="229386"/>
              </a:xfrm>
            </p:grpSpPr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29337B70-A9A2-7A4F-A34F-75E1D7D514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29559" y="1539097"/>
                      <a:ext cx="1420923" cy="20811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2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5)</a:t>
                      </a:r>
                    </a:p>
                  </p:txBody>
                </p:sp>
              </mc:Choice>
              <mc:Fallback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29337B70-A9A2-7A4F-A34F-75E1D7D514A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29559" y="1539097"/>
                      <a:ext cx="1420923" cy="208114"/>
                    </a:xfrm>
                    <a:prstGeom prst="rect">
                      <a:avLst/>
                    </a:prstGeom>
                    <a:blipFill>
                      <a:blip r:embed="rId43"/>
                      <a:stretch>
                        <a:fillRect l="-5128" t="-24590" r="-4701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65F85219-B35F-4D43-B62C-A25401B36E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87103" y="1517825"/>
                  <a:ext cx="1305836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1" name="TextBox 460">
                  <a:extLst>
                    <a:ext uri="{FF2B5EF4-FFF2-40B4-BE49-F238E27FC236}">
                      <a16:creationId xmlns:a16="http://schemas.microsoft.com/office/drawing/2014/main" id="{7D5D93DD-08E8-154A-80A9-AF664DF873D2}"/>
                    </a:ext>
                  </a:extLst>
                </p:cNvPr>
                <p:cNvSpPr txBox="1"/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461" name="TextBox 460">
                  <a:extLst>
                    <a:ext uri="{FF2B5EF4-FFF2-40B4-BE49-F238E27FC236}">
                      <a16:creationId xmlns:a16="http://schemas.microsoft.com/office/drawing/2014/main" id="{7D5D93DD-08E8-154A-80A9-AF664DF873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3262C55B-DD75-A64A-8CE8-566ED58F7C8A}"/>
              </a:ext>
            </a:extLst>
          </p:cNvPr>
          <p:cNvGrpSpPr/>
          <p:nvPr/>
        </p:nvGrpSpPr>
        <p:grpSpPr>
          <a:xfrm>
            <a:off x="339352" y="4101462"/>
            <a:ext cx="2649256" cy="816318"/>
            <a:chOff x="459076" y="1303634"/>
            <a:chExt cx="1986942" cy="612239"/>
          </a:xfrm>
        </p:grpSpPr>
        <p:sp>
          <p:nvSpPr>
            <p:cNvPr id="467" name="TextBox 466">
              <a:extLst>
                <a:ext uri="{FF2B5EF4-FFF2-40B4-BE49-F238E27FC236}">
                  <a16:creationId xmlns:a16="http://schemas.microsoft.com/office/drawing/2014/main" id="{0C4AB737-32A0-A148-A827-B6B55B0FF87E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3)</a:t>
              </a:r>
            </a:p>
          </p:txBody>
        </p: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1D990499-D126-DB4D-BBA4-8E0FC0A4B545}"/>
                </a:ext>
              </a:extLst>
            </p:cNvPr>
            <p:cNvGrpSpPr/>
            <p:nvPr/>
          </p:nvGrpSpPr>
          <p:grpSpPr>
            <a:xfrm>
              <a:off x="827745" y="1303634"/>
              <a:ext cx="1618273" cy="612239"/>
              <a:chOff x="1150470" y="1763722"/>
              <a:chExt cx="1471163" cy="612239"/>
            </a:xfrm>
          </p:grpSpPr>
          <p:grpSp>
            <p:nvGrpSpPr>
              <p:cNvPr id="469" name="Group 468">
                <a:extLst>
                  <a:ext uri="{FF2B5EF4-FFF2-40B4-BE49-F238E27FC236}">
                    <a16:creationId xmlns:a16="http://schemas.microsoft.com/office/drawing/2014/main" id="{37E861AF-7F34-3C4C-8454-46657B985B30}"/>
                  </a:ext>
                </a:extLst>
              </p:cNvPr>
              <p:cNvGrpSpPr/>
              <p:nvPr/>
            </p:nvGrpSpPr>
            <p:grpSpPr>
              <a:xfrm>
                <a:off x="1150470" y="1763722"/>
                <a:ext cx="1471163" cy="612239"/>
                <a:chOff x="1724458" y="3534709"/>
                <a:chExt cx="2153918" cy="459985"/>
              </a:xfrm>
            </p:grpSpPr>
            <p:sp>
              <p:nvSpPr>
                <p:cNvPr id="471" name="TextBox 470">
                  <a:extLst>
                    <a:ext uri="{FF2B5EF4-FFF2-40B4-BE49-F238E27FC236}">
                      <a16:creationId xmlns:a16="http://schemas.microsoft.com/office/drawing/2014/main" id="{82890E29-741F-AB4D-A100-17D469777600}"/>
                    </a:ext>
                  </a:extLst>
                </p:cNvPr>
                <p:cNvSpPr txBox="1"/>
                <p:nvPr/>
              </p:nvSpPr>
              <p:spPr>
                <a:xfrm>
                  <a:off x="1724458" y="3534710"/>
                  <a:ext cx="882279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3</a:t>
                  </a:r>
                </a:p>
              </p:txBody>
            </p:sp>
            <p:grpSp>
              <p:nvGrpSpPr>
                <p:cNvPr id="472" name="Group 471">
                  <a:extLst>
                    <a:ext uri="{FF2B5EF4-FFF2-40B4-BE49-F238E27FC236}">
                      <a16:creationId xmlns:a16="http://schemas.microsoft.com/office/drawing/2014/main" id="{3AEF2F06-0A79-A44F-86E8-19CBBD601A6B}"/>
                    </a:ext>
                  </a:extLst>
                </p:cNvPr>
                <p:cNvGrpSpPr/>
                <p:nvPr/>
              </p:nvGrpSpPr>
              <p:grpSpPr>
                <a:xfrm>
                  <a:off x="1726536" y="3765306"/>
                  <a:ext cx="2149763" cy="229388"/>
                  <a:chOff x="1329968" y="1517825"/>
                  <a:chExt cx="2149763" cy="229388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474" name="TextBox 473">
                        <a:extLst>
                          <a:ext uri="{FF2B5EF4-FFF2-40B4-BE49-F238E27FC236}">
                            <a16:creationId xmlns:a16="http://schemas.microsoft.com/office/drawing/2014/main" id="{5C172542-0DA5-E444-A5F0-7AF1C8A3D27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9968" y="1539097"/>
                        <a:ext cx="878121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5</a:t>
                        </a:r>
                      </a:p>
                    </p:txBody>
                  </p:sp>
                </mc:Choice>
                <mc:Fallback>
                  <p:sp>
                    <p:nvSpPr>
                      <p:cNvPr id="474" name="TextBox 473">
                        <a:extLst>
                          <a:ext uri="{FF2B5EF4-FFF2-40B4-BE49-F238E27FC236}">
                            <a16:creationId xmlns:a16="http://schemas.microsoft.com/office/drawing/2014/main" id="{5C172542-0DA5-E444-A5F0-7AF1C8A3D27F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29968" y="1539097"/>
                        <a:ext cx="878121" cy="208114"/>
                      </a:xfrm>
                      <a:prstGeom prst="rect">
                        <a:avLst/>
                      </a:prstGeom>
                      <a:blipFill>
                        <a:blip r:embed="rId45"/>
                        <a:stretch>
                          <a:fillRect t="-24590" r="-9722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75" name="Straight Connector 474">
                    <a:extLst>
                      <a:ext uri="{FF2B5EF4-FFF2-40B4-BE49-F238E27FC236}">
                        <a16:creationId xmlns:a16="http://schemas.microsoft.com/office/drawing/2014/main" id="{06399B77-2E12-5149-8705-8D33F65864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479" name="TextBox 478">
                        <a:extLst>
                          <a:ext uri="{FF2B5EF4-FFF2-40B4-BE49-F238E27FC236}">
                            <a16:creationId xmlns:a16="http://schemas.microsoft.com/office/drawing/2014/main" id="{1787052A-0FA9-B640-83A9-D33C57B952B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01610" y="1539099"/>
                        <a:ext cx="878121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2</a:t>
                        </a:r>
                      </a:p>
                    </p:txBody>
                  </p:sp>
                </mc:Choice>
                <mc:Fallback>
                  <p:sp>
                    <p:nvSpPr>
                      <p:cNvPr id="479" name="TextBox 478">
                        <a:extLst>
                          <a:ext uri="{FF2B5EF4-FFF2-40B4-BE49-F238E27FC236}">
                            <a16:creationId xmlns:a16="http://schemas.microsoft.com/office/drawing/2014/main" id="{1787052A-0FA9-B640-83A9-D33C57B952BC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01610" y="1539099"/>
                        <a:ext cx="878121" cy="208114"/>
                      </a:xfrm>
                      <a:prstGeom prst="rect">
                        <a:avLst/>
                      </a:prstGeom>
                      <a:blipFill>
                        <a:blip r:embed="rId46"/>
                        <a:stretch>
                          <a:fillRect t="-24590" r="-9722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480" name="Straight Connector 479">
                    <a:extLst>
                      <a:ext uri="{FF2B5EF4-FFF2-40B4-BE49-F238E27FC236}">
                        <a16:creationId xmlns:a16="http://schemas.microsoft.com/office/drawing/2014/main" id="{4F8264EB-D1E5-834A-A1F3-FC1BD2AA957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258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8" name="TextBox 477">
                  <a:extLst>
                    <a:ext uri="{FF2B5EF4-FFF2-40B4-BE49-F238E27FC236}">
                      <a16:creationId xmlns:a16="http://schemas.microsoft.com/office/drawing/2014/main" id="{E452657F-16D5-B048-92A2-F73C37D4B798}"/>
                    </a:ext>
                  </a:extLst>
                </p:cNvPr>
                <p:cNvSpPr txBox="1"/>
                <p:nvPr/>
              </p:nvSpPr>
              <p:spPr>
                <a:xfrm>
                  <a:off x="2996097" y="3534709"/>
                  <a:ext cx="882279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4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DE03FC7A-46CF-994E-A509-8BF745418F49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31348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470" name="TextBox 469">
                    <a:extLst>
                      <a:ext uri="{FF2B5EF4-FFF2-40B4-BE49-F238E27FC236}">
                        <a16:creationId xmlns:a16="http://schemas.microsoft.com/office/drawing/2014/main" id="{DE03FC7A-46CF-994E-A509-8BF745418F4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31348"/>
                    <a:ext cx="354375" cy="276999"/>
                  </a:xfrm>
                  <a:prstGeom prst="rect">
                    <a:avLst/>
                  </a:prstGeom>
                  <a:blipFill>
                    <a:blip r:embed="rId47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92" name="Group 491">
            <a:extLst>
              <a:ext uri="{FF2B5EF4-FFF2-40B4-BE49-F238E27FC236}">
                <a16:creationId xmlns:a16="http://schemas.microsoft.com/office/drawing/2014/main" id="{5738E8A1-EC01-B34B-AE97-9D4E052C00E1}"/>
              </a:ext>
            </a:extLst>
          </p:cNvPr>
          <p:cNvGrpSpPr/>
          <p:nvPr/>
        </p:nvGrpSpPr>
        <p:grpSpPr>
          <a:xfrm>
            <a:off x="2968721" y="4083170"/>
            <a:ext cx="2552801" cy="816311"/>
            <a:chOff x="693298" y="1763738"/>
            <a:chExt cx="1740554" cy="612234"/>
          </a:xfrm>
        </p:grpSpPr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5B4B8283-144B-EA48-A547-29B69099CE8E}"/>
                </a:ext>
              </a:extLst>
            </p:cNvPr>
            <p:cNvGrpSpPr/>
            <p:nvPr/>
          </p:nvGrpSpPr>
          <p:grpSpPr>
            <a:xfrm>
              <a:off x="1003966" y="1763738"/>
              <a:ext cx="1429886" cy="612234"/>
              <a:chOff x="1509959" y="3534711"/>
              <a:chExt cx="2093480" cy="459980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95" name="TextBox 494">
                    <a:extLst>
                      <a:ext uri="{FF2B5EF4-FFF2-40B4-BE49-F238E27FC236}">
                        <a16:creationId xmlns:a16="http://schemas.microsoft.com/office/drawing/2014/main" id="{9B5E6FAA-C837-234F-B2C7-59E66DA28DF2}"/>
                      </a:ext>
                    </a:extLst>
                  </p:cNvPr>
                  <p:cNvSpPr txBox="1"/>
                  <p:nvPr/>
                </p:nvSpPr>
                <p:spPr>
                  <a:xfrm>
                    <a:off x="1846242" y="3534711"/>
                    <a:ext cx="1420919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7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26</a:t>
                    </a:r>
                  </a:p>
                </p:txBody>
              </p:sp>
            </mc:Choice>
            <mc:Fallback>
              <p:sp>
                <p:nvSpPr>
                  <p:cNvPr id="495" name="TextBox 494">
                    <a:extLst>
                      <a:ext uri="{FF2B5EF4-FFF2-40B4-BE49-F238E27FC236}">
                        <a16:creationId xmlns:a16="http://schemas.microsoft.com/office/drawing/2014/main" id="{9B5E6FAA-C837-234F-B2C7-59E66DA28D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6242" y="3534711"/>
                    <a:ext cx="1420919" cy="208113"/>
                  </a:xfrm>
                  <a:prstGeom prst="rect">
                    <a:avLst/>
                  </a:prstGeom>
                  <a:blipFill>
                    <a:blip r:embed="rId48"/>
                    <a:stretch>
                      <a:fillRect t="-25000" b="-51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496" name="Group 495">
                <a:extLst>
                  <a:ext uri="{FF2B5EF4-FFF2-40B4-BE49-F238E27FC236}">
                    <a16:creationId xmlns:a16="http://schemas.microsoft.com/office/drawing/2014/main" id="{2F215D5D-C757-3B4E-90A7-C4F893D3F0F3}"/>
                  </a:ext>
                </a:extLst>
              </p:cNvPr>
              <p:cNvGrpSpPr/>
              <p:nvPr/>
            </p:nvGrpSpPr>
            <p:grpSpPr>
              <a:xfrm>
                <a:off x="1509959" y="3765306"/>
                <a:ext cx="2093480" cy="229385"/>
                <a:chOff x="1113391" y="1517825"/>
                <a:chExt cx="2093480" cy="229385"/>
              </a:xfrm>
            </p:grpSpPr>
            <p:cxnSp>
              <p:nvCxnSpPr>
                <p:cNvPr id="498" name="Straight Connector 497">
                  <a:extLst>
                    <a:ext uri="{FF2B5EF4-FFF2-40B4-BE49-F238E27FC236}">
                      <a16:creationId xmlns:a16="http://schemas.microsoft.com/office/drawing/2014/main" id="{73E8C04B-C629-1545-84C1-CF6FBB1F23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0351" y="1517825"/>
                  <a:ext cx="1919561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497" name="TextBox 496">
                      <a:extLst>
                        <a:ext uri="{FF2B5EF4-FFF2-40B4-BE49-F238E27FC236}">
                          <a16:creationId xmlns:a16="http://schemas.microsoft.com/office/drawing/2014/main" id="{75A1E4A7-CF82-D94A-9A08-CED25BDC15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5)(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2)</a:t>
                      </a:r>
                    </a:p>
                  </p:txBody>
                </p:sp>
              </mc:Choice>
              <mc:Fallback>
                <p:sp>
                  <p:nvSpPr>
                    <p:cNvPr id="497" name="TextBox 496">
                      <a:extLst>
                        <a:ext uri="{FF2B5EF4-FFF2-40B4-BE49-F238E27FC236}">
                          <a16:creationId xmlns:a16="http://schemas.microsoft.com/office/drawing/2014/main" id="{75A1E4A7-CF82-D94A-9A08-CED25BDC15D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blipFill>
                      <a:blip r:embed="rId49"/>
                      <a:stretch>
                        <a:fillRect l="-581" t="-24590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081C756F-965E-1C44-9401-5E010145FDE8}"/>
                    </a:ext>
                  </a:extLst>
                </p:cNvPr>
                <p:cNvSpPr txBox="1"/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494" name="TextBox 493">
                  <a:extLst>
                    <a:ext uri="{FF2B5EF4-FFF2-40B4-BE49-F238E27FC236}">
                      <a16:creationId xmlns:a16="http://schemas.microsoft.com/office/drawing/2014/main" id="{081C756F-965E-1C44-9401-5E010145FD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blipFill>
                  <a:blip r:embed="rId5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03115B97-7103-864A-8A26-000C1AAEB903}"/>
              </a:ext>
            </a:extLst>
          </p:cNvPr>
          <p:cNvGrpSpPr/>
          <p:nvPr/>
        </p:nvGrpSpPr>
        <p:grpSpPr>
          <a:xfrm>
            <a:off x="339105" y="5494639"/>
            <a:ext cx="2922169" cy="816317"/>
            <a:chOff x="459076" y="1303639"/>
            <a:chExt cx="2191627" cy="612237"/>
          </a:xfrm>
        </p:grpSpPr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A7228B21-02FD-3146-A8EB-ABFAC4E5D080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4)</a:t>
              </a:r>
            </a:p>
          </p:txBody>
        </p: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6760ACAD-3AFE-1349-9B7A-A7D67BE10C8D}"/>
                </a:ext>
              </a:extLst>
            </p:cNvPr>
            <p:cNvGrpSpPr/>
            <p:nvPr/>
          </p:nvGrpSpPr>
          <p:grpSpPr>
            <a:xfrm>
              <a:off x="818702" y="1303639"/>
              <a:ext cx="1832001" cy="612237"/>
              <a:chOff x="1142248" y="1763727"/>
              <a:chExt cx="1665461" cy="612237"/>
            </a:xfrm>
          </p:grpSpPr>
          <p:grpSp>
            <p:nvGrpSpPr>
              <p:cNvPr id="502" name="Group 501">
                <a:extLst>
                  <a:ext uri="{FF2B5EF4-FFF2-40B4-BE49-F238E27FC236}">
                    <a16:creationId xmlns:a16="http://schemas.microsoft.com/office/drawing/2014/main" id="{1AA4534C-F407-FB4F-9545-13AE42548DEB}"/>
                  </a:ext>
                </a:extLst>
              </p:cNvPr>
              <p:cNvGrpSpPr/>
              <p:nvPr/>
            </p:nvGrpSpPr>
            <p:grpSpPr>
              <a:xfrm>
                <a:off x="1142248" y="1763727"/>
                <a:ext cx="1665461" cy="612237"/>
                <a:chOff x="1712417" y="3534709"/>
                <a:chExt cx="2438383" cy="459983"/>
              </a:xfrm>
            </p:grpSpPr>
            <p:sp>
              <p:nvSpPr>
                <p:cNvPr id="511" name="TextBox 510">
                  <a:extLst>
                    <a:ext uri="{FF2B5EF4-FFF2-40B4-BE49-F238E27FC236}">
                      <a16:creationId xmlns:a16="http://schemas.microsoft.com/office/drawing/2014/main" id="{2F292F39-D888-A041-B556-C28311105CCC}"/>
                    </a:ext>
                  </a:extLst>
                </p:cNvPr>
                <p:cNvSpPr txBox="1"/>
                <p:nvPr/>
              </p:nvSpPr>
              <p:spPr>
                <a:xfrm>
                  <a:off x="3083245" y="3534710"/>
                  <a:ext cx="1067555" cy="2081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3</a:t>
                  </a:r>
                </a:p>
              </p:txBody>
            </p:sp>
            <p:sp>
              <p:nvSpPr>
                <p:cNvPr id="504" name="TextBox 503">
                  <a:extLst>
                    <a:ext uri="{FF2B5EF4-FFF2-40B4-BE49-F238E27FC236}">
                      <a16:creationId xmlns:a16="http://schemas.microsoft.com/office/drawing/2014/main" id="{5A639CF8-5EA3-8A4D-AAEE-99EEF13635B4}"/>
                    </a:ext>
                  </a:extLst>
                </p:cNvPr>
                <p:cNvSpPr txBox="1"/>
                <p:nvPr/>
              </p:nvSpPr>
              <p:spPr>
                <a:xfrm>
                  <a:off x="1712417" y="3534709"/>
                  <a:ext cx="1067555" cy="2081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6</a:t>
                  </a:r>
                </a:p>
              </p:txBody>
            </p:sp>
            <p:grpSp>
              <p:nvGrpSpPr>
                <p:cNvPr id="505" name="Group 504">
                  <a:extLst>
                    <a:ext uri="{FF2B5EF4-FFF2-40B4-BE49-F238E27FC236}">
                      <a16:creationId xmlns:a16="http://schemas.microsoft.com/office/drawing/2014/main" id="{1FFF52EF-2043-F946-9230-3B57235B359D}"/>
                    </a:ext>
                  </a:extLst>
                </p:cNvPr>
                <p:cNvGrpSpPr/>
                <p:nvPr/>
              </p:nvGrpSpPr>
              <p:grpSpPr>
                <a:xfrm>
                  <a:off x="1800244" y="3765306"/>
                  <a:ext cx="2262732" cy="229386"/>
                  <a:chOff x="1403676" y="1517825"/>
                  <a:chExt cx="2262732" cy="229386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507" name="TextBox 506">
                        <a:extLst>
                          <a:ext uri="{FF2B5EF4-FFF2-40B4-BE49-F238E27FC236}">
                            <a16:creationId xmlns:a16="http://schemas.microsoft.com/office/drawing/2014/main" id="{B59F470F-A029-6445-89EA-050D5EC45A4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04023" y="1539097"/>
                        <a:ext cx="891213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1</a:t>
                        </a:r>
                      </a:p>
                    </p:txBody>
                  </p:sp>
                </mc:Choice>
                <mc:Fallback>
                  <p:sp>
                    <p:nvSpPr>
                      <p:cNvPr id="507" name="TextBox 506">
                        <a:extLst>
                          <a:ext uri="{FF2B5EF4-FFF2-40B4-BE49-F238E27FC236}">
                            <a16:creationId xmlns:a16="http://schemas.microsoft.com/office/drawing/2014/main" id="{B59F470F-A029-6445-89EA-050D5EC45A4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404023" y="1539097"/>
                        <a:ext cx="891213" cy="208114"/>
                      </a:xfrm>
                      <a:prstGeom prst="rect">
                        <a:avLst/>
                      </a:prstGeom>
                      <a:blipFill>
                        <a:blip r:embed="rId51"/>
                        <a:stretch>
                          <a:fillRect t="-26667" r="-8904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08" name="Straight Connector 507">
                    <a:extLst>
                      <a:ext uri="{FF2B5EF4-FFF2-40B4-BE49-F238E27FC236}">
                        <a16:creationId xmlns:a16="http://schemas.microsoft.com/office/drawing/2014/main" id="{E884AA7E-15A4-6A4A-BE90-DBC36FD74E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403676" y="1517825"/>
                    <a:ext cx="89190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512" name="TextBox 511">
                        <a:extLst>
                          <a:ext uri="{FF2B5EF4-FFF2-40B4-BE49-F238E27FC236}">
                            <a16:creationId xmlns:a16="http://schemas.microsoft.com/office/drawing/2014/main" id="{FC562BEB-4FAC-4940-8369-EB4D2E7DC03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74851" y="1539096"/>
                        <a:ext cx="891213" cy="20811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400" dirty="0"/>
                          <a:t> 1</a:t>
                        </a:r>
                      </a:p>
                    </p:txBody>
                  </p:sp>
                </mc:Choice>
                <mc:Fallback>
                  <p:sp>
                    <p:nvSpPr>
                      <p:cNvPr id="512" name="TextBox 511">
                        <a:extLst>
                          <a:ext uri="{FF2B5EF4-FFF2-40B4-BE49-F238E27FC236}">
                            <a16:creationId xmlns:a16="http://schemas.microsoft.com/office/drawing/2014/main" id="{FC562BEB-4FAC-4940-8369-EB4D2E7DC03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74851" y="1539096"/>
                        <a:ext cx="891213" cy="208113"/>
                      </a:xfrm>
                      <a:prstGeom prst="rect">
                        <a:avLst/>
                      </a:prstGeom>
                      <a:blipFill>
                        <a:blip r:embed="rId52"/>
                        <a:stretch>
                          <a:fillRect t="-26667" r="-9589" b="-5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513" name="Straight Connector 512">
                    <a:extLst>
                      <a:ext uri="{FF2B5EF4-FFF2-40B4-BE49-F238E27FC236}">
                        <a16:creationId xmlns:a16="http://schemas.microsoft.com/office/drawing/2014/main" id="{8A0AC994-3B81-A34C-93AA-D316F8BD201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74503" y="1517825"/>
                    <a:ext cx="891905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503" name="TextBox 502">
                    <a:extLst>
                      <a:ext uri="{FF2B5EF4-FFF2-40B4-BE49-F238E27FC236}">
                        <a16:creationId xmlns:a16="http://schemas.microsoft.com/office/drawing/2014/main" id="{2B8907CD-1AD4-3C46-83B4-CBD7042E0F8D}"/>
                      </a:ext>
                    </a:extLst>
                  </p:cNvPr>
                  <p:cNvSpPr txBox="1"/>
                  <p:nvPr/>
                </p:nvSpPr>
                <p:spPr>
                  <a:xfrm>
                    <a:off x="1796771" y="1931348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503" name="TextBox 502">
                    <a:extLst>
                      <a:ext uri="{FF2B5EF4-FFF2-40B4-BE49-F238E27FC236}">
                        <a16:creationId xmlns:a16="http://schemas.microsoft.com/office/drawing/2014/main" id="{2B8907CD-1AD4-3C46-83B4-CBD7042E0F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6771" y="1931348"/>
                    <a:ext cx="354375" cy="276999"/>
                  </a:xfrm>
                  <a:prstGeom prst="rect">
                    <a:avLst/>
                  </a:prstGeom>
                  <a:blipFill>
                    <a:blip r:embed="rId5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9990B378-62FD-EC44-A4AA-695C304C1BC7}"/>
              </a:ext>
            </a:extLst>
          </p:cNvPr>
          <p:cNvGrpSpPr/>
          <p:nvPr/>
        </p:nvGrpSpPr>
        <p:grpSpPr>
          <a:xfrm>
            <a:off x="3169953" y="5484629"/>
            <a:ext cx="2552801" cy="816314"/>
            <a:chOff x="693298" y="1763742"/>
            <a:chExt cx="1740554" cy="612236"/>
          </a:xfrm>
        </p:grpSpPr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7F771633-85F2-FC4C-BFCE-12BAD1764F0F}"/>
                </a:ext>
              </a:extLst>
            </p:cNvPr>
            <p:cNvGrpSpPr/>
            <p:nvPr/>
          </p:nvGrpSpPr>
          <p:grpSpPr>
            <a:xfrm>
              <a:off x="1003966" y="1763742"/>
              <a:ext cx="1429886" cy="612236"/>
              <a:chOff x="1509959" y="3534710"/>
              <a:chExt cx="2093480" cy="45998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18" name="TextBox 217">
                    <a:extLst>
                      <a:ext uri="{FF2B5EF4-FFF2-40B4-BE49-F238E27FC236}">
                        <a16:creationId xmlns:a16="http://schemas.microsoft.com/office/drawing/2014/main" id="{55D73295-DDAC-2D49-9E42-8B7BBEAE33E1}"/>
                      </a:ext>
                    </a:extLst>
                  </p:cNvPr>
                  <p:cNvSpPr txBox="1"/>
                  <p:nvPr/>
                </p:nvSpPr>
                <p:spPr>
                  <a:xfrm>
                    <a:off x="1846242" y="3534710"/>
                    <a:ext cx="1420919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3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9</a:t>
                    </a:r>
                  </a:p>
                </p:txBody>
              </p:sp>
            </mc:Choice>
            <mc:Fallback>
              <p:sp>
                <p:nvSpPr>
                  <p:cNvPr id="218" name="TextBox 217">
                    <a:extLst>
                      <a:ext uri="{FF2B5EF4-FFF2-40B4-BE49-F238E27FC236}">
                        <a16:creationId xmlns:a16="http://schemas.microsoft.com/office/drawing/2014/main" id="{55D73295-DDAC-2D49-9E42-8B7BBEAE33E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6242" y="3534710"/>
                    <a:ext cx="1420919" cy="208113"/>
                  </a:xfrm>
                  <a:prstGeom prst="rect">
                    <a:avLst/>
                  </a:prstGeom>
                  <a:blipFill>
                    <a:blip r:embed="rId54"/>
                    <a:stretch>
                      <a:fillRect t="-25000" b="-51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19" name="Group 218">
                <a:extLst>
                  <a:ext uri="{FF2B5EF4-FFF2-40B4-BE49-F238E27FC236}">
                    <a16:creationId xmlns:a16="http://schemas.microsoft.com/office/drawing/2014/main" id="{E98156EC-6E62-2E44-BC7E-FC014DE5CC83}"/>
                  </a:ext>
                </a:extLst>
              </p:cNvPr>
              <p:cNvGrpSpPr/>
              <p:nvPr/>
            </p:nvGrpSpPr>
            <p:grpSpPr>
              <a:xfrm>
                <a:off x="1509959" y="3765306"/>
                <a:ext cx="2093480" cy="229385"/>
                <a:chOff x="1113391" y="1517825"/>
                <a:chExt cx="2093480" cy="229385"/>
              </a:xfrm>
            </p:grpSpPr>
            <p:cxnSp>
              <p:nvCxnSpPr>
                <p:cNvPr id="220" name="Straight Connector 219">
                  <a:extLst>
                    <a:ext uri="{FF2B5EF4-FFF2-40B4-BE49-F238E27FC236}">
                      <a16:creationId xmlns:a16="http://schemas.microsoft.com/office/drawing/2014/main" id="{5C24F68A-8C36-B046-B696-B5CCA932EE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0351" y="1517825"/>
                  <a:ext cx="1919561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221" name="TextBox 220">
                      <a:extLst>
                        <a:ext uri="{FF2B5EF4-FFF2-40B4-BE49-F238E27FC236}">
                          <a16:creationId xmlns:a16="http://schemas.microsoft.com/office/drawing/2014/main" id="{ED391378-7BD6-9146-B0D4-AA051D9EBA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1)(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1)</a:t>
                      </a:r>
                    </a:p>
                  </p:txBody>
                </p:sp>
              </mc:Choice>
              <mc:Fallback>
                <p:sp>
                  <p:nvSpPr>
                    <p:cNvPr id="221" name="TextBox 220">
                      <a:extLst>
                        <a:ext uri="{FF2B5EF4-FFF2-40B4-BE49-F238E27FC236}">
                          <a16:creationId xmlns:a16="http://schemas.microsoft.com/office/drawing/2014/main" id="{ED391378-7BD6-9146-B0D4-AA051D9EBA6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blipFill>
                      <a:blip r:embed="rId55"/>
                      <a:stretch>
                        <a:fillRect l="-581" t="-24590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D18B0599-FBF2-B549-9315-19D7AC0D9FDB}"/>
                    </a:ext>
                  </a:extLst>
                </p:cNvPr>
                <p:cNvSpPr txBox="1"/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D18B0599-FBF2-B549-9315-19D7AC0D9F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blipFill>
                  <a:blip r:embed="rId5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C46D806-3A9F-F14A-A3A9-DDCAE1B95AD5}"/>
              </a:ext>
            </a:extLst>
          </p:cNvPr>
          <p:cNvGrpSpPr/>
          <p:nvPr/>
        </p:nvGrpSpPr>
        <p:grpSpPr>
          <a:xfrm>
            <a:off x="6036560" y="5477702"/>
            <a:ext cx="2992291" cy="816318"/>
            <a:chOff x="459076" y="1303634"/>
            <a:chExt cx="2244218" cy="612239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82EBBEBE-CBB9-C54E-AB36-C5CB109EBEAC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8)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BBEE5CA0-FC4C-1A4F-90D9-3BF8D402EF16}"/>
                </a:ext>
              </a:extLst>
            </p:cNvPr>
            <p:cNvGrpSpPr/>
            <p:nvPr/>
          </p:nvGrpSpPr>
          <p:grpSpPr>
            <a:xfrm>
              <a:off x="818702" y="1303634"/>
              <a:ext cx="1884592" cy="612239"/>
              <a:chOff x="1142248" y="1763722"/>
              <a:chExt cx="1713271" cy="612239"/>
            </a:xfrm>
          </p:grpSpPr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3E8D54FA-C010-4247-B682-0AB198FF2268}"/>
                  </a:ext>
                </a:extLst>
              </p:cNvPr>
              <p:cNvGrpSpPr/>
              <p:nvPr/>
            </p:nvGrpSpPr>
            <p:grpSpPr>
              <a:xfrm>
                <a:off x="1142248" y="1763722"/>
                <a:ext cx="1713271" cy="612239"/>
                <a:chOff x="1712417" y="3534709"/>
                <a:chExt cx="2508381" cy="459985"/>
              </a:xfrm>
            </p:grpSpPr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56C1DE06-5997-EB41-9DE6-5DD88AF1F470}"/>
                    </a:ext>
                  </a:extLst>
                </p:cNvPr>
                <p:cNvSpPr txBox="1"/>
                <p:nvPr/>
              </p:nvSpPr>
              <p:spPr>
                <a:xfrm>
                  <a:off x="1712417" y="3534710"/>
                  <a:ext cx="1067555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E4D4EE0F-C807-A54F-B574-578DDF24E102}"/>
                    </a:ext>
                  </a:extLst>
                </p:cNvPr>
                <p:cNvGrpSpPr/>
                <p:nvPr/>
              </p:nvGrpSpPr>
              <p:grpSpPr>
                <a:xfrm>
                  <a:off x="1712425" y="3765306"/>
                  <a:ext cx="2508370" cy="229388"/>
                  <a:chOff x="1315857" y="1517825"/>
                  <a:chExt cx="2508370" cy="229388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37" name="TextBox 136">
                        <a:extLst>
                          <a:ext uri="{FF2B5EF4-FFF2-40B4-BE49-F238E27FC236}">
                            <a16:creationId xmlns:a16="http://schemas.microsoft.com/office/drawing/2014/main" id="{DC05C6C8-18FA-B244-B2D4-F9E959A6E6F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15857" y="1539097"/>
                        <a:ext cx="1067545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2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1</a:t>
                        </a:r>
                      </a:p>
                    </p:txBody>
                  </p:sp>
                </mc:Choice>
                <mc:Fallback>
                  <p:sp>
                    <p:nvSpPr>
                      <p:cNvPr id="137" name="TextBox 136">
                        <a:extLst>
                          <a:ext uri="{FF2B5EF4-FFF2-40B4-BE49-F238E27FC236}">
                            <a16:creationId xmlns:a16="http://schemas.microsoft.com/office/drawing/2014/main" id="{DC05C6C8-18FA-B244-B2D4-F9E959A6E6F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15857" y="1539097"/>
                        <a:ext cx="1067545" cy="208114"/>
                      </a:xfrm>
                      <a:prstGeom prst="rect">
                        <a:avLst/>
                      </a:prstGeom>
                      <a:blipFill>
                        <a:blip r:embed="rId57"/>
                        <a:stretch>
                          <a:fillRect l="-7429" t="-25000" r="-6286" b="-5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5DBDE1D0-83C2-2549-A7F4-D4A2247071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59082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CBF5EBF9-F26C-6048-9F01-7C8014AFB0C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56682" y="1539099"/>
                        <a:ext cx="1067545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4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400" dirty="0"/>
                          <a:t> 1</a:t>
                        </a:r>
                      </a:p>
                    </p:txBody>
                  </p:sp>
                </mc:Choice>
                <mc:Fallback>
                  <p:sp>
                    <p:nvSpPr>
                      <p:cNvPr id="139" name="TextBox 138">
                        <a:extLst>
                          <a:ext uri="{FF2B5EF4-FFF2-40B4-BE49-F238E27FC236}">
                            <a16:creationId xmlns:a16="http://schemas.microsoft.com/office/drawing/2014/main" id="{CBF5EBF9-F26C-6048-9F01-7C8014AFB0C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56682" y="1539099"/>
                        <a:ext cx="1067545" cy="208114"/>
                      </a:xfrm>
                      <a:prstGeom prst="rect">
                        <a:avLst/>
                      </a:prstGeom>
                      <a:blipFill>
                        <a:blip r:embed="rId58"/>
                        <a:stretch>
                          <a:fillRect l="-7429" t="-25000" r="-6286" b="-5166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5618CC90-A19B-3045-94A0-B0C0F6C73C8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99907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4BBDD6A-C61E-3545-AB52-8F1112102415}"/>
                    </a:ext>
                  </a:extLst>
                </p:cNvPr>
                <p:cNvSpPr txBox="1"/>
                <p:nvPr/>
              </p:nvSpPr>
              <p:spPr>
                <a:xfrm>
                  <a:off x="3153243" y="3534709"/>
                  <a:ext cx="1067555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5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5C383823-354D-5F47-9669-4588C2F1783B}"/>
                      </a:ext>
                    </a:extLst>
                  </p:cNvPr>
                  <p:cNvSpPr txBox="1"/>
                  <p:nvPr/>
                </p:nvSpPr>
                <p:spPr>
                  <a:xfrm>
                    <a:off x="1821697" y="1931349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5C383823-354D-5F47-9669-4588C2F1783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1697" y="1931349"/>
                    <a:ext cx="354375" cy="276999"/>
                  </a:xfrm>
                  <a:prstGeom prst="rect">
                    <a:avLst/>
                  </a:prstGeom>
                  <a:blipFill>
                    <a:blip r:embed="rId59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233070D-A62A-6A45-A2AB-78BE431A1C04}"/>
              </a:ext>
            </a:extLst>
          </p:cNvPr>
          <p:cNvGrpSpPr/>
          <p:nvPr/>
        </p:nvGrpSpPr>
        <p:grpSpPr>
          <a:xfrm>
            <a:off x="5954797" y="2698201"/>
            <a:ext cx="2783595" cy="816318"/>
            <a:chOff x="459076" y="1303634"/>
            <a:chExt cx="2087696" cy="612239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B09FAF-3DAB-C747-BD77-896622D8DE1E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6)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6D2F0570-ACC1-0A41-A3E0-1CA812D4DB7F}"/>
                </a:ext>
              </a:extLst>
            </p:cNvPr>
            <p:cNvGrpSpPr/>
            <p:nvPr/>
          </p:nvGrpSpPr>
          <p:grpSpPr>
            <a:xfrm>
              <a:off x="827745" y="1303634"/>
              <a:ext cx="1719027" cy="612239"/>
              <a:chOff x="1150470" y="1763722"/>
              <a:chExt cx="1562758" cy="612239"/>
            </a:xfrm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83148487-F6E4-214B-B8D2-238E45EEE737}"/>
                  </a:ext>
                </a:extLst>
              </p:cNvPr>
              <p:cNvGrpSpPr/>
              <p:nvPr/>
            </p:nvGrpSpPr>
            <p:grpSpPr>
              <a:xfrm>
                <a:off x="1150470" y="1763722"/>
                <a:ext cx="1562758" cy="612239"/>
                <a:chOff x="1724458" y="3534709"/>
                <a:chExt cx="2288022" cy="459985"/>
              </a:xfrm>
            </p:grpSpPr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EA4A8076-E502-E64B-956E-3D7B26284E1F}"/>
                    </a:ext>
                  </a:extLst>
                </p:cNvPr>
                <p:cNvSpPr txBox="1"/>
                <p:nvPr/>
              </p:nvSpPr>
              <p:spPr>
                <a:xfrm>
                  <a:off x="1724458" y="3534710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5</a:t>
                  </a:r>
                </a:p>
              </p:txBody>
            </p: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17CF7F9F-7DD4-DC45-974E-2160A65A0B5B}"/>
                    </a:ext>
                  </a:extLst>
                </p:cNvPr>
                <p:cNvGrpSpPr/>
                <p:nvPr/>
              </p:nvGrpSpPr>
              <p:grpSpPr>
                <a:xfrm>
                  <a:off x="1724460" y="3765306"/>
                  <a:ext cx="2288020" cy="229388"/>
                  <a:chOff x="1327892" y="1517825"/>
                  <a:chExt cx="2288020" cy="229388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49" name="TextBox 148">
                        <a:extLst>
                          <a:ext uri="{FF2B5EF4-FFF2-40B4-BE49-F238E27FC236}">
                            <a16:creationId xmlns:a16="http://schemas.microsoft.com/office/drawing/2014/main" id="{07F4D9C5-00E6-1A46-AB1D-746D2819902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27892" y="1539097"/>
                        <a:ext cx="882272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3</a:t>
                        </a:r>
                      </a:p>
                    </p:txBody>
                  </p:sp>
                </mc:Choice>
                <mc:Fallback>
                  <p:sp>
                    <p:nvSpPr>
                      <p:cNvPr id="149" name="TextBox 148">
                        <a:extLst>
                          <a:ext uri="{FF2B5EF4-FFF2-40B4-BE49-F238E27FC236}">
                            <a16:creationId xmlns:a16="http://schemas.microsoft.com/office/drawing/2014/main" id="{07F4D9C5-00E6-1A46-AB1D-746D2819902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27892" y="1539097"/>
                        <a:ext cx="882272" cy="208114"/>
                      </a:xfrm>
                      <a:prstGeom prst="rect">
                        <a:avLst/>
                      </a:prstGeom>
                      <a:blipFill>
                        <a:blip r:embed="rId60"/>
                        <a:stretch>
                          <a:fillRect t="-24590" r="-9655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0F97BB71-7B4C-DC4E-87C7-F78C6A308E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51" name="TextBox 150">
                        <a:extLst>
                          <a:ext uri="{FF2B5EF4-FFF2-40B4-BE49-F238E27FC236}">
                            <a16:creationId xmlns:a16="http://schemas.microsoft.com/office/drawing/2014/main" id="{0D510C57-DDBA-2E4F-96A4-7468D282D02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99531" y="1539099"/>
                        <a:ext cx="1016381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11</a:t>
                        </a:r>
                      </a:p>
                    </p:txBody>
                  </p:sp>
                </mc:Choice>
                <mc:Fallback>
                  <p:sp>
                    <p:nvSpPr>
                      <p:cNvPr id="151" name="TextBox 150">
                        <a:extLst>
                          <a:ext uri="{FF2B5EF4-FFF2-40B4-BE49-F238E27FC236}">
                            <a16:creationId xmlns:a16="http://schemas.microsoft.com/office/drawing/2014/main" id="{0D510C57-DDBA-2E4F-96A4-7468D282D022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99531" y="1539099"/>
                        <a:ext cx="1016381" cy="208114"/>
                      </a:xfrm>
                      <a:prstGeom prst="rect">
                        <a:avLst/>
                      </a:prstGeom>
                      <a:blipFill>
                        <a:blip r:embed="rId61"/>
                        <a:stretch>
                          <a:fillRect t="-24590" r="-9581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52" name="Straight Connector 151">
                    <a:extLst>
                      <a:ext uri="{FF2B5EF4-FFF2-40B4-BE49-F238E27FC236}">
                        <a16:creationId xmlns:a16="http://schemas.microsoft.com/office/drawing/2014/main" id="{02561C75-F389-7F4B-A054-13A6DDA700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23526" y="1517825"/>
                    <a:ext cx="968389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8" name="TextBox 147">
                  <a:extLst>
                    <a:ext uri="{FF2B5EF4-FFF2-40B4-BE49-F238E27FC236}">
                      <a16:creationId xmlns:a16="http://schemas.microsoft.com/office/drawing/2014/main" id="{C5BF158C-C37C-5048-B571-919D2AC4B82E}"/>
                    </a:ext>
                  </a:extLst>
                </p:cNvPr>
                <p:cNvSpPr txBox="1"/>
                <p:nvPr/>
              </p:nvSpPr>
              <p:spPr>
                <a:xfrm>
                  <a:off x="3063151" y="3534709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9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00D06BD-BDD6-7A40-80F8-258DF64FEB38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31349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800D06BD-BDD6-7A40-80F8-258DF64FEB3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31349"/>
                    <a:ext cx="354375" cy="276999"/>
                  </a:xfrm>
                  <a:prstGeom prst="rect">
                    <a:avLst/>
                  </a:prstGeom>
                  <a:blipFill>
                    <a:blip r:embed="rId6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4A84A8B3-672B-554B-9821-54D5C438F8BF}"/>
              </a:ext>
            </a:extLst>
          </p:cNvPr>
          <p:cNvGrpSpPr/>
          <p:nvPr/>
        </p:nvGrpSpPr>
        <p:grpSpPr>
          <a:xfrm>
            <a:off x="5954797" y="1273216"/>
            <a:ext cx="2689135" cy="816318"/>
            <a:chOff x="459076" y="1303634"/>
            <a:chExt cx="2016851" cy="612239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A69057F4-854B-8845-B7D5-B72B9A902D81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5)</a:t>
              </a:r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CD877D5-7E86-A44B-9440-26333A1AF9AD}"/>
                </a:ext>
              </a:extLst>
            </p:cNvPr>
            <p:cNvGrpSpPr/>
            <p:nvPr/>
          </p:nvGrpSpPr>
          <p:grpSpPr>
            <a:xfrm>
              <a:off x="797837" y="1303634"/>
              <a:ext cx="1678090" cy="612239"/>
              <a:chOff x="1123281" y="1763722"/>
              <a:chExt cx="1525542" cy="612239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EB4B111E-CC4A-9241-A261-0223499513D9}"/>
                  </a:ext>
                </a:extLst>
              </p:cNvPr>
              <p:cNvGrpSpPr/>
              <p:nvPr/>
            </p:nvGrpSpPr>
            <p:grpSpPr>
              <a:xfrm>
                <a:off x="1123281" y="1763722"/>
                <a:ext cx="1525542" cy="612239"/>
                <a:chOff x="1684651" y="3534709"/>
                <a:chExt cx="2233533" cy="459985"/>
              </a:xfrm>
            </p:grpSpPr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FEF9B1F5-5EA8-884F-914F-033572988F69}"/>
                    </a:ext>
                  </a:extLst>
                </p:cNvPr>
                <p:cNvSpPr txBox="1"/>
                <p:nvPr/>
              </p:nvSpPr>
              <p:spPr>
                <a:xfrm>
                  <a:off x="1724458" y="3534710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B311DFC5-D410-9041-ACFC-4510957740B9}"/>
                    </a:ext>
                  </a:extLst>
                </p:cNvPr>
                <p:cNvGrpSpPr/>
                <p:nvPr/>
              </p:nvGrpSpPr>
              <p:grpSpPr>
                <a:xfrm>
                  <a:off x="1684651" y="3765306"/>
                  <a:ext cx="2233533" cy="229388"/>
                  <a:chOff x="1288083" y="1517825"/>
                  <a:chExt cx="2233533" cy="229388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F1422211-3B6D-AF4B-AB26-F67DB4F2E3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288083" y="1539097"/>
                        <a:ext cx="961890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1</a:t>
                        </a:r>
                      </a:p>
                    </p:txBody>
                  </p:sp>
                </mc:Choice>
                <mc:Fallback>
                  <p:sp>
                    <p:nvSpPr>
                      <p:cNvPr id="161" name="TextBox 160">
                        <a:extLst>
                          <a:ext uri="{FF2B5EF4-FFF2-40B4-BE49-F238E27FC236}">
                            <a16:creationId xmlns:a16="http://schemas.microsoft.com/office/drawing/2014/main" id="{F1422211-3B6D-AF4B-AB26-F67DB4F2E3A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288083" y="1539097"/>
                        <a:ext cx="961890" cy="208114"/>
                      </a:xfrm>
                      <a:prstGeom prst="rect">
                        <a:avLst/>
                      </a:prstGeom>
                      <a:blipFill>
                        <a:blip r:embed="rId63"/>
                        <a:stretch>
                          <a:fillRect t="-24590" r="-5063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62" name="Straight Connector 161">
                    <a:extLst>
                      <a:ext uri="{FF2B5EF4-FFF2-40B4-BE49-F238E27FC236}">
                        <a16:creationId xmlns:a16="http://schemas.microsoft.com/office/drawing/2014/main" id="{ECC0D268-F3B6-5E48-AF77-11B956B9D66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63617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63" name="TextBox 162">
                        <a:extLst>
                          <a:ext uri="{FF2B5EF4-FFF2-40B4-BE49-F238E27FC236}">
                            <a16:creationId xmlns:a16="http://schemas.microsoft.com/office/drawing/2014/main" id="{D7A63127-F496-2440-B3ED-BE7AD228B37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59726" y="1539099"/>
                        <a:ext cx="961890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2</a:t>
                        </a:r>
                      </a:p>
                    </p:txBody>
                  </p:sp>
                </mc:Choice>
                <mc:Fallback>
                  <p:sp>
                    <p:nvSpPr>
                      <p:cNvPr id="163" name="TextBox 162">
                        <a:extLst>
                          <a:ext uri="{FF2B5EF4-FFF2-40B4-BE49-F238E27FC236}">
                            <a16:creationId xmlns:a16="http://schemas.microsoft.com/office/drawing/2014/main" id="{D7A63127-F496-2440-B3ED-BE7AD228B37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59726" y="1539099"/>
                        <a:ext cx="961890" cy="208114"/>
                      </a:xfrm>
                      <a:prstGeom prst="rect">
                        <a:avLst/>
                      </a:prstGeom>
                      <a:blipFill>
                        <a:blip r:embed="rId64"/>
                        <a:stretch>
                          <a:fillRect t="-24590" r="-5063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121A438D-7183-AE42-A44E-16C1793574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635258" y="1517825"/>
                    <a:ext cx="81082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1B4BC5B1-F89C-EF4D-87CD-EFEC7FBF7CAF}"/>
                    </a:ext>
                  </a:extLst>
                </p:cNvPr>
                <p:cNvSpPr txBox="1"/>
                <p:nvPr/>
              </p:nvSpPr>
              <p:spPr>
                <a:xfrm>
                  <a:off x="2996098" y="3534709"/>
                  <a:ext cx="882278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4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A698FA0-97BE-0B43-B0E9-592A066410AD}"/>
                      </a:ext>
                    </a:extLst>
                  </p:cNvPr>
                  <p:cNvSpPr txBox="1"/>
                  <p:nvPr/>
                </p:nvSpPr>
                <p:spPr>
                  <a:xfrm>
                    <a:off x="1708863" y="1931349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8A698FA0-97BE-0B43-B0E9-592A066410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08863" y="1931349"/>
                    <a:ext cx="354375" cy="276999"/>
                  </a:xfrm>
                  <a:prstGeom prst="rect">
                    <a:avLst/>
                  </a:prstGeom>
                  <a:blipFill>
                    <a:blip r:embed="rId6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C755B143-A30C-FD43-9013-9218A8907FE1}"/>
              </a:ext>
            </a:extLst>
          </p:cNvPr>
          <p:cNvGrpSpPr/>
          <p:nvPr/>
        </p:nvGrpSpPr>
        <p:grpSpPr>
          <a:xfrm>
            <a:off x="6016438" y="4079105"/>
            <a:ext cx="2992289" cy="816318"/>
            <a:chOff x="459076" y="1303635"/>
            <a:chExt cx="2244217" cy="612239"/>
          </a:xfrm>
        </p:grpSpPr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E51A1FF-F2F8-5349-87E7-6354B9B04E9F}"/>
                </a:ext>
              </a:extLst>
            </p:cNvPr>
            <p:cNvSpPr txBox="1"/>
            <p:nvPr/>
          </p:nvSpPr>
          <p:spPr>
            <a:xfrm>
              <a:off x="459076" y="1466176"/>
              <a:ext cx="383909" cy="230833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000" b="1" dirty="0"/>
                <a:t>7)</a:t>
              </a:r>
            </a:p>
          </p:txBody>
        </p:sp>
        <p:grpSp>
          <p:nvGrpSpPr>
            <p:cNvPr id="185" name="Group 184">
              <a:extLst>
                <a:ext uri="{FF2B5EF4-FFF2-40B4-BE49-F238E27FC236}">
                  <a16:creationId xmlns:a16="http://schemas.microsoft.com/office/drawing/2014/main" id="{966717DF-446F-0D4D-B1BC-F4ED3D011751}"/>
                </a:ext>
              </a:extLst>
            </p:cNvPr>
            <p:cNvGrpSpPr/>
            <p:nvPr/>
          </p:nvGrpSpPr>
          <p:grpSpPr>
            <a:xfrm>
              <a:off x="816325" y="1303635"/>
              <a:ext cx="1886968" cy="612239"/>
              <a:chOff x="1140087" y="1763723"/>
              <a:chExt cx="1715431" cy="612239"/>
            </a:xfrm>
          </p:grpSpPr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AE8E3663-E851-2547-91AA-60461B53EC8D}"/>
                  </a:ext>
                </a:extLst>
              </p:cNvPr>
              <p:cNvGrpSpPr/>
              <p:nvPr/>
            </p:nvGrpSpPr>
            <p:grpSpPr>
              <a:xfrm>
                <a:off x="1140087" y="1763723"/>
                <a:ext cx="1715431" cy="612239"/>
                <a:chOff x="1709254" y="3534709"/>
                <a:chExt cx="2511544" cy="459985"/>
              </a:xfrm>
            </p:grpSpPr>
            <p:sp>
              <p:nvSpPr>
                <p:cNvPr id="188" name="TextBox 187">
                  <a:extLst>
                    <a:ext uri="{FF2B5EF4-FFF2-40B4-BE49-F238E27FC236}">
                      <a16:creationId xmlns:a16="http://schemas.microsoft.com/office/drawing/2014/main" id="{FEE8EB1D-AF6E-1345-AB89-37FCEF9DD48C}"/>
                    </a:ext>
                  </a:extLst>
                </p:cNvPr>
                <p:cNvSpPr txBox="1"/>
                <p:nvPr/>
              </p:nvSpPr>
              <p:spPr>
                <a:xfrm>
                  <a:off x="1712416" y="3534710"/>
                  <a:ext cx="1067555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10</a:t>
                  </a:r>
                </a:p>
              </p:txBody>
            </p:sp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108E0AB8-0709-3E4D-B423-DA86F0D8006F}"/>
                    </a:ext>
                  </a:extLst>
                </p:cNvPr>
                <p:cNvGrpSpPr/>
                <p:nvPr/>
              </p:nvGrpSpPr>
              <p:grpSpPr>
                <a:xfrm>
                  <a:off x="1709254" y="3765306"/>
                  <a:ext cx="2511544" cy="229388"/>
                  <a:chOff x="1312686" y="1517825"/>
                  <a:chExt cx="2511544" cy="229388"/>
                </a:xfrm>
              </p:grpSpPr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91" name="TextBox 190">
                        <a:extLst>
                          <a:ext uri="{FF2B5EF4-FFF2-40B4-BE49-F238E27FC236}">
                            <a16:creationId xmlns:a16="http://schemas.microsoft.com/office/drawing/2014/main" id="{E44F67F5-6474-2D43-ADFF-B5B081173A5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312686" y="1539097"/>
                        <a:ext cx="1073889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3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</m:oMath>
                        </a14:m>
                        <a:r>
                          <a:rPr lang="en-GB" altLang="en-US" sz="2400" dirty="0"/>
                          <a:t> 2</a:t>
                        </a:r>
                      </a:p>
                    </p:txBody>
                  </p:sp>
                </mc:Choice>
                <mc:Fallback>
                  <p:sp>
                    <p:nvSpPr>
                      <p:cNvPr id="191" name="TextBox 190">
                        <a:extLst>
                          <a:ext uri="{FF2B5EF4-FFF2-40B4-BE49-F238E27FC236}">
                            <a16:creationId xmlns:a16="http://schemas.microsoft.com/office/drawing/2014/main" id="{E44F67F5-6474-2D43-ADFF-B5B081173A5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312686" y="1539097"/>
                        <a:ext cx="1073889" cy="208114"/>
                      </a:xfrm>
                      <a:prstGeom prst="rect">
                        <a:avLst/>
                      </a:prstGeom>
                      <a:blipFill>
                        <a:blip r:embed="rId66"/>
                        <a:stretch>
                          <a:fillRect l="-6215" t="-24590" r="-6215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id="{31216964-10BF-8D43-B1FA-B73DD576A0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59082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>
                <mc:Choice xmlns:a14="http://schemas.microsoft.com/office/drawing/2010/main" Requires="a14">
                  <p:sp>
                    <p:nvSpPr>
                      <p:cNvPr id="193" name="TextBox 192">
                        <a:extLst>
                          <a:ext uri="{FF2B5EF4-FFF2-40B4-BE49-F238E27FC236}">
                            <a16:creationId xmlns:a16="http://schemas.microsoft.com/office/drawing/2014/main" id="{F0A3751B-D628-924A-A6BF-B7A199E2324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756682" y="1539099"/>
                        <a:ext cx="1067548" cy="20811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 anchor="ctr" anchorCtr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:r>
                          <a:rPr lang="en-GB" altLang="en-US" sz="2400" dirty="0"/>
                          <a:t>5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a14:m>
                        <a:r>
                          <a:rPr lang="en-GB" altLang="en-US" sz="2400" dirty="0"/>
                          <a:t> </a:t>
                        </a:r>
                        <a14:m>
                          <m:oMath xmlns:m="http://schemas.openxmlformats.org/officeDocument/2006/math">
                            <m:r>
                              <a:rPr lang="en-GB" altLang="en-US" sz="2400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oMath>
                        </a14:m>
                        <a:r>
                          <a:rPr lang="en-GB" altLang="en-US" sz="2400" dirty="0"/>
                          <a:t> 4</a:t>
                        </a:r>
                      </a:p>
                    </p:txBody>
                  </p:sp>
                </mc:Choice>
                <mc:Fallback>
                  <p:sp>
                    <p:nvSpPr>
                      <p:cNvPr id="193" name="TextBox 192">
                        <a:extLst>
                          <a:ext uri="{FF2B5EF4-FFF2-40B4-BE49-F238E27FC236}">
                            <a16:creationId xmlns:a16="http://schemas.microsoft.com/office/drawing/2014/main" id="{F0A3751B-D628-924A-A6BF-B7A199E2324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756682" y="1539099"/>
                        <a:ext cx="1067548" cy="208114"/>
                      </a:xfrm>
                      <a:prstGeom prst="rect">
                        <a:avLst/>
                      </a:prstGeom>
                      <a:blipFill>
                        <a:blip r:embed="rId67"/>
                        <a:stretch>
                          <a:fillRect l="-6818" t="-24590" r="-6250" b="-4918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94" name="Straight Connector 193">
                    <a:extLst>
                      <a:ext uri="{FF2B5EF4-FFF2-40B4-BE49-F238E27FC236}">
                        <a16:creationId xmlns:a16="http://schemas.microsoft.com/office/drawing/2014/main" id="{2EE34ED9-38AA-B64D-83BF-04BB8BD704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99907" y="1517825"/>
                    <a:ext cx="981093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26ECD520-5B10-D84C-A2CA-D2D94B0DBB95}"/>
                    </a:ext>
                  </a:extLst>
                </p:cNvPr>
                <p:cNvSpPr txBox="1"/>
                <p:nvPr/>
              </p:nvSpPr>
              <p:spPr>
                <a:xfrm>
                  <a:off x="3153243" y="3534709"/>
                  <a:ext cx="1067555" cy="20811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400" dirty="0"/>
                    <a:t>2</a:t>
                  </a:r>
                </a:p>
              </p:txBody>
            </p:sp>
          </p:grp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8BD43BBA-BC6D-E34A-BB3E-0810C59C893C}"/>
                      </a:ext>
                    </a:extLst>
                  </p:cNvPr>
                  <p:cNvSpPr txBox="1"/>
                  <p:nvPr/>
                </p:nvSpPr>
                <p:spPr>
                  <a:xfrm>
                    <a:off x="1821697" y="1931349"/>
                    <a:ext cx="354375" cy="27699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/>
                      <a:t> </a:t>
                    </a:r>
                  </a:p>
                </p:txBody>
              </p:sp>
            </mc:Choice>
            <mc:Fallback>
              <p:sp>
                <p:nvSpPr>
                  <p:cNvPr id="187" name="TextBox 186">
                    <a:extLst>
                      <a:ext uri="{FF2B5EF4-FFF2-40B4-BE49-F238E27FC236}">
                        <a16:creationId xmlns:a16="http://schemas.microsoft.com/office/drawing/2014/main" id="{8BD43BBA-BC6D-E34A-BB3E-0810C59C89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21697" y="1931349"/>
                    <a:ext cx="354375" cy="276999"/>
                  </a:xfrm>
                  <a:prstGeom prst="rect">
                    <a:avLst/>
                  </a:prstGeom>
                  <a:blipFill>
                    <a:blip r:embed="rId68"/>
                    <a:stretch>
                      <a:fillRect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211C3D58-1C3D-404D-800E-C5869A1614F6}"/>
              </a:ext>
            </a:extLst>
          </p:cNvPr>
          <p:cNvGrpSpPr/>
          <p:nvPr/>
        </p:nvGrpSpPr>
        <p:grpSpPr>
          <a:xfrm>
            <a:off x="8564099" y="1258502"/>
            <a:ext cx="2552801" cy="816309"/>
            <a:chOff x="693298" y="1763733"/>
            <a:chExt cx="1740554" cy="612232"/>
          </a:xfrm>
        </p:grpSpPr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8377352-B0DC-034E-B1FA-7B385E895B6B}"/>
                </a:ext>
              </a:extLst>
            </p:cNvPr>
            <p:cNvGrpSpPr/>
            <p:nvPr/>
          </p:nvGrpSpPr>
          <p:grpSpPr>
            <a:xfrm>
              <a:off x="1003966" y="1763733"/>
              <a:ext cx="1429886" cy="612232"/>
              <a:chOff x="1509959" y="3534712"/>
              <a:chExt cx="2093480" cy="45997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27" name="TextBox 226">
                    <a:extLst>
                      <a:ext uri="{FF2B5EF4-FFF2-40B4-BE49-F238E27FC236}">
                        <a16:creationId xmlns:a16="http://schemas.microsoft.com/office/drawing/2014/main" id="{769B52F2-4270-504C-B61F-EDDD06EAB69B}"/>
                      </a:ext>
                    </a:extLst>
                  </p:cNvPr>
                  <p:cNvSpPr txBox="1"/>
                  <p:nvPr/>
                </p:nvSpPr>
                <p:spPr>
                  <a:xfrm>
                    <a:off x="1846242" y="3534712"/>
                    <a:ext cx="1420919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oMath>
                      </m:oMathPara>
                    </a14:m>
                    <a:endParaRPr lang="en-GB" altLang="en-US" sz="24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227" name="TextBox 226">
                    <a:extLst>
                      <a:ext uri="{FF2B5EF4-FFF2-40B4-BE49-F238E27FC236}">
                        <a16:creationId xmlns:a16="http://schemas.microsoft.com/office/drawing/2014/main" id="{769B52F2-4270-504C-B61F-EDDD06EAB6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46242" y="3534712"/>
                    <a:ext cx="1420919" cy="208113"/>
                  </a:xfrm>
                  <a:prstGeom prst="rect">
                    <a:avLst/>
                  </a:prstGeom>
                  <a:blipFill>
                    <a:blip r:embed="rId69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0024D339-5714-834C-9319-4DF04B6C5839}"/>
                  </a:ext>
                </a:extLst>
              </p:cNvPr>
              <p:cNvGrpSpPr/>
              <p:nvPr/>
            </p:nvGrpSpPr>
            <p:grpSpPr>
              <a:xfrm>
                <a:off x="1509959" y="3765306"/>
                <a:ext cx="2093480" cy="229385"/>
                <a:chOff x="1113391" y="1517825"/>
                <a:chExt cx="2093480" cy="229385"/>
              </a:xfrm>
            </p:grpSpPr>
            <p:cxnSp>
              <p:nvCxnSpPr>
                <p:cNvPr id="229" name="Straight Connector 228">
                  <a:extLst>
                    <a:ext uri="{FF2B5EF4-FFF2-40B4-BE49-F238E27FC236}">
                      <a16:creationId xmlns:a16="http://schemas.microsoft.com/office/drawing/2014/main" id="{68BA6349-5C0F-5F4E-B2F6-54A3D1AE3A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0351" y="1517825"/>
                  <a:ext cx="1919561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230" name="TextBox 229">
                      <a:extLst>
                        <a:ext uri="{FF2B5EF4-FFF2-40B4-BE49-F238E27FC236}">
                          <a16:creationId xmlns:a16="http://schemas.microsoft.com/office/drawing/2014/main" id="{6F861FDB-56EA-7D43-97DB-75FC7ED8CEB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1)(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2)</a:t>
                      </a:r>
                    </a:p>
                  </p:txBody>
                </p:sp>
              </mc:Choice>
              <mc:Fallback>
                <p:sp>
                  <p:nvSpPr>
                    <p:cNvPr id="230" name="TextBox 229">
                      <a:extLst>
                        <a:ext uri="{FF2B5EF4-FFF2-40B4-BE49-F238E27FC236}">
                          <a16:creationId xmlns:a16="http://schemas.microsoft.com/office/drawing/2014/main" id="{6F861FDB-56EA-7D43-97DB-75FC7ED8CE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391" y="1539097"/>
                      <a:ext cx="2093480" cy="208113"/>
                    </a:xfrm>
                    <a:prstGeom prst="rect">
                      <a:avLst/>
                    </a:prstGeom>
                    <a:blipFill>
                      <a:blip r:embed="rId70"/>
                      <a:stretch>
                        <a:fillRect l="-581" t="-25000" b="-51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86090937-6035-F640-8D81-9D0BE50CCFDB}"/>
                    </a:ext>
                  </a:extLst>
                </p:cNvPr>
                <p:cNvSpPr txBox="1"/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226" name="TextBox 225">
                  <a:extLst>
                    <a:ext uri="{FF2B5EF4-FFF2-40B4-BE49-F238E27FC236}">
                      <a16:creationId xmlns:a16="http://schemas.microsoft.com/office/drawing/2014/main" id="{86090937-6035-F640-8D81-9D0BE50CCF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blipFill>
                  <a:blip r:embed="rId7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2CBA23C7-BFD2-884A-B2F2-38B1B6E677E8}"/>
              </a:ext>
            </a:extLst>
          </p:cNvPr>
          <p:cNvGrpSpPr/>
          <p:nvPr/>
        </p:nvGrpSpPr>
        <p:grpSpPr>
          <a:xfrm>
            <a:off x="8714354" y="2671626"/>
            <a:ext cx="2762508" cy="816310"/>
            <a:chOff x="693298" y="1763738"/>
            <a:chExt cx="1883536" cy="612233"/>
          </a:xfrm>
        </p:grpSpPr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5CAA8FDB-821D-EB47-8CE2-504D67E3413D}"/>
                </a:ext>
              </a:extLst>
            </p:cNvPr>
            <p:cNvGrpSpPr/>
            <p:nvPr/>
          </p:nvGrpSpPr>
          <p:grpSpPr>
            <a:xfrm>
              <a:off x="1003965" y="1763738"/>
              <a:ext cx="1572869" cy="612233"/>
              <a:chOff x="1509957" y="3534710"/>
              <a:chExt cx="2302819" cy="45997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971F1C70-F919-A742-A2E8-004A9F7BEE3C}"/>
                      </a:ext>
                    </a:extLst>
                  </p:cNvPr>
                  <p:cNvSpPr txBox="1"/>
                  <p:nvPr/>
                </p:nvSpPr>
                <p:spPr>
                  <a:xfrm>
                    <a:off x="1813996" y="3534710"/>
                    <a:ext cx="1751213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 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4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altLang="en-US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28</a:t>
                    </a:r>
                  </a:p>
                </p:txBody>
              </p:sp>
            </mc:Choice>
            <mc:Fallback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971F1C70-F919-A742-A2E8-004A9F7BEE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13996" y="3534710"/>
                    <a:ext cx="1751213" cy="208113"/>
                  </a:xfrm>
                  <a:prstGeom prst="rect">
                    <a:avLst/>
                  </a:prstGeom>
                  <a:blipFill>
                    <a:blip r:embed="rId72"/>
                    <a:stretch>
                      <a:fillRect t="-24590" b="-4918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37" name="Group 236">
                <a:extLst>
                  <a:ext uri="{FF2B5EF4-FFF2-40B4-BE49-F238E27FC236}">
                    <a16:creationId xmlns:a16="http://schemas.microsoft.com/office/drawing/2014/main" id="{A094BCC0-7C0A-B144-A6C9-53A91814EB9D}"/>
                  </a:ext>
                </a:extLst>
              </p:cNvPr>
              <p:cNvGrpSpPr/>
              <p:nvPr/>
            </p:nvGrpSpPr>
            <p:grpSpPr>
              <a:xfrm>
                <a:off x="1509957" y="3765306"/>
                <a:ext cx="2302819" cy="229383"/>
                <a:chOff x="1113389" y="1517825"/>
                <a:chExt cx="2302819" cy="229383"/>
              </a:xfrm>
            </p:grpSpPr>
            <p:cxnSp>
              <p:nvCxnSpPr>
                <p:cNvPr id="238" name="Straight Connector 237">
                  <a:extLst>
                    <a:ext uri="{FF2B5EF4-FFF2-40B4-BE49-F238E27FC236}">
                      <a16:creationId xmlns:a16="http://schemas.microsoft.com/office/drawing/2014/main" id="{628D0854-AA01-4149-9EBB-8C9F01A4C4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2132" y="1517825"/>
                  <a:ext cx="2125334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CED11593-3FDB-1040-9F36-D64D5474E1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13389" y="1539095"/>
                      <a:ext cx="2302819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3)(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11)</a:t>
                      </a:r>
                    </a:p>
                  </p:txBody>
                </p:sp>
              </mc:Choice>
              <mc:Fallback>
                <p:sp>
                  <p:nvSpPr>
                    <p:cNvPr id="239" name="TextBox 238">
                      <a:extLst>
                        <a:ext uri="{FF2B5EF4-FFF2-40B4-BE49-F238E27FC236}">
                          <a16:creationId xmlns:a16="http://schemas.microsoft.com/office/drawing/2014/main" id="{CED11593-3FDB-1040-9F36-D64D5474E15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13389" y="1539095"/>
                      <a:ext cx="2302819" cy="208113"/>
                    </a:xfrm>
                    <a:prstGeom prst="rect">
                      <a:avLst/>
                    </a:prstGeom>
                    <a:blipFill>
                      <a:blip r:embed="rId73"/>
                      <a:stretch>
                        <a:fillRect t="-26667" b="-5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8B8F8B93-FAF5-0C49-BF1E-66EF61E0D085}"/>
                    </a:ext>
                  </a:extLst>
                </p:cNvPr>
                <p:cNvSpPr txBox="1"/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235" name="TextBox 234">
                  <a:extLst>
                    <a:ext uri="{FF2B5EF4-FFF2-40B4-BE49-F238E27FC236}">
                      <a16:creationId xmlns:a16="http://schemas.microsoft.com/office/drawing/2014/main" id="{8B8F8B93-FAF5-0C49-BF1E-66EF61E0D0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blipFill>
                  <a:blip r:embed="rId7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8F5CC3BF-4E07-C44F-820D-16C134A5EEA6}"/>
              </a:ext>
            </a:extLst>
          </p:cNvPr>
          <p:cNvGrpSpPr/>
          <p:nvPr/>
        </p:nvGrpSpPr>
        <p:grpSpPr>
          <a:xfrm>
            <a:off x="8973585" y="4060813"/>
            <a:ext cx="2892391" cy="816310"/>
            <a:chOff x="693298" y="1763738"/>
            <a:chExt cx="1972092" cy="612233"/>
          </a:xfrm>
        </p:grpSpPr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CC888032-4D46-EC4F-8A69-8A0D10ED8D1D}"/>
                </a:ext>
              </a:extLst>
            </p:cNvPr>
            <p:cNvGrpSpPr/>
            <p:nvPr/>
          </p:nvGrpSpPr>
          <p:grpSpPr>
            <a:xfrm>
              <a:off x="1034880" y="1763738"/>
              <a:ext cx="1630510" cy="612233"/>
              <a:chOff x="1555219" y="3534710"/>
              <a:chExt cx="2387210" cy="459979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45" name="TextBox 244">
                    <a:extLst>
                      <a:ext uri="{FF2B5EF4-FFF2-40B4-BE49-F238E27FC236}">
                        <a16:creationId xmlns:a16="http://schemas.microsoft.com/office/drawing/2014/main" id="{76506510-DEC2-564C-B916-99EADD47641C}"/>
                      </a:ext>
                    </a:extLst>
                  </p:cNvPr>
                  <p:cNvSpPr txBox="1"/>
                  <p:nvPr/>
                </p:nvSpPr>
                <p:spPr>
                  <a:xfrm>
                    <a:off x="2038365" y="3534710"/>
                    <a:ext cx="1420919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56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36</a:t>
                    </a:r>
                  </a:p>
                </p:txBody>
              </p:sp>
            </mc:Choice>
            <mc:Fallback>
              <p:sp>
                <p:nvSpPr>
                  <p:cNvPr id="245" name="TextBox 244">
                    <a:extLst>
                      <a:ext uri="{FF2B5EF4-FFF2-40B4-BE49-F238E27FC236}">
                        <a16:creationId xmlns:a16="http://schemas.microsoft.com/office/drawing/2014/main" id="{76506510-DEC2-564C-B916-99EADD47641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365" y="3534710"/>
                    <a:ext cx="1420919" cy="208113"/>
                  </a:xfrm>
                  <a:prstGeom prst="rect">
                    <a:avLst/>
                  </a:prstGeom>
                  <a:blipFill>
                    <a:blip r:embed="rId75"/>
                    <a:stretch>
                      <a:fillRect l="-3863" t="-24590" r="-3004" b="-4918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2988FC11-13D8-D842-A4D8-590F360D23D1}"/>
                  </a:ext>
                </a:extLst>
              </p:cNvPr>
              <p:cNvGrpSpPr/>
              <p:nvPr/>
            </p:nvGrpSpPr>
            <p:grpSpPr>
              <a:xfrm>
                <a:off x="1555219" y="3765306"/>
                <a:ext cx="2387210" cy="229383"/>
                <a:chOff x="1158651" y="1517825"/>
                <a:chExt cx="2387210" cy="229383"/>
              </a:xfrm>
            </p:grpSpPr>
            <p:cxnSp>
              <p:nvCxnSpPr>
                <p:cNvPr id="247" name="Straight Connector 246">
                  <a:extLst>
                    <a:ext uri="{FF2B5EF4-FFF2-40B4-BE49-F238E27FC236}">
                      <a16:creationId xmlns:a16="http://schemas.microsoft.com/office/drawing/2014/main" id="{0AD576B1-BE14-1F43-B114-86BB33AA90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3023" y="1517825"/>
                  <a:ext cx="2298466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248" name="TextBox 247">
                      <a:extLst>
                        <a:ext uri="{FF2B5EF4-FFF2-40B4-BE49-F238E27FC236}">
                          <a16:creationId xmlns:a16="http://schemas.microsoft.com/office/drawing/2014/main" id="{219E871B-5D6F-0048-A884-D4075EB31B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8651" y="1539095"/>
                      <a:ext cx="2387210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(3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2)(5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4)</a:t>
                      </a:r>
                    </a:p>
                  </p:txBody>
                </p:sp>
              </mc:Choice>
              <mc:Fallback>
                <p:sp>
                  <p:nvSpPr>
                    <p:cNvPr id="248" name="TextBox 247">
                      <a:extLst>
                        <a:ext uri="{FF2B5EF4-FFF2-40B4-BE49-F238E27FC236}">
                          <a16:creationId xmlns:a16="http://schemas.microsoft.com/office/drawing/2014/main" id="{219E871B-5D6F-0048-A884-D4075EB31B3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58651" y="1539095"/>
                      <a:ext cx="2387210" cy="208113"/>
                    </a:xfrm>
                    <a:prstGeom prst="rect">
                      <a:avLst/>
                    </a:prstGeom>
                    <a:blipFill>
                      <a:blip r:embed="rId76"/>
                      <a:stretch>
                        <a:fillRect l="-509" t="-24590" r="-509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402D7F8B-ECEB-E94F-8782-2AEB52752C93}"/>
                    </a:ext>
                  </a:extLst>
                </p:cNvPr>
                <p:cNvSpPr txBox="1"/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244" name="TextBox 243">
                  <a:extLst>
                    <a:ext uri="{FF2B5EF4-FFF2-40B4-BE49-F238E27FC236}">
                      <a16:creationId xmlns:a16="http://schemas.microsoft.com/office/drawing/2014/main" id="{402D7F8B-ECEB-E94F-8782-2AEB52752C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9"/>
                  <a:ext cx="354375" cy="276999"/>
                </a:xfrm>
                <a:prstGeom prst="rect">
                  <a:avLst/>
                </a:prstGeom>
                <a:blipFill>
                  <a:blip r:embed="rId7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15621511-8793-8E40-B46B-8BEF371110F1}"/>
              </a:ext>
            </a:extLst>
          </p:cNvPr>
          <p:cNvGrpSpPr/>
          <p:nvPr/>
        </p:nvGrpSpPr>
        <p:grpSpPr>
          <a:xfrm>
            <a:off x="8985544" y="5476369"/>
            <a:ext cx="2892391" cy="816306"/>
            <a:chOff x="693298" y="1763739"/>
            <a:chExt cx="1972092" cy="612230"/>
          </a:xfrm>
        </p:grpSpPr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396C69AB-1AEC-C741-A675-79251810796B}"/>
                </a:ext>
              </a:extLst>
            </p:cNvPr>
            <p:cNvGrpSpPr/>
            <p:nvPr/>
          </p:nvGrpSpPr>
          <p:grpSpPr>
            <a:xfrm>
              <a:off x="1034880" y="1763739"/>
              <a:ext cx="1630510" cy="612230"/>
              <a:chOff x="1555219" y="3534712"/>
              <a:chExt cx="2387210" cy="459977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422A7929-BA43-DE44-8167-044B067D720E}"/>
                      </a:ext>
                    </a:extLst>
                  </p:cNvPr>
                  <p:cNvSpPr txBox="1"/>
                  <p:nvPr/>
                </p:nvSpPr>
                <p:spPr>
                  <a:xfrm>
                    <a:off x="2038365" y="3534712"/>
                    <a:ext cx="1420919" cy="2081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18</a:t>
                    </a:r>
                    <a14:m>
                      <m:oMath xmlns:m="http://schemas.openxmlformats.org/officeDocument/2006/math">
                        <m:r>
                          <a:rPr lang="en-GB" alt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GB" alt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400" dirty="0">
                        <a:solidFill>
                          <a:srgbClr val="FF0000"/>
                        </a:solidFill>
                      </a:rPr>
                      <a:t> 3</a:t>
                    </a:r>
                  </a:p>
                </p:txBody>
              </p:sp>
            </mc:Choice>
            <mc:Fallback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422A7929-BA43-DE44-8167-044B067D72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8365" y="3534712"/>
                    <a:ext cx="1420919" cy="208113"/>
                  </a:xfrm>
                  <a:prstGeom prst="rect">
                    <a:avLst/>
                  </a:prstGeom>
                  <a:blipFill>
                    <a:blip r:embed="rId78"/>
                    <a:stretch>
                      <a:fillRect t="-24590" b="-49180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A7ECDEBE-BC1D-8042-9460-57AC7709B3A9}"/>
                  </a:ext>
                </a:extLst>
              </p:cNvPr>
              <p:cNvGrpSpPr/>
              <p:nvPr/>
            </p:nvGrpSpPr>
            <p:grpSpPr>
              <a:xfrm>
                <a:off x="1555219" y="3765306"/>
                <a:ext cx="2387210" cy="229383"/>
                <a:chOff x="1158651" y="1517825"/>
                <a:chExt cx="2387210" cy="229383"/>
              </a:xfrm>
            </p:grpSpPr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E6F84C9E-97C5-3945-BA5D-3E20A539385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3023" y="1517825"/>
                  <a:ext cx="2298466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mc:AlternateContent xmlns:mc="http://schemas.openxmlformats.org/markup-compatibility/2006">
              <mc:Choice xmlns:a14="http://schemas.microsoft.com/office/drawing/2010/main" Requires="a14">
                <p:sp>
                  <p:nvSpPr>
                    <p:cNvPr id="257" name="TextBox 256">
                      <a:extLst>
                        <a:ext uri="{FF2B5EF4-FFF2-40B4-BE49-F238E27FC236}">
                          <a16:creationId xmlns:a16="http://schemas.microsoft.com/office/drawing/2014/main" id="{E5929843-CCAA-234F-B89B-E6C8042089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8651" y="1539095"/>
                      <a:ext cx="2387210" cy="20811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(2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1)(4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400" dirty="0">
                          <a:solidFill>
                            <a:srgbClr val="FF0000"/>
                          </a:solidFill>
                        </a:rPr>
                        <a:t> 1)</a:t>
                      </a:r>
                    </a:p>
                  </p:txBody>
                </p:sp>
              </mc:Choice>
              <mc:Fallback>
                <p:sp>
                  <p:nvSpPr>
                    <p:cNvPr id="257" name="TextBox 256">
                      <a:extLst>
                        <a:ext uri="{FF2B5EF4-FFF2-40B4-BE49-F238E27FC236}">
                          <a16:creationId xmlns:a16="http://schemas.microsoft.com/office/drawing/2014/main" id="{E5929843-CCAA-234F-B89B-E6C8042089D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58651" y="1539095"/>
                      <a:ext cx="2387210" cy="208113"/>
                    </a:xfrm>
                    <a:prstGeom prst="rect">
                      <a:avLst/>
                    </a:prstGeom>
                    <a:blipFill>
                      <a:blip r:embed="rId79"/>
                      <a:stretch>
                        <a:fillRect l="-510" t="-26667" r="-765" b="-5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9FDADB83-8ECE-E24B-ACE3-76EAA1F4DEC8}"/>
                    </a:ext>
                  </a:extLst>
                </p:cNvPr>
                <p:cNvSpPr txBox="1"/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altLang="en-US" sz="2400" dirty="0">
                      <a:solidFill>
                        <a:srgbClr val="FF0000"/>
                      </a:solidFill>
                    </a:rPr>
                    <a:t> </a:t>
                  </a:r>
                </a:p>
              </p:txBody>
            </p:sp>
          </mc:Choice>
          <mc:Fallback>
            <p:sp>
              <p:nvSpPr>
                <p:cNvPr id="253" name="TextBox 252">
                  <a:extLst>
                    <a:ext uri="{FF2B5EF4-FFF2-40B4-BE49-F238E27FC236}">
                      <a16:creationId xmlns:a16="http://schemas.microsoft.com/office/drawing/2014/main" id="{9FDADB83-8ECE-E24B-ACE3-76EAA1F4DE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3298" y="1931348"/>
                  <a:ext cx="354375" cy="276999"/>
                </a:xfrm>
                <a:prstGeom prst="rect">
                  <a:avLst/>
                </a:prstGeom>
                <a:blipFill>
                  <a:blip r:embed="rId8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4820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315</Words>
  <Application>Microsoft Office PowerPoint</Application>
  <PresentationFormat>Widescreen</PresentationFormat>
  <Paragraphs>125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2020-04-28T19:47:11Z</dcterms:created>
  <dcterms:modified xsi:type="dcterms:W3CDTF">2025-01-09T03:13:18Z</dcterms:modified>
</cp:coreProperties>
</file>