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56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>
        <p:scale>
          <a:sx n="80" d="100"/>
          <a:sy n="80" d="100"/>
        </p:scale>
        <p:origin x="28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40E63-0C80-4E41-8DB0-98B7D6A8E986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6BE00-0C21-4F7C-ACF0-D808C0A17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103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40E63-0C80-4E41-8DB0-98B7D6A8E986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6BE00-0C21-4F7C-ACF0-D808C0A17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196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40E63-0C80-4E41-8DB0-98B7D6A8E986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6BE00-0C21-4F7C-ACF0-D808C0A17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2903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40E63-0C80-4E41-8DB0-98B7D6A8E986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6BE00-0C21-4F7C-ACF0-D808C0A17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4940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40E63-0C80-4E41-8DB0-98B7D6A8E986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6BE00-0C21-4F7C-ACF0-D808C0A17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38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40E63-0C80-4E41-8DB0-98B7D6A8E986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6BE00-0C21-4F7C-ACF0-D808C0A17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4850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40E63-0C80-4E41-8DB0-98B7D6A8E986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6BE00-0C21-4F7C-ACF0-D808C0A17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5424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40E63-0C80-4E41-8DB0-98B7D6A8E986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6BE00-0C21-4F7C-ACF0-D808C0A17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5827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40E63-0C80-4E41-8DB0-98B7D6A8E986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6BE00-0C21-4F7C-ACF0-D808C0A17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6562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40E63-0C80-4E41-8DB0-98B7D6A8E986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6BE00-0C21-4F7C-ACF0-D808C0A17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7637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840E63-0C80-4E41-8DB0-98B7D6A8E986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6BE00-0C21-4F7C-ACF0-D808C0A17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9429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840E63-0C80-4E41-8DB0-98B7D6A8E986}" type="datetimeFigureOut">
              <a:rPr lang="en-GB" smtClean="0"/>
              <a:t>14/11/2019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6BE00-0C21-4F7C-ACF0-D808C0A177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261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8685" t="22265" r="7435" b="55278"/>
          <a:stretch/>
        </p:blipFill>
        <p:spPr>
          <a:xfrm>
            <a:off x="119529" y="101606"/>
            <a:ext cx="6066118" cy="39922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3996" t="22060" r="62092" b="55151"/>
          <a:stretch/>
        </p:blipFill>
        <p:spPr>
          <a:xfrm>
            <a:off x="6365800" y="101606"/>
            <a:ext cx="5728839" cy="39922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820191" y="4093888"/>
            <a:ext cx="105737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Which question had the lowest percentage of </a:t>
            </a:r>
          </a:p>
          <a:p>
            <a:pPr algn="ctr"/>
            <a:r>
              <a:rPr lang="en-GB" sz="4000" dirty="0" smtClean="0"/>
              <a:t>correct answers?</a:t>
            </a:r>
            <a:endParaRPr lang="en-GB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736520" y="5534561"/>
            <a:ext cx="108343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For each question, what was the most common </a:t>
            </a:r>
          </a:p>
          <a:p>
            <a:pPr algn="ctr"/>
            <a:r>
              <a:rPr lang="en-GB" sz="4000" dirty="0" smtClean="0"/>
              <a:t>wrong answer?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731259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26023" y="2002118"/>
            <a:ext cx="796663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73523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8685" t="22265" r="7435" b="55278"/>
          <a:stretch/>
        </p:blipFill>
        <p:spPr>
          <a:xfrm>
            <a:off x="119529" y="101606"/>
            <a:ext cx="6066118" cy="39922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3996" t="22060" r="62092" b="55151"/>
          <a:stretch/>
        </p:blipFill>
        <p:spPr>
          <a:xfrm>
            <a:off x="6365800" y="101606"/>
            <a:ext cx="5728839" cy="39922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820191" y="4093888"/>
            <a:ext cx="105737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Which question had the lowest percentage of </a:t>
            </a:r>
          </a:p>
          <a:p>
            <a:pPr algn="ctr"/>
            <a:r>
              <a:rPr lang="en-GB" sz="4000" dirty="0" smtClean="0"/>
              <a:t>correct answers?</a:t>
            </a:r>
            <a:endParaRPr lang="en-GB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736520" y="5534561"/>
            <a:ext cx="108343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dirty="0" smtClean="0"/>
              <a:t>For each question, what was the most common </a:t>
            </a:r>
          </a:p>
          <a:p>
            <a:pPr algn="ctr"/>
            <a:r>
              <a:rPr lang="en-GB" sz="4000" dirty="0" smtClean="0"/>
              <a:t>wrong answer?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6365800" y="101606"/>
            <a:ext cx="5728839" cy="3992282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7554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3996" t="22060" r="62092" b="55151"/>
          <a:stretch/>
        </p:blipFill>
        <p:spPr>
          <a:xfrm>
            <a:off x="239915" y="167346"/>
            <a:ext cx="6322247" cy="44058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 smtClean="0"/>
              <a:t>B</a:t>
            </a:r>
            <a:endParaRPr lang="en-GB" sz="115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896848" y="3511330"/>
            <a:ext cx="491265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gave the correct answer but as a mixed fraction.</a:t>
            </a:r>
            <a:endParaRPr lang="en-GB" sz="4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12967" t="47811" r="62092" b="37208"/>
          <a:stretch/>
        </p:blipFill>
        <p:spPr>
          <a:xfrm>
            <a:off x="678755" y="4573159"/>
            <a:ext cx="5444565" cy="218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381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68685" t="22265" r="7435" b="55278"/>
          <a:stretch/>
        </p:blipFill>
        <p:spPr>
          <a:xfrm>
            <a:off x="221129" y="203206"/>
            <a:ext cx="6066118" cy="39922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67569" t="47992" r="7435" b="35453"/>
          <a:stretch/>
        </p:blipFill>
        <p:spPr>
          <a:xfrm>
            <a:off x="568621" y="4238478"/>
            <a:ext cx="5198671" cy="229551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D</a:t>
            </a:r>
            <a:endParaRPr lang="en-GB" sz="1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085431" y="3440561"/>
            <a:ext cx="43898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1C1C1C"/>
                </a:solidFill>
                <a:latin typeface="robotolight"/>
              </a:rPr>
              <a:t>The </a:t>
            </a:r>
            <a:r>
              <a:rPr lang="en-US" sz="3600" dirty="0">
                <a:solidFill>
                  <a:srgbClr val="1C1C1C"/>
                </a:solidFill>
                <a:latin typeface="robotolight"/>
              </a:rPr>
              <a:t>student has picked an equivalent and correct </a:t>
            </a:r>
            <a:r>
              <a:rPr lang="en-US" sz="3600" dirty="0" smtClean="0">
                <a:solidFill>
                  <a:srgbClr val="1C1C1C"/>
                </a:solidFill>
                <a:latin typeface="robotolight"/>
              </a:rPr>
              <a:t>fraction</a:t>
            </a:r>
            <a:r>
              <a:rPr lang="en-GB" sz="3600" dirty="0" smtClean="0"/>
              <a:t>.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1832843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68</Words>
  <Application>Microsoft Office PowerPoint</Application>
  <PresentationFormat>Widescreen</PresentationFormat>
  <Paragraphs>13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2019-11-14T06:55:03Z</dcterms:created>
  <dcterms:modified xsi:type="dcterms:W3CDTF">2019-11-14T06:59:44Z</dcterms:modified>
</cp:coreProperties>
</file>