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4" r:id="rId7"/>
    <p:sldId id="263" r:id="rId8"/>
    <p:sldId id="259" r:id="rId9"/>
    <p:sldId id="265" r:id="rId10"/>
    <p:sldId id="268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9002B3-B49F-4561-9E01-A1AB5C7AB024}" v="243" dt="2022-09-15T03:52:57.6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49002B3-B49F-4561-9E01-A1AB5C7AB024}"/>
    <pc:docChg chg="undo custSel addSld delSld modSld">
      <pc:chgData name="Stewart Gale" userId="3647ddd2-6040-41ae-a96d-232c23482af8" providerId="ADAL" clId="{049002B3-B49F-4561-9E01-A1AB5C7AB024}" dt="2022-09-15T03:53:29.288" v="815" actId="1076"/>
      <pc:docMkLst>
        <pc:docMk/>
      </pc:docMkLst>
      <pc:sldChg chg="modSp mod">
        <pc:chgData name="Stewart Gale" userId="3647ddd2-6040-41ae-a96d-232c23482af8" providerId="ADAL" clId="{049002B3-B49F-4561-9E01-A1AB5C7AB024}" dt="2022-09-14T12:08:53.643" v="774" actId="20577"/>
        <pc:sldMkLst>
          <pc:docMk/>
          <pc:sldMk cId="874081666" sldId="256"/>
        </pc:sldMkLst>
        <pc:spChg chg="mod">
          <ac:chgData name="Stewart Gale" userId="3647ddd2-6040-41ae-a96d-232c23482af8" providerId="ADAL" clId="{049002B3-B49F-4561-9E01-A1AB5C7AB024}" dt="2022-09-14T12:08:30.727" v="769" actId="20577"/>
          <ac:spMkLst>
            <pc:docMk/>
            <pc:sldMk cId="874081666" sldId="256"/>
            <ac:spMk id="2" creationId="{00000000-0000-0000-0000-000000000000}"/>
          </ac:spMkLst>
        </pc:spChg>
        <pc:spChg chg="mod">
          <ac:chgData name="Stewart Gale" userId="3647ddd2-6040-41ae-a96d-232c23482af8" providerId="ADAL" clId="{049002B3-B49F-4561-9E01-A1AB5C7AB024}" dt="2022-09-14T12:08:53.643" v="774" actId="20577"/>
          <ac:spMkLst>
            <pc:docMk/>
            <pc:sldMk cId="874081666" sldId="256"/>
            <ac:spMk id="3" creationId="{00000000-0000-0000-0000-000000000000}"/>
          </ac:spMkLst>
        </pc:spChg>
      </pc:sldChg>
      <pc:sldChg chg="addSp delSp modSp mod delAnim modAnim">
        <pc:chgData name="Stewart Gale" userId="3647ddd2-6040-41ae-a96d-232c23482af8" providerId="ADAL" clId="{049002B3-B49F-4561-9E01-A1AB5C7AB024}" dt="2022-09-15T03:49:51.577" v="776" actId="20577"/>
        <pc:sldMkLst>
          <pc:docMk/>
          <pc:sldMk cId="346836919" sldId="258"/>
        </pc:sldMkLst>
        <pc:spChg chg="add del mod">
          <ac:chgData name="Stewart Gale" userId="3647ddd2-6040-41ae-a96d-232c23482af8" providerId="ADAL" clId="{049002B3-B49F-4561-9E01-A1AB5C7AB024}" dt="2022-09-14T11:38:34.646" v="198" actId="478"/>
          <ac:spMkLst>
            <pc:docMk/>
            <pc:sldMk cId="346836919" sldId="258"/>
            <ac:spMk id="2" creationId="{099EA772-7D54-41B8-A3F7-E53ED68F9C93}"/>
          </ac:spMkLst>
        </pc:spChg>
        <pc:spChg chg="mod">
          <ac:chgData name="Stewart Gale" userId="3647ddd2-6040-41ae-a96d-232c23482af8" providerId="ADAL" clId="{049002B3-B49F-4561-9E01-A1AB5C7AB024}" dt="2022-09-14T11:43:50.146" v="270" actId="1076"/>
          <ac:spMkLst>
            <pc:docMk/>
            <pc:sldMk cId="346836919" sldId="258"/>
            <ac:spMk id="4" creationId="{00000000-0000-0000-0000-000000000000}"/>
          </ac:spMkLst>
        </pc:spChg>
        <pc:spChg chg="add mod">
          <ac:chgData name="Stewart Gale" userId="3647ddd2-6040-41ae-a96d-232c23482af8" providerId="ADAL" clId="{049002B3-B49F-4561-9E01-A1AB5C7AB024}" dt="2022-09-15T03:49:51.577" v="776" actId="20577"/>
          <ac:spMkLst>
            <pc:docMk/>
            <pc:sldMk cId="346836919" sldId="258"/>
            <ac:spMk id="5" creationId="{E13103A5-DA2B-41F8-9F4D-9BAA278E9178}"/>
          </ac:spMkLst>
        </pc:spChg>
        <pc:spChg chg="add del mod">
          <ac:chgData name="Stewart Gale" userId="3647ddd2-6040-41ae-a96d-232c23482af8" providerId="ADAL" clId="{049002B3-B49F-4561-9E01-A1AB5C7AB024}" dt="2022-09-14T11:38:34.646" v="198" actId="478"/>
          <ac:spMkLst>
            <pc:docMk/>
            <pc:sldMk cId="346836919" sldId="258"/>
            <ac:spMk id="6" creationId="{328F33CA-46B6-4E0A-AFD7-C96BC24E4CEC}"/>
          </ac:spMkLst>
        </pc:spChg>
        <pc:spChg chg="add del mod ord">
          <ac:chgData name="Stewart Gale" userId="3647ddd2-6040-41ae-a96d-232c23482af8" providerId="ADAL" clId="{049002B3-B49F-4561-9E01-A1AB5C7AB024}" dt="2022-09-14T11:38:34.646" v="198" actId="478"/>
          <ac:spMkLst>
            <pc:docMk/>
            <pc:sldMk cId="346836919" sldId="258"/>
            <ac:spMk id="7" creationId="{4F18ECBB-7692-410F-B516-932606E38E0B}"/>
          </ac:spMkLst>
        </pc:spChg>
        <pc:spChg chg="add del mod">
          <ac:chgData name="Stewart Gale" userId="3647ddd2-6040-41ae-a96d-232c23482af8" providerId="ADAL" clId="{049002B3-B49F-4561-9E01-A1AB5C7AB024}" dt="2022-09-14T11:38:34.646" v="198" actId="478"/>
          <ac:spMkLst>
            <pc:docMk/>
            <pc:sldMk cId="346836919" sldId="258"/>
            <ac:spMk id="8" creationId="{E4A4C019-9B39-4F1F-BB44-DAFB08C2842E}"/>
          </ac:spMkLst>
        </pc:spChg>
        <pc:spChg chg="add del mod">
          <ac:chgData name="Stewart Gale" userId="3647ddd2-6040-41ae-a96d-232c23482af8" providerId="ADAL" clId="{049002B3-B49F-4561-9E01-A1AB5C7AB024}" dt="2022-09-14T11:42:33.902" v="251" actId="478"/>
          <ac:spMkLst>
            <pc:docMk/>
            <pc:sldMk cId="346836919" sldId="258"/>
            <ac:spMk id="11" creationId="{35C2C0E5-6F38-729B-3060-7B05E66AA5B4}"/>
          </ac:spMkLst>
        </pc:spChg>
        <pc:spChg chg="add del mod">
          <ac:chgData name="Stewart Gale" userId="3647ddd2-6040-41ae-a96d-232c23482af8" providerId="ADAL" clId="{049002B3-B49F-4561-9E01-A1AB5C7AB024}" dt="2022-09-14T11:42:30.269" v="250" actId="478"/>
          <ac:spMkLst>
            <pc:docMk/>
            <pc:sldMk cId="346836919" sldId="258"/>
            <ac:spMk id="15" creationId="{56154998-FB93-A352-8230-D415CC5A7069}"/>
          </ac:spMkLst>
        </pc:spChg>
        <pc:picChg chg="add del mod modCrop">
          <ac:chgData name="Stewart Gale" userId="3647ddd2-6040-41ae-a96d-232c23482af8" providerId="ADAL" clId="{049002B3-B49F-4561-9E01-A1AB5C7AB024}" dt="2022-09-14T11:41:25.362" v="240" actId="478"/>
          <ac:picMkLst>
            <pc:docMk/>
            <pc:sldMk cId="346836919" sldId="258"/>
            <ac:picMk id="9" creationId="{6783CD9F-82F0-9D53-D950-F137739620A8}"/>
          </ac:picMkLst>
        </pc:picChg>
        <pc:picChg chg="add del mod modCrop">
          <ac:chgData name="Stewart Gale" userId="3647ddd2-6040-41ae-a96d-232c23482af8" providerId="ADAL" clId="{049002B3-B49F-4561-9E01-A1AB5C7AB024}" dt="2022-09-14T11:42:55.676" v="252" actId="478"/>
          <ac:picMkLst>
            <pc:docMk/>
            <pc:sldMk cId="346836919" sldId="258"/>
            <ac:picMk id="13" creationId="{83329108-5AC3-7906-1B76-DBC73DB0B860}"/>
          </ac:picMkLst>
        </pc:picChg>
        <pc:picChg chg="add mod modCrop">
          <ac:chgData name="Stewart Gale" userId="3647ddd2-6040-41ae-a96d-232c23482af8" providerId="ADAL" clId="{049002B3-B49F-4561-9E01-A1AB5C7AB024}" dt="2022-09-14T11:47:16.585" v="340" actId="1076"/>
          <ac:picMkLst>
            <pc:docMk/>
            <pc:sldMk cId="346836919" sldId="258"/>
            <ac:picMk id="17" creationId="{9AE8D3FE-6513-FA55-0ACF-2DDA237F769F}"/>
          </ac:picMkLst>
        </pc:picChg>
      </pc:sldChg>
      <pc:sldChg chg="addSp delSp modSp mod delAnim modAnim">
        <pc:chgData name="Stewart Gale" userId="3647ddd2-6040-41ae-a96d-232c23482af8" providerId="ADAL" clId="{049002B3-B49F-4561-9E01-A1AB5C7AB024}" dt="2022-09-14T11:57:01.428" v="567" actId="1076"/>
        <pc:sldMkLst>
          <pc:docMk/>
          <pc:sldMk cId="712521718" sldId="259"/>
        </pc:sldMkLst>
        <pc:spChg chg="add mod">
          <ac:chgData name="Stewart Gale" userId="3647ddd2-6040-41ae-a96d-232c23482af8" providerId="ADAL" clId="{049002B3-B49F-4561-9E01-A1AB5C7AB024}" dt="2022-09-14T11:56:51.082" v="558" actId="1076"/>
          <ac:spMkLst>
            <pc:docMk/>
            <pc:sldMk cId="712521718" sldId="259"/>
            <ac:spMk id="3" creationId="{6A94A6A6-4471-D25D-39F2-BF6D8ACECD51}"/>
          </ac:spMkLst>
        </pc:spChg>
        <pc:spChg chg="add del mod">
          <ac:chgData name="Stewart Gale" userId="3647ddd2-6040-41ae-a96d-232c23482af8" providerId="ADAL" clId="{049002B3-B49F-4561-9E01-A1AB5C7AB024}" dt="2021-11-24T10:35:27.190" v="147" actId="478"/>
          <ac:spMkLst>
            <pc:docMk/>
            <pc:sldMk cId="712521718" sldId="259"/>
            <ac:spMk id="3" creationId="{BA529502-E087-4522-B33B-52A13F066046}"/>
          </ac:spMkLst>
        </pc:spChg>
        <pc:spChg chg="mod">
          <ac:chgData name="Stewart Gale" userId="3647ddd2-6040-41ae-a96d-232c23482af8" providerId="ADAL" clId="{049002B3-B49F-4561-9E01-A1AB5C7AB024}" dt="2022-09-14T11:55:28.262" v="516" actId="1076"/>
          <ac:spMkLst>
            <pc:docMk/>
            <pc:sldMk cId="712521718" sldId="259"/>
            <ac:spMk id="4" creationId="{00000000-0000-0000-0000-000000000000}"/>
          </ac:spMkLst>
        </pc:spChg>
        <pc:spChg chg="add mod">
          <ac:chgData name="Stewart Gale" userId="3647ddd2-6040-41ae-a96d-232c23482af8" providerId="ADAL" clId="{049002B3-B49F-4561-9E01-A1AB5C7AB024}" dt="2022-09-14T11:57:01.428" v="567" actId="1076"/>
          <ac:spMkLst>
            <pc:docMk/>
            <pc:sldMk cId="712521718" sldId="259"/>
            <ac:spMk id="5" creationId="{CFE89ED8-DFCC-4F8B-90D7-53CD166674B8}"/>
          </ac:spMkLst>
        </pc:spChg>
        <pc:spChg chg="add del mod">
          <ac:chgData name="Stewart Gale" userId="3647ddd2-6040-41ae-a96d-232c23482af8" providerId="ADAL" clId="{049002B3-B49F-4561-9E01-A1AB5C7AB024}" dt="2022-09-14T11:55:16.142" v="509" actId="478"/>
          <ac:spMkLst>
            <pc:docMk/>
            <pc:sldMk cId="712521718" sldId="259"/>
            <ac:spMk id="6" creationId="{35EBCD2B-0168-4827-8F0A-1054E3CCA0DB}"/>
          </ac:spMkLst>
        </pc:spChg>
        <pc:spChg chg="add del mod">
          <ac:chgData name="Stewart Gale" userId="3647ddd2-6040-41ae-a96d-232c23482af8" providerId="ADAL" clId="{049002B3-B49F-4561-9E01-A1AB5C7AB024}" dt="2021-11-24T10:34:21.153" v="137" actId="478"/>
          <ac:spMkLst>
            <pc:docMk/>
            <pc:sldMk cId="712521718" sldId="259"/>
            <ac:spMk id="7" creationId="{D324C803-D71D-45B1-A95A-AD58C93738C9}"/>
          </ac:spMkLst>
        </pc:spChg>
        <pc:spChg chg="add del mod">
          <ac:chgData name="Stewart Gale" userId="3647ddd2-6040-41ae-a96d-232c23482af8" providerId="ADAL" clId="{049002B3-B49F-4561-9E01-A1AB5C7AB024}" dt="2021-11-24T10:36:04.662" v="154" actId="478"/>
          <ac:spMkLst>
            <pc:docMk/>
            <pc:sldMk cId="712521718" sldId="259"/>
            <ac:spMk id="8" creationId="{91687537-5A2B-434F-9104-294988FC4C45}"/>
          </ac:spMkLst>
        </pc:spChg>
        <pc:spChg chg="add del mod">
          <ac:chgData name="Stewart Gale" userId="3647ddd2-6040-41ae-a96d-232c23482af8" providerId="ADAL" clId="{049002B3-B49F-4561-9E01-A1AB5C7AB024}" dt="2022-09-14T11:55:16.142" v="509" actId="478"/>
          <ac:spMkLst>
            <pc:docMk/>
            <pc:sldMk cId="712521718" sldId="259"/>
            <ac:spMk id="9" creationId="{DE9FFD69-5B9F-4ECA-A786-85816322F52C}"/>
          </ac:spMkLst>
        </pc:spChg>
        <pc:spChg chg="add del mod">
          <ac:chgData name="Stewart Gale" userId="3647ddd2-6040-41ae-a96d-232c23482af8" providerId="ADAL" clId="{049002B3-B49F-4561-9E01-A1AB5C7AB024}" dt="2022-09-14T11:55:16.142" v="509" actId="478"/>
          <ac:spMkLst>
            <pc:docMk/>
            <pc:sldMk cId="712521718" sldId="259"/>
            <ac:spMk id="10" creationId="{23DE1BF1-0B55-4FFB-9462-CD80C3312FBF}"/>
          </ac:spMkLst>
        </pc:spChg>
        <pc:spChg chg="add del mod">
          <ac:chgData name="Stewart Gale" userId="3647ddd2-6040-41ae-a96d-232c23482af8" providerId="ADAL" clId="{049002B3-B49F-4561-9E01-A1AB5C7AB024}" dt="2022-09-14T11:55:16.142" v="509" actId="478"/>
          <ac:spMkLst>
            <pc:docMk/>
            <pc:sldMk cId="712521718" sldId="259"/>
            <ac:spMk id="11" creationId="{C04EFC65-6EF6-49C2-9F40-71481DA79F4F}"/>
          </ac:spMkLst>
        </pc:spChg>
        <pc:picChg chg="add mod modCrop">
          <ac:chgData name="Stewart Gale" userId="3647ddd2-6040-41ae-a96d-232c23482af8" providerId="ADAL" clId="{049002B3-B49F-4561-9E01-A1AB5C7AB024}" dt="2022-09-14T11:56:54.090" v="560" actId="14100"/>
          <ac:picMkLst>
            <pc:docMk/>
            <pc:sldMk cId="712521718" sldId="259"/>
            <ac:picMk id="8" creationId="{BBC8EA2D-D1E0-E494-174E-AB1C03B11466}"/>
          </ac:picMkLst>
        </pc:picChg>
      </pc:sldChg>
      <pc:sldChg chg="addSp delSp modSp add mod delAnim modAnim">
        <pc:chgData name="Stewart Gale" userId="3647ddd2-6040-41ae-a96d-232c23482af8" providerId="ADAL" clId="{049002B3-B49F-4561-9E01-A1AB5C7AB024}" dt="2022-09-14T11:47:23.965" v="342" actId="1076"/>
        <pc:sldMkLst>
          <pc:docMk/>
          <pc:sldMk cId="2432373249" sldId="260"/>
        </pc:sldMkLst>
        <pc:spChg chg="del">
          <ac:chgData name="Stewart Gale" userId="3647ddd2-6040-41ae-a96d-232c23482af8" providerId="ADAL" clId="{049002B3-B49F-4561-9E01-A1AB5C7AB024}" dt="2022-09-14T11:43:46.470" v="269" actId="478"/>
          <ac:spMkLst>
            <pc:docMk/>
            <pc:sldMk cId="2432373249" sldId="260"/>
            <ac:spMk id="2" creationId="{099EA772-7D54-41B8-A3F7-E53ED68F9C93}"/>
          </ac:spMkLst>
        </pc:spChg>
        <pc:spChg chg="mod">
          <ac:chgData name="Stewart Gale" userId="3647ddd2-6040-41ae-a96d-232c23482af8" providerId="ADAL" clId="{049002B3-B49F-4561-9E01-A1AB5C7AB024}" dt="2022-09-14T11:47:23.965" v="342" actId="1076"/>
          <ac:spMkLst>
            <pc:docMk/>
            <pc:sldMk cId="2432373249" sldId="260"/>
            <ac:spMk id="4" creationId="{00000000-0000-0000-0000-000000000000}"/>
          </ac:spMkLst>
        </pc:spChg>
        <pc:spChg chg="del">
          <ac:chgData name="Stewart Gale" userId="3647ddd2-6040-41ae-a96d-232c23482af8" providerId="ADAL" clId="{049002B3-B49F-4561-9E01-A1AB5C7AB024}" dt="2022-09-14T11:43:41.117" v="266" actId="478"/>
          <ac:spMkLst>
            <pc:docMk/>
            <pc:sldMk cId="2432373249" sldId="260"/>
            <ac:spMk id="5" creationId="{E13103A5-DA2B-41F8-9F4D-9BAA278E9178}"/>
          </ac:spMkLst>
        </pc:spChg>
        <pc:spChg chg="del">
          <ac:chgData name="Stewart Gale" userId="3647ddd2-6040-41ae-a96d-232c23482af8" providerId="ADAL" clId="{049002B3-B49F-4561-9E01-A1AB5C7AB024}" dt="2022-09-14T11:43:43.175" v="267" actId="478"/>
          <ac:spMkLst>
            <pc:docMk/>
            <pc:sldMk cId="2432373249" sldId="260"/>
            <ac:spMk id="6" creationId="{328F33CA-46B6-4E0A-AFD7-C96BC24E4CEC}"/>
          </ac:spMkLst>
        </pc:spChg>
        <pc:spChg chg="del">
          <ac:chgData name="Stewart Gale" userId="3647ddd2-6040-41ae-a96d-232c23482af8" providerId="ADAL" clId="{049002B3-B49F-4561-9E01-A1AB5C7AB024}" dt="2022-09-14T11:43:44.100" v="268" actId="478"/>
          <ac:spMkLst>
            <pc:docMk/>
            <pc:sldMk cId="2432373249" sldId="260"/>
            <ac:spMk id="7" creationId="{4F18ECBB-7692-410F-B516-932606E38E0B}"/>
          </ac:spMkLst>
        </pc:spChg>
        <pc:spChg chg="del">
          <ac:chgData name="Stewart Gale" userId="3647ddd2-6040-41ae-a96d-232c23482af8" providerId="ADAL" clId="{049002B3-B49F-4561-9E01-A1AB5C7AB024}" dt="2022-09-14T11:43:43.175" v="267" actId="478"/>
          <ac:spMkLst>
            <pc:docMk/>
            <pc:sldMk cId="2432373249" sldId="260"/>
            <ac:spMk id="8" creationId="{E4A4C019-9B39-4F1F-BB44-DAFB08C2842E}"/>
          </ac:spMkLst>
        </pc:spChg>
        <pc:spChg chg="add mod">
          <ac:chgData name="Stewart Gale" userId="3647ddd2-6040-41ae-a96d-232c23482af8" providerId="ADAL" clId="{049002B3-B49F-4561-9E01-A1AB5C7AB024}" dt="2022-09-14T11:47:21.987" v="341" actId="1076"/>
          <ac:spMkLst>
            <pc:docMk/>
            <pc:sldMk cId="2432373249" sldId="260"/>
            <ac:spMk id="10" creationId="{7C47FD72-75D6-5A16-3DC2-D46C682BB3AD}"/>
          </ac:spMkLst>
        </pc:spChg>
        <pc:picChg chg="add mod modCrop">
          <ac:chgData name="Stewart Gale" userId="3647ddd2-6040-41ae-a96d-232c23482af8" providerId="ADAL" clId="{049002B3-B49F-4561-9E01-A1AB5C7AB024}" dt="2022-09-14T11:47:05.237" v="334" actId="1076"/>
          <ac:picMkLst>
            <pc:docMk/>
            <pc:sldMk cId="2432373249" sldId="260"/>
            <ac:picMk id="9" creationId="{D2E397F4-A77C-5295-9D3E-B4FF5E14BFEB}"/>
          </ac:picMkLst>
        </pc:picChg>
      </pc:sldChg>
      <pc:sldChg chg="addSp delSp modSp add mod delAnim modAnim">
        <pc:chgData name="Stewart Gale" userId="3647ddd2-6040-41ae-a96d-232c23482af8" providerId="ADAL" clId="{049002B3-B49F-4561-9E01-A1AB5C7AB024}" dt="2022-09-14T11:49:54.204" v="397" actId="1076"/>
        <pc:sldMkLst>
          <pc:docMk/>
          <pc:sldMk cId="2830538264" sldId="261"/>
        </pc:sldMkLst>
        <pc:spChg chg="del">
          <ac:chgData name="Stewart Gale" userId="3647ddd2-6040-41ae-a96d-232c23482af8" providerId="ADAL" clId="{049002B3-B49F-4561-9E01-A1AB5C7AB024}" dt="2022-09-14T11:47:38.872" v="351" actId="478"/>
          <ac:spMkLst>
            <pc:docMk/>
            <pc:sldMk cId="2830538264" sldId="261"/>
            <ac:spMk id="2" creationId="{099EA772-7D54-41B8-A3F7-E53ED68F9C93}"/>
          </ac:spMkLst>
        </pc:spChg>
        <pc:spChg chg="mod">
          <ac:chgData name="Stewart Gale" userId="3647ddd2-6040-41ae-a96d-232c23482af8" providerId="ADAL" clId="{049002B3-B49F-4561-9E01-A1AB5C7AB024}" dt="2022-09-14T11:47:58.381" v="372" actId="1076"/>
          <ac:spMkLst>
            <pc:docMk/>
            <pc:sldMk cId="2830538264" sldId="261"/>
            <ac:spMk id="4" creationId="{00000000-0000-0000-0000-000000000000}"/>
          </ac:spMkLst>
        </pc:spChg>
        <pc:spChg chg="del mod">
          <ac:chgData name="Stewart Gale" userId="3647ddd2-6040-41ae-a96d-232c23482af8" providerId="ADAL" clId="{049002B3-B49F-4561-9E01-A1AB5C7AB024}" dt="2022-09-14T11:47:35.672" v="350" actId="478"/>
          <ac:spMkLst>
            <pc:docMk/>
            <pc:sldMk cId="2830538264" sldId="261"/>
            <ac:spMk id="5" creationId="{E13103A5-DA2B-41F8-9F4D-9BAA278E9178}"/>
          </ac:spMkLst>
        </pc:spChg>
        <pc:spChg chg="del">
          <ac:chgData name="Stewart Gale" userId="3647ddd2-6040-41ae-a96d-232c23482af8" providerId="ADAL" clId="{049002B3-B49F-4561-9E01-A1AB5C7AB024}" dt="2022-09-14T11:47:38.872" v="351" actId="478"/>
          <ac:spMkLst>
            <pc:docMk/>
            <pc:sldMk cId="2830538264" sldId="261"/>
            <ac:spMk id="6" creationId="{328F33CA-46B6-4E0A-AFD7-C96BC24E4CEC}"/>
          </ac:spMkLst>
        </pc:spChg>
        <pc:spChg chg="del">
          <ac:chgData name="Stewart Gale" userId="3647ddd2-6040-41ae-a96d-232c23482af8" providerId="ADAL" clId="{049002B3-B49F-4561-9E01-A1AB5C7AB024}" dt="2022-09-14T11:47:38.872" v="351" actId="478"/>
          <ac:spMkLst>
            <pc:docMk/>
            <pc:sldMk cId="2830538264" sldId="261"/>
            <ac:spMk id="7" creationId="{4F18ECBB-7692-410F-B516-932606E38E0B}"/>
          </ac:spMkLst>
        </pc:spChg>
        <pc:spChg chg="del">
          <ac:chgData name="Stewart Gale" userId="3647ddd2-6040-41ae-a96d-232c23482af8" providerId="ADAL" clId="{049002B3-B49F-4561-9E01-A1AB5C7AB024}" dt="2022-09-14T11:47:38.872" v="351" actId="478"/>
          <ac:spMkLst>
            <pc:docMk/>
            <pc:sldMk cId="2830538264" sldId="261"/>
            <ac:spMk id="8" creationId="{E4A4C019-9B39-4F1F-BB44-DAFB08C2842E}"/>
          </ac:spMkLst>
        </pc:spChg>
        <pc:spChg chg="add mod">
          <ac:chgData name="Stewart Gale" userId="3647ddd2-6040-41ae-a96d-232c23482af8" providerId="ADAL" clId="{049002B3-B49F-4561-9E01-A1AB5C7AB024}" dt="2022-09-14T11:49:54.204" v="397" actId="1076"/>
          <ac:spMkLst>
            <pc:docMk/>
            <pc:sldMk cId="2830538264" sldId="261"/>
            <ac:spMk id="12" creationId="{15A744DA-E9E1-67D7-E89C-16D0C631C675}"/>
          </ac:spMkLst>
        </pc:spChg>
        <pc:picChg chg="add del mod modCrop">
          <ac:chgData name="Stewart Gale" userId="3647ddd2-6040-41ae-a96d-232c23482af8" providerId="ADAL" clId="{049002B3-B49F-4561-9E01-A1AB5C7AB024}" dt="2022-09-14T11:48:50.007" v="379" actId="478"/>
          <ac:picMkLst>
            <pc:docMk/>
            <pc:sldMk cId="2830538264" sldId="261"/>
            <ac:picMk id="9" creationId="{FB7D7A22-3455-7E91-6F44-0DBD86B0BEDB}"/>
          </ac:picMkLst>
        </pc:picChg>
        <pc:picChg chg="add mod modCrop">
          <ac:chgData name="Stewart Gale" userId="3647ddd2-6040-41ae-a96d-232c23482af8" providerId="ADAL" clId="{049002B3-B49F-4561-9E01-A1AB5C7AB024}" dt="2022-09-14T11:49:29.352" v="389" actId="1076"/>
          <ac:picMkLst>
            <pc:docMk/>
            <pc:sldMk cId="2830538264" sldId="261"/>
            <ac:picMk id="11" creationId="{D405D3CA-85E1-1A5B-D374-DD3A662AF945}"/>
          </ac:picMkLst>
        </pc:picChg>
      </pc:sldChg>
      <pc:sldChg chg="add del">
        <pc:chgData name="Stewart Gale" userId="3647ddd2-6040-41ae-a96d-232c23482af8" providerId="ADAL" clId="{049002B3-B49F-4561-9E01-A1AB5C7AB024}" dt="2022-09-14T11:54:57.111" v="503" actId="47"/>
        <pc:sldMkLst>
          <pc:docMk/>
          <pc:sldMk cId="165516127" sldId="262"/>
        </pc:sldMkLst>
      </pc:sldChg>
      <pc:sldChg chg="addSp delSp modSp add mod delAnim modAnim">
        <pc:chgData name="Stewart Gale" userId="3647ddd2-6040-41ae-a96d-232c23482af8" providerId="ADAL" clId="{049002B3-B49F-4561-9E01-A1AB5C7AB024}" dt="2022-09-14T12:07:51.590" v="765" actId="20577"/>
        <pc:sldMkLst>
          <pc:docMk/>
          <pc:sldMk cId="3727705691" sldId="263"/>
        </pc:sldMkLst>
        <pc:spChg chg="del mod">
          <ac:chgData name="Stewart Gale" userId="3647ddd2-6040-41ae-a96d-232c23482af8" providerId="ADAL" clId="{049002B3-B49F-4561-9E01-A1AB5C7AB024}" dt="2022-09-14T11:53:14.822" v="477" actId="478"/>
          <ac:spMkLst>
            <pc:docMk/>
            <pc:sldMk cId="3727705691" sldId="263"/>
            <ac:spMk id="2" creationId="{099EA772-7D54-41B8-A3F7-E53ED68F9C93}"/>
          </ac:spMkLst>
        </pc:spChg>
        <pc:spChg chg="mod">
          <ac:chgData name="Stewart Gale" userId="3647ddd2-6040-41ae-a96d-232c23482af8" providerId="ADAL" clId="{049002B3-B49F-4561-9E01-A1AB5C7AB024}" dt="2022-09-14T11:53:35.949" v="487" actId="1076"/>
          <ac:spMkLst>
            <pc:docMk/>
            <pc:sldMk cId="3727705691" sldId="263"/>
            <ac:spMk id="4" creationId="{00000000-0000-0000-0000-000000000000}"/>
          </ac:spMkLst>
        </pc:spChg>
        <pc:spChg chg="del">
          <ac:chgData name="Stewart Gale" userId="3647ddd2-6040-41ae-a96d-232c23482af8" providerId="ADAL" clId="{049002B3-B49F-4561-9E01-A1AB5C7AB024}" dt="2022-09-14T11:53:12.464" v="475" actId="478"/>
          <ac:spMkLst>
            <pc:docMk/>
            <pc:sldMk cId="3727705691" sldId="263"/>
            <ac:spMk id="5" creationId="{E13103A5-DA2B-41F8-9F4D-9BAA278E9178}"/>
          </ac:spMkLst>
        </pc:spChg>
        <pc:spChg chg="del">
          <ac:chgData name="Stewart Gale" userId="3647ddd2-6040-41ae-a96d-232c23482af8" providerId="ADAL" clId="{049002B3-B49F-4561-9E01-A1AB5C7AB024}" dt="2022-09-14T11:53:10.459" v="474" actId="478"/>
          <ac:spMkLst>
            <pc:docMk/>
            <pc:sldMk cId="3727705691" sldId="263"/>
            <ac:spMk id="6" creationId="{328F33CA-46B6-4E0A-AFD7-C96BC24E4CEC}"/>
          </ac:spMkLst>
        </pc:spChg>
        <pc:spChg chg="del">
          <ac:chgData name="Stewart Gale" userId="3647ddd2-6040-41ae-a96d-232c23482af8" providerId="ADAL" clId="{049002B3-B49F-4561-9E01-A1AB5C7AB024}" dt="2022-09-14T11:53:10.459" v="474" actId="478"/>
          <ac:spMkLst>
            <pc:docMk/>
            <pc:sldMk cId="3727705691" sldId="263"/>
            <ac:spMk id="7" creationId="{4F18ECBB-7692-410F-B516-932606E38E0B}"/>
          </ac:spMkLst>
        </pc:spChg>
        <pc:spChg chg="del">
          <ac:chgData name="Stewart Gale" userId="3647ddd2-6040-41ae-a96d-232c23482af8" providerId="ADAL" clId="{049002B3-B49F-4561-9E01-A1AB5C7AB024}" dt="2022-09-14T11:53:10.459" v="474" actId="478"/>
          <ac:spMkLst>
            <pc:docMk/>
            <pc:sldMk cId="3727705691" sldId="263"/>
            <ac:spMk id="8" creationId="{E4A4C019-9B39-4F1F-BB44-DAFB08C2842E}"/>
          </ac:spMkLst>
        </pc:spChg>
        <pc:spChg chg="add mod">
          <ac:chgData name="Stewart Gale" userId="3647ddd2-6040-41ae-a96d-232c23482af8" providerId="ADAL" clId="{049002B3-B49F-4561-9E01-A1AB5C7AB024}" dt="2022-09-14T12:07:51.590" v="765" actId="20577"/>
          <ac:spMkLst>
            <pc:docMk/>
            <pc:sldMk cId="3727705691" sldId="263"/>
            <ac:spMk id="10" creationId="{C170527D-8A85-0036-04C9-FCD7A8807FBB}"/>
          </ac:spMkLst>
        </pc:spChg>
        <pc:picChg chg="add mod modCrop">
          <ac:chgData name="Stewart Gale" userId="3647ddd2-6040-41ae-a96d-232c23482af8" providerId="ADAL" clId="{049002B3-B49F-4561-9E01-A1AB5C7AB024}" dt="2022-09-14T11:54:27.824" v="492" actId="1076"/>
          <ac:picMkLst>
            <pc:docMk/>
            <pc:sldMk cId="3727705691" sldId="263"/>
            <ac:picMk id="9" creationId="{D8B42F42-E48E-5FEE-9901-E8E276EAB221}"/>
          </ac:picMkLst>
        </pc:picChg>
      </pc:sldChg>
      <pc:sldChg chg="addSp delSp modSp add mod delAnim">
        <pc:chgData name="Stewart Gale" userId="3647ddd2-6040-41ae-a96d-232c23482af8" providerId="ADAL" clId="{049002B3-B49F-4561-9E01-A1AB5C7AB024}" dt="2022-09-15T03:50:59.380" v="780" actId="20577"/>
        <pc:sldMkLst>
          <pc:docMk/>
          <pc:sldMk cId="1902848516" sldId="264"/>
        </pc:sldMkLst>
        <pc:spChg chg="mod">
          <ac:chgData name="Stewart Gale" userId="3647ddd2-6040-41ae-a96d-232c23482af8" providerId="ADAL" clId="{049002B3-B49F-4561-9E01-A1AB5C7AB024}" dt="2022-09-15T03:50:59.380" v="780" actId="20577"/>
          <ac:spMkLst>
            <pc:docMk/>
            <pc:sldMk cId="1902848516" sldId="264"/>
            <ac:spMk id="2" creationId="{099EA772-7D54-41B8-A3F7-E53ED68F9C93}"/>
          </ac:spMkLst>
        </pc:spChg>
        <pc:spChg chg="mod">
          <ac:chgData name="Stewart Gale" userId="3647ddd2-6040-41ae-a96d-232c23482af8" providerId="ADAL" clId="{049002B3-B49F-4561-9E01-A1AB5C7AB024}" dt="2022-09-14T11:50:47.409" v="433" actId="20577"/>
          <ac:spMkLst>
            <pc:docMk/>
            <pc:sldMk cId="1902848516" sldId="264"/>
            <ac:spMk id="4" creationId="{00000000-0000-0000-0000-000000000000}"/>
          </ac:spMkLst>
        </pc:spChg>
        <pc:spChg chg="del">
          <ac:chgData name="Stewart Gale" userId="3647ddd2-6040-41ae-a96d-232c23482af8" providerId="ADAL" clId="{049002B3-B49F-4561-9E01-A1AB5C7AB024}" dt="2022-09-14T11:50:08.388" v="403" actId="478"/>
          <ac:spMkLst>
            <pc:docMk/>
            <pc:sldMk cId="1902848516" sldId="264"/>
            <ac:spMk id="5" creationId="{E13103A5-DA2B-41F8-9F4D-9BAA278E9178}"/>
          </ac:spMkLst>
        </pc:spChg>
        <pc:spChg chg="del">
          <ac:chgData name="Stewart Gale" userId="3647ddd2-6040-41ae-a96d-232c23482af8" providerId="ADAL" clId="{049002B3-B49F-4561-9E01-A1AB5C7AB024}" dt="2022-09-14T11:50:06.219" v="402" actId="478"/>
          <ac:spMkLst>
            <pc:docMk/>
            <pc:sldMk cId="1902848516" sldId="264"/>
            <ac:spMk id="6" creationId="{328F33CA-46B6-4E0A-AFD7-C96BC24E4CEC}"/>
          </ac:spMkLst>
        </pc:spChg>
        <pc:spChg chg="del">
          <ac:chgData name="Stewart Gale" userId="3647ddd2-6040-41ae-a96d-232c23482af8" providerId="ADAL" clId="{049002B3-B49F-4561-9E01-A1AB5C7AB024}" dt="2022-09-14T11:50:06.219" v="402" actId="478"/>
          <ac:spMkLst>
            <pc:docMk/>
            <pc:sldMk cId="1902848516" sldId="264"/>
            <ac:spMk id="7" creationId="{4F18ECBB-7692-410F-B516-932606E38E0B}"/>
          </ac:spMkLst>
        </pc:spChg>
        <pc:spChg chg="del">
          <ac:chgData name="Stewart Gale" userId="3647ddd2-6040-41ae-a96d-232c23482af8" providerId="ADAL" clId="{049002B3-B49F-4561-9E01-A1AB5C7AB024}" dt="2022-09-14T11:50:06.219" v="402" actId="478"/>
          <ac:spMkLst>
            <pc:docMk/>
            <pc:sldMk cId="1902848516" sldId="264"/>
            <ac:spMk id="8" creationId="{E4A4C019-9B39-4F1F-BB44-DAFB08C2842E}"/>
          </ac:spMkLst>
        </pc:spChg>
        <pc:picChg chg="add mod modCrop">
          <ac:chgData name="Stewart Gale" userId="3647ddd2-6040-41ae-a96d-232c23482af8" providerId="ADAL" clId="{049002B3-B49F-4561-9E01-A1AB5C7AB024}" dt="2022-09-14T11:51:59.103" v="439" actId="1076"/>
          <ac:picMkLst>
            <pc:docMk/>
            <pc:sldMk cId="1902848516" sldId="264"/>
            <ac:picMk id="9" creationId="{3025C30A-E732-CAF8-6713-D82D6131249F}"/>
          </ac:picMkLst>
        </pc:picChg>
      </pc:sldChg>
      <pc:sldChg chg="addSp delSp modSp add mod delAnim">
        <pc:chgData name="Stewart Gale" userId="3647ddd2-6040-41ae-a96d-232c23482af8" providerId="ADAL" clId="{049002B3-B49F-4561-9E01-A1AB5C7AB024}" dt="2022-09-15T03:53:29.288" v="815" actId="1076"/>
        <pc:sldMkLst>
          <pc:docMk/>
          <pc:sldMk cId="3177997169" sldId="265"/>
        </pc:sldMkLst>
        <pc:spChg chg="add mod">
          <ac:chgData name="Stewart Gale" userId="3647ddd2-6040-41ae-a96d-232c23482af8" providerId="ADAL" clId="{049002B3-B49F-4561-9E01-A1AB5C7AB024}" dt="2022-09-14T11:58:48.556" v="605" actId="1076"/>
          <ac:spMkLst>
            <pc:docMk/>
            <pc:sldMk cId="3177997169" sldId="265"/>
            <ac:spMk id="3" creationId="{882F60A2-D137-4E15-0A93-3A2E2EB18C0B}"/>
          </ac:spMkLst>
        </pc:spChg>
        <pc:spChg chg="mod">
          <ac:chgData name="Stewart Gale" userId="3647ddd2-6040-41ae-a96d-232c23482af8" providerId="ADAL" clId="{049002B3-B49F-4561-9E01-A1AB5C7AB024}" dt="2022-09-14T11:57:42.256" v="591" actId="1076"/>
          <ac:spMkLst>
            <pc:docMk/>
            <pc:sldMk cId="3177997169" sldId="265"/>
            <ac:spMk id="4" creationId="{00000000-0000-0000-0000-000000000000}"/>
          </ac:spMkLst>
        </pc:spChg>
        <pc:spChg chg="add mod">
          <ac:chgData name="Stewart Gale" userId="3647ddd2-6040-41ae-a96d-232c23482af8" providerId="ADAL" clId="{049002B3-B49F-4561-9E01-A1AB5C7AB024}" dt="2022-09-15T03:53:07.549" v="803" actId="14100"/>
          <ac:spMkLst>
            <pc:docMk/>
            <pc:sldMk cId="3177997169" sldId="265"/>
            <ac:spMk id="5" creationId="{09952CF9-6147-37C2-66CB-FDE767B5A56F}"/>
          </ac:spMkLst>
        </pc:spChg>
        <pc:spChg chg="del">
          <ac:chgData name="Stewart Gale" userId="3647ddd2-6040-41ae-a96d-232c23482af8" providerId="ADAL" clId="{049002B3-B49F-4561-9E01-A1AB5C7AB024}" dt="2022-09-14T11:57:17.293" v="574" actId="478"/>
          <ac:spMkLst>
            <pc:docMk/>
            <pc:sldMk cId="3177997169" sldId="265"/>
            <ac:spMk id="5" creationId="{CFE89ED8-DFCC-4F8B-90D7-53CD166674B8}"/>
          </ac:spMkLst>
        </pc:spChg>
        <pc:spChg chg="del">
          <ac:chgData name="Stewart Gale" userId="3647ddd2-6040-41ae-a96d-232c23482af8" providerId="ADAL" clId="{049002B3-B49F-4561-9E01-A1AB5C7AB024}" dt="2022-09-14T11:57:19.712" v="575" actId="478"/>
          <ac:spMkLst>
            <pc:docMk/>
            <pc:sldMk cId="3177997169" sldId="265"/>
            <ac:spMk id="6" creationId="{35EBCD2B-0168-4827-8F0A-1054E3CCA0DB}"/>
          </ac:spMkLst>
        </pc:spChg>
        <pc:spChg chg="add mod">
          <ac:chgData name="Stewart Gale" userId="3647ddd2-6040-41ae-a96d-232c23482af8" providerId="ADAL" clId="{049002B3-B49F-4561-9E01-A1AB5C7AB024}" dt="2022-09-15T03:53:09.801" v="804" actId="1076"/>
          <ac:spMkLst>
            <pc:docMk/>
            <pc:sldMk cId="3177997169" sldId="265"/>
            <ac:spMk id="7" creationId="{5817C4BD-2A26-EF17-0D19-F703DD264301}"/>
          </ac:spMkLst>
        </pc:spChg>
        <pc:spChg chg="del mod">
          <ac:chgData name="Stewart Gale" userId="3647ddd2-6040-41ae-a96d-232c23482af8" providerId="ADAL" clId="{049002B3-B49F-4561-9E01-A1AB5C7AB024}" dt="2022-09-15T03:52:43.951" v="795" actId="478"/>
          <ac:spMkLst>
            <pc:docMk/>
            <pc:sldMk cId="3177997169" sldId="265"/>
            <ac:spMk id="9" creationId="{DE9FFD69-5B9F-4ECA-A786-85816322F52C}"/>
          </ac:spMkLst>
        </pc:spChg>
        <pc:spChg chg="del">
          <ac:chgData name="Stewart Gale" userId="3647ddd2-6040-41ae-a96d-232c23482af8" providerId="ADAL" clId="{049002B3-B49F-4561-9E01-A1AB5C7AB024}" dt="2022-09-14T11:57:19.712" v="575" actId="478"/>
          <ac:spMkLst>
            <pc:docMk/>
            <pc:sldMk cId="3177997169" sldId="265"/>
            <ac:spMk id="10" creationId="{23DE1BF1-0B55-4FFB-9462-CD80C3312FBF}"/>
          </ac:spMkLst>
        </pc:spChg>
        <pc:spChg chg="add mod">
          <ac:chgData name="Stewart Gale" userId="3647ddd2-6040-41ae-a96d-232c23482af8" providerId="ADAL" clId="{049002B3-B49F-4561-9E01-A1AB5C7AB024}" dt="2022-09-15T03:53:29.288" v="815" actId="1076"/>
          <ac:spMkLst>
            <pc:docMk/>
            <pc:sldMk cId="3177997169" sldId="265"/>
            <ac:spMk id="11" creationId="{573FF97B-861D-2603-3B5F-92BF3E406564}"/>
          </ac:spMkLst>
        </pc:spChg>
        <pc:spChg chg="del">
          <ac:chgData name="Stewart Gale" userId="3647ddd2-6040-41ae-a96d-232c23482af8" providerId="ADAL" clId="{049002B3-B49F-4561-9E01-A1AB5C7AB024}" dt="2022-09-14T11:57:19.712" v="575" actId="478"/>
          <ac:spMkLst>
            <pc:docMk/>
            <pc:sldMk cId="3177997169" sldId="265"/>
            <ac:spMk id="11" creationId="{C04EFC65-6EF6-49C2-9F40-71481DA79F4F}"/>
          </ac:spMkLst>
        </pc:spChg>
        <pc:picChg chg="add mod modCrop">
          <ac:chgData name="Stewart Gale" userId="3647ddd2-6040-41ae-a96d-232c23482af8" providerId="ADAL" clId="{049002B3-B49F-4561-9E01-A1AB5C7AB024}" dt="2022-09-14T11:58:43.093" v="603" actId="1076"/>
          <ac:picMkLst>
            <pc:docMk/>
            <pc:sldMk cId="3177997169" sldId="265"/>
            <ac:picMk id="8" creationId="{C2DE3BB8-05B4-0321-D20D-E411416D339F}"/>
          </ac:picMkLst>
        </pc:picChg>
      </pc:sldChg>
      <pc:sldChg chg="addSp delSp modSp add mod delAnim modAnim">
        <pc:chgData name="Stewart Gale" userId="3647ddd2-6040-41ae-a96d-232c23482af8" providerId="ADAL" clId="{049002B3-B49F-4561-9E01-A1AB5C7AB024}" dt="2022-09-14T12:07:15.297" v="759" actId="1076"/>
        <pc:sldMkLst>
          <pc:docMk/>
          <pc:sldMk cId="1319027245" sldId="266"/>
        </pc:sldMkLst>
        <pc:spChg chg="add mod">
          <ac:chgData name="Stewart Gale" userId="3647ddd2-6040-41ae-a96d-232c23482af8" providerId="ADAL" clId="{049002B3-B49F-4561-9E01-A1AB5C7AB024}" dt="2022-09-14T12:05:43.741" v="742" actId="20577"/>
          <ac:spMkLst>
            <pc:docMk/>
            <pc:sldMk cId="1319027245" sldId="266"/>
            <ac:spMk id="3" creationId="{94444756-743B-76C7-7833-BAA1FD7C502E}"/>
          </ac:spMkLst>
        </pc:spChg>
        <pc:spChg chg="mod">
          <ac:chgData name="Stewart Gale" userId="3647ddd2-6040-41ae-a96d-232c23482af8" providerId="ADAL" clId="{049002B3-B49F-4561-9E01-A1AB5C7AB024}" dt="2022-09-14T12:05:29.248" v="739" actId="1076"/>
          <ac:spMkLst>
            <pc:docMk/>
            <pc:sldMk cId="1319027245" sldId="266"/>
            <ac:spMk id="4" creationId="{00000000-0000-0000-0000-000000000000}"/>
          </ac:spMkLst>
        </pc:spChg>
        <pc:spChg chg="del">
          <ac:chgData name="Stewart Gale" userId="3647ddd2-6040-41ae-a96d-232c23482af8" providerId="ADAL" clId="{049002B3-B49F-4561-9E01-A1AB5C7AB024}" dt="2022-09-14T12:05:20.247" v="733" actId="478"/>
          <ac:spMkLst>
            <pc:docMk/>
            <pc:sldMk cId="1319027245" sldId="266"/>
            <ac:spMk id="5" creationId="{CFE89ED8-DFCC-4F8B-90D7-53CD166674B8}"/>
          </ac:spMkLst>
        </pc:spChg>
        <pc:spChg chg="del">
          <ac:chgData name="Stewart Gale" userId="3647ddd2-6040-41ae-a96d-232c23482af8" providerId="ADAL" clId="{049002B3-B49F-4561-9E01-A1AB5C7AB024}" dt="2022-09-14T12:05:20.247" v="733" actId="478"/>
          <ac:spMkLst>
            <pc:docMk/>
            <pc:sldMk cId="1319027245" sldId="266"/>
            <ac:spMk id="6" creationId="{35EBCD2B-0168-4827-8F0A-1054E3CCA0DB}"/>
          </ac:spMkLst>
        </pc:spChg>
        <pc:spChg chg="del">
          <ac:chgData name="Stewart Gale" userId="3647ddd2-6040-41ae-a96d-232c23482af8" providerId="ADAL" clId="{049002B3-B49F-4561-9E01-A1AB5C7AB024}" dt="2022-09-14T12:05:20.247" v="733" actId="478"/>
          <ac:spMkLst>
            <pc:docMk/>
            <pc:sldMk cId="1319027245" sldId="266"/>
            <ac:spMk id="9" creationId="{DE9FFD69-5B9F-4ECA-A786-85816322F52C}"/>
          </ac:spMkLst>
        </pc:spChg>
        <pc:spChg chg="del">
          <ac:chgData name="Stewart Gale" userId="3647ddd2-6040-41ae-a96d-232c23482af8" providerId="ADAL" clId="{049002B3-B49F-4561-9E01-A1AB5C7AB024}" dt="2022-09-14T12:05:20.247" v="733" actId="478"/>
          <ac:spMkLst>
            <pc:docMk/>
            <pc:sldMk cId="1319027245" sldId="266"/>
            <ac:spMk id="10" creationId="{23DE1BF1-0B55-4FFB-9462-CD80C3312FBF}"/>
          </ac:spMkLst>
        </pc:spChg>
        <pc:spChg chg="del mod">
          <ac:chgData name="Stewart Gale" userId="3647ddd2-6040-41ae-a96d-232c23482af8" providerId="ADAL" clId="{049002B3-B49F-4561-9E01-A1AB5C7AB024}" dt="2022-09-14T12:06:21.570" v="751" actId="478"/>
          <ac:spMkLst>
            <pc:docMk/>
            <pc:sldMk cId="1319027245" sldId="266"/>
            <ac:spMk id="11" creationId="{C04EFC65-6EF6-49C2-9F40-71481DA79F4F}"/>
          </ac:spMkLst>
        </pc:spChg>
        <pc:spChg chg="add mod">
          <ac:chgData name="Stewart Gale" userId="3647ddd2-6040-41ae-a96d-232c23482af8" providerId="ADAL" clId="{049002B3-B49F-4561-9E01-A1AB5C7AB024}" dt="2022-09-14T12:07:15.297" v="759" actId="1076"/>
          <ac:spMkLst>
            <pc:docMk/>
            <pc:sldMk cId="1319027245" sldId="266"/>
            <ac:spMk id="12" creationId="{A81B496A-D54B-7F39-23FD-65F3D89A8055}"/>
          </ac:spMkLst>
        </pc:spChg>
        <pc:picChg chg="add mod modCrop">
          <ac:chgData name="Stewart Gale" userId="3647ddd2-6040-41ae-a96d-232c23482af8" providerId="ADAL" clId="{049002B3-B49F-4561-9E01-A1AB5C7AB024}" dt="2022-09-14T12:06:13.968" v="749" actId="1076"/>
          <ac:picMkLst>
            <pc:docMk/>
            <pc:sldMk cId="1319027245" sldId="266"/>
            <ac:picMk id="8" creationId="{6D7650AF-192D-302C-A6B7-EFA44D3CF537}"/>
          </ac:picMkLst>
        </pc:picChg>
      </pc:sldChg>
      <pc:sldChg chg="addSp delSp modSp add mod delAnim modAnim">
        <pc:chgData name="Stewart Gale" userId="3647ddd2-6040-41ae-a96d-232c23482af8" providerId="ADAL" clId="{049002B3-B49F-4561-9E01-A1AB5C7AB024}" dt="2022-09-14T12:05:12.386" v="731" actId="207"/>
        <pc:sldMkLst>
          <pc:docMk/>
          <pc:sldMk cId="229009179" sldId="267"/>
        </pc:sldMkLst>
        <pc:spChg chg="add mod">
          <ac:chgData name="Stewart Gale" userId="3647ddd2-6040-41ae-a96d-232c23482af8" providerId="ADAL" clId="{049002B3-B49F-4561-9E01-A1AB5C7AB024}" dt="2022-09-14T12:03:03.639" v="704" actId="20577"/>
          <ac:spMkLst>
            <pc:docMk/>
            <pc:sldMk cId="229009179" sldId="267"/>
            <ac:spMk id="3" creationId="{538F05AA-3E8A-1C05-516C-2FE117CFB550}"/>
          </ac:spMkLst>
        </pc:spChg>
        <pc:spChg chg="mod">
          <ac:chgData name="Stewart Gale" userId="3647ddd2-6040-41ae-a96d-232c23482af8" providerId="ADAL" clId="{049002B3-B49F-4561-9E01-A1AB5C7AB024}" dt="2022-09-14T12:02:28.515" v="680" actId="1076"/>
          <ac:spMkLst>
            <pc:docMk/>
            <pc:sldMk cId="229009179" sldId="267"/>
            <ac:spMk id="4" creationId="{00000000-0000-0000-0000-000000000000}"/>
          </ac:spMkLst>
        </pc:spChg>
        <pc:spChg chg="del">
          <ac:chgData name="Stewart Gale" userId="3647ddd2-6040-41ae-a96d-232c23482af8" providerId="ADAL" clId="{049002B3-B49F-4561-9E01-A1AB5C7AB024}" dt="2022-09-14T12:02:17.270" v="673" actId="478"/>
          <ac:spMkLst>
            <pc:docMk/>
            <pc:sldMk cId="229009179" sldId="267"/>
            <ac:spMk id="5" creationId="{CFE89ED8-DFCC-4F8B-90D7-53CD166674B8}"/>
          </ac:spMkLst>
        </pc:spChg>
        <pc:spChg chg="del">
          <ac:chgData name="Stewart Gale" userId="3647ddd2-6040-41ae-a96d-232c23482af8" providerId="ADAL" clId="{049002B3-B49F-4561-9E01-A1AB5C7AB024}" dt="2022-09-14T12:02:17.270" v="673" actId="478"/>
          <ac:spMkLst>
            <pc:docMk/>
            <pc:sldMk cId="229009179" sldId="267"/>
            <ac:spMk id="6" creationId="{35EBCD2B-0168-4827-8F0A-1054E3CCA0DB}"/>
          </ac:spMkLst>
        </pc:spChg>
        <pc:spChg chg="del">
          <ac:chgData name="Stewart Gale" userId="3647ddd2-6040-41ae-a96d-232c23482af8" providerId="ADAL" clId="{049002B3-B49F-4561-9E01-A1AB5C7AB024}" dt="2022-09-14T12:02:17.270" v="673" actId="478"/>
          <ac:spMkLst>
            <pc:docMk/>
            <pc:sldMk cId="229009179" sldId="267"/>
            <ac:spMk id="9" creationId="{DE9FFD69-5B9F-4ECA-A786-85816322F52C}"/>
          </ac:spMkLst>
        </pc:spChg>
        <pc:spChg chg="del mod">
          <ac:chgData name="Stewart Gale" userId="3647ddd2-6040-41ae-a96d-232c23482af8" providerId="ADAL" clId="{049002B3-B49F-4561-9E01-A1AB5C7AB024}" dt="2022-09-14T12:04:19.214" v="722" actId="478"/>
          <ac:spMkLst>
            <pc:docMk/>
            <pc:sldMk cId="229009179" sldId="267"/>
            <ac:spMk id="10" creationId="{23DE1BF1-0B55-4FFB-9462-CD80C3312FBF}"/>
          </ac:spMkLst>
        </pc:spChg>
        <pc:spChg chg="del">
          <ac:chgData name="Stewart Gale" userId="3647ddd2-6040-41ae-a96d-232c23482af8" providerId="ADAL" clId="{049002B3-B49F-4561-9E01-A1AB5C7AB024}" dt="2022-09-14T12:02:19.790" v="674" actId="478"/>
          <ac:spMkLst>
            <pc:docMk/>
            <pc:sldMk cId="229009179" sldId="267"/>
            <ac:spMk id="11" creationId="{C04EFC65-6EF6-49C2-9F40-71481DA79F4F}"/>
          </ac:spMkLst>
        </pc:spChg>
        <pc:spChg chg="add mod">
          <ac:chgData name="Stewart Gale" userId="3647ddd2-6040-41ae-a96d-232c23482af8" providerId="ADAL" clId="{049002B3-B49F-4561-9E01-A1AB5C7AB024}" dt="2022-09-14T12:05:12.386" v="731" actId="207"/>
          <ac:spMkLst>
            <pc:docMk/>
            <pc:sldMk cId="229009179" sldId="267"/>
            <ac:spMk id="12" creationId="{03D79B77-3863-E9E6-E48B-9C389E579437}"/>
          </ac:spMkLst>
        </pc:spChg>
        <pc:picChg chg="add mod modCrop">
          <ac:chgData name="Stewart Gale" userId="3647ddd2-6040-41ae-a96d-232c23482af8" providerId="ADAL" clId="{049002B3-B49F-4561-9E01-A1AB5C7AB024}" dt="2022-09-14T12:03:52.615" v="711" actId="1076"/>
          <ac:picMkLst>
            <pc:docMk/>
            <pc:sldMk cId="229009179" sldId="267"/>
            <ac:picMk id="8" creationId="{2D31219E-5864-9DA8-58D0-1B77D40EB1D7}"/>
          </ac:picMkLst>
        </pc:picChg>
      </pc:sldChg>
      <pc:sldChg chg="addSp delSp modSp add mod delAnim">
        <pc:chgData name="Stewart Gale" userId="3647ddd2-6040-41ae-a96d-232c23482af8" providerId="ADAL" clId="{049002B3-B49F-4561-9E01-A1AB5C7AB024}" dt="2022-09-14T12:02:06.581" v="668" actId="1076"/>
        <pc:sldMkLst>
          <pc:docMk/>
          <pc:sldMk cId="2284224080" sldId="268"/>
        </pc:sldMkLst>
        <pc:spChg chg="add mod">
          <ac:chgData name="Stewart Gale" userId="3647ddd2-6040-41ae-a96d-232c23482af8" providerId="ADAL" clId="{049002B3-B49F-4561-9E01-A1AB5C7AB024}" dt="2022-09-14T12:01:03.476" v="654" actId="20577"/>
          <ac:spMkLst>
            <pc:docMk/>
            <pc:sldMk cId="2284224080" sldId="268"/>
            <ac:spMk id="3" creationId="{888C6FDB-DE6F-EDA3-9D23-C7837F0B81EE}"/>
          </ac:spMkLst>
        </pc:spChg>
        <pc:spChg chg="mod">
          <ac:chgData name="Stewart Gale" userId="3647ddd2-6040-41ae-a96d-232c23482af8" providerId="ADAL" clId="{049002B3-B49F-4561-9E01-A1AB5C7AB024}" dt="2022-09-14T11:59:15.480" v="621" actId="1076"/>
          <ac:spMkLst>
            <pc:docMk/>
            <pc:sldMk cId="2284224080" sldId="268"/>
            <ac:spMk id="4" creationId="{00000000-0000-0000-0000-000000000000}"/>
          </ac:spMkLst>
        </pc:spChg>
        <pc:spChg chg="del">
          <ac:chgData name="Stewart Gale" userId="3647ddd2-6040-41ae-a96d-232c23482af8" providerId="ADAL" clId="{049002B3-B49F-4561-9E01-A1AB5C7AB024}" dt="2022-09-14T11:59:05.214" v="614" actId="478"/>
          <ac:spMkLst>
            <pc:docMk/>
            <pc:sldMk cId="2284224080" sldId="268"/>
            <ac:spMk id="5" creationId="{CFE89ED8-DFCC-4F8B-90D7-53CD166674B8}"/>
          </ac:spMkLst>
        </pc:spChg>
        <pc:spChg chg="mod">
          <ac:chgData name="Stewart Gale" userId="3647ddd2-6040-41ae-a96d-232c23482af8" providerId="ADAL" clId="{049002B3-B49F-4561-9E01-A1AB5C7AB024}" dt="2022-09-14T12:02:06.581" v="668" actId="1076"/>
          <ac:spMkLst>
            <pc:docMk/>
            <pc:sldMk cId="2284224080" sldId="268"/>
            <ac:spMk id="6" creationId="{35EBCD2B-0168-4827-8F0A-1054E3CCA0DB}"/>
          </ac:spMkLst>
        </pc:spChg>
        <pc:spChg chg="del">
          <ac:chgData name="Stewart Gale" userId="3647ddd2-6040-41ae-a96d-232c23482af8" providerId="ADAL" clId="{049002B3-B49F-4561-9E01-A1AB5C7AB024}" dt="2022-09-14T11:59:05.214" v="614" actId="478"/>
          <ac:spMkLst>
            <pc:docMk/>
            <pc:sldMk cId="2284224080" sldId="268"/>
            <ac:spMk id="9" creationId="{DE9FFD69-5B9F-4ECA-A786-85816322F52C}"/>
          </ac:spMkLst>
        </pc:spChg>
        <pc:spChg chg="del">
          <ac:chgData name="Stewart Gale" userId="3647ddd2-6040-41ae-a96d-232c23482af8" providerId="ADAL" clId="{049002B3-B49F-4561-9E01-A1AB5C7AB024}" dt="2022-09-14T11:59:06.998" v="615" actId="478"/>
          <ac:spMkLst>
            <pc:docMk/>
            <pc:sldMk cId="2284224080" sldId="268"/>
            <ac:spMk id="10" creationId="{23DE1BF1-0B55-4FFB-9462-CD80C3312FBF}"/>
          </ac:spMkLst>
        </pc:spChg>
        <pc:spChg chg="del">
          <ac:chgData name="Stewart Gale" userId="3647ddd2-6040-41ae-a96d-232c23482af8" providerId="ADAL" clId="{049002B3-B49F-4561-9E01-A1AB5C7AB024}" dt="2022-09-14T11:59:06.998" v="615" actId="478"/>
          <ac:spMkLst>
            <pc:docMk/>
            <pc:sldMk cId="2284224080" sldId="268"/>
            <ac:spMk id="11" creationId="{C04EFC65-6EF6-49C2-9F40-71481DA79F4F}"/>
          </ac:spMkLst>
        </pc:spChg>
        <pc:picChg chg="add mod modCrop">
          <ac:chgData name="Stewart Gale" userId="3647ddd2-6040-41ae-a96d-232c23482af8" providerId="ADAL" clId="{049002B3-B49F-4561-9E01-A1AB5C7AB024}" dt="2022-09-14T12:01:44.286" v="661" actId="1076"/>
          <ac:picMkLst>
            <pc:docMk/>
            <pc:sldMk cId="2284224080" sldId="268"/>
            <ac:picMk id="8" creationId="{FEC946DD-C763-AADE-230C-FE73AB75860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4465-63A4-4193-985B-F21F517F001F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A760-7CA6-4E6B-A440-3970E0383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447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4465-63A4-4193-985B-F21F517F001F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A760-7CA6-4E6B-A440-3970E0383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710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4465-63A4-4193-985B-F21F517F001F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A760-7CA6-4E6B-A440-3970E0383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0398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4465-63A4-4193-985B-F21F517F001F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A760-7CA6-4E6B-A440-3970E0383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542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4465-63A4-4193-985B-F21F517F001F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A760-7CA6-4E6B-A440-3970E0383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539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4465-63A4-4193-985B-F21F517F001F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A760-7CA6-4E6B-A440-3970E0383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379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4465-63A4-4193-985B-F21F517F001F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A760-7CA6-4E6B-A440-3970E0383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722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4465-63A4-4193-985B-F21F517F001F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A760-7CA6-4E6B-A440-3970E0383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941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4465-63A4-4193-985B-F21F517F001F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A760-7CA6-4E6B-A440-3970E0383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40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4465-63A4-4193-985B-F21F517F001F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A760-7CA6-4E6B-A440-3970E0383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295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A84465-63A4-4193-985B-F21F517F001F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1A760-7CA6-4E6B-A440-3970E0383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007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A84465-63A4-4193-985B-F21F517F001F}" type="datetimeFigureOut">
              <a:rPr lang="en-GB" smtClean="0"/>
              <a:t>15/09/2022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1A760-7CA6-4E6B-A440-3970E0383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8031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9848" y="1467932"/>
            <a:ext cx="5691696" cy="4798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(5 – 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)(1 + 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≤ 0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(2 – 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)(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+ 8) ≥  0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(2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1)(3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6) ≤ 0 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(5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10)(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8) &gt; 0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(6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+ 3)(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+ 4) &lt; 0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44395" y="1498412"/>
            <a:ext cx="5170516" cy="4958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5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 &lt; 0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7)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10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+ 21 ≥ 0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8)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+ 5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+ 6 &gt; 0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9)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12 – 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≤ 0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4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10)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 + 4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48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48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48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≥0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74866" y="277091"/>
            <a:ext cx="99531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/>
              <a:t>Solve the quadratic inequalities</a:t>
            </a:r>
          </a:p>
        </p:txBody>
      </p:sp>
    </p:spTree>
    <p:extLst>
      <p:ext uri="{BB962C8B-B14F-4D97-AF65-F5344CB8AC3E}">
        <p14:creationId xmlns:p14="http://schemas.microsoft.com/office/powerpoint/2010/main" val="874081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46218" y="2060620"/>
            <a:ext cx="96205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2087208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08659" y="107840"/>
            <a:ext cx="7096300" cy="118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(5 – 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(1 + 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≤ 0 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3103A5-DA2B-41F8-9F4D-9BAA278E9178}"/>
              </a:ext>
            </a:extLst>
          </p:cNvPr>
          <p:cNvSpPr txBox="1"/>
          <p:nvPr/>
        </p:nvSpPr>
        <p:spPr>
          <a:xfrm>
            <a:off x="3333828" y="5750004"/>
            <a:ext cx="53866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≤ -1 </a:t>
            </a:r>
            <a:r>
              <a:rPr lang="en-US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and</a:t>
            </a:r>
            <a:r>
              <a:rPr lang="en-US" sz="66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>
                <a:solidFill>
                  <a:srgbClr val="FF0000"/>
                </a:solidFill>
              </a:rPr>
              <a:t> ≥ 5</a:t>
            </a:r>
            <a:endParaRPr lang="en-GB" sz="6600" b="1" dirty="0">
              <a:solidFill>
                <a:srgbClr val="FF000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AE8D3FE-6513-FA55-0ACF-2DDA237F76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108" t="21026" r="22490" b="16156"/>
          <a:stretch/>
        </p:blipFill>
        <p:spPr>
          <a:xfrm>
            <a:off x="1934306" y="1377577"/>
            <a:ext cx="7202659" cy="430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36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986" y="88019"/>
            <a:ext cx="7348452" cy="118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(2 – 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)(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+ 8) ≥ 0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2E397F4-A77C-5295-9D3E-B4FF5E14BF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996" t="14667" r="33499" b="11692"/>
          <a:stretch/>
        </p:blipFill>
        <p:spPr>
          <a:xfrm>
            <a:off x="1402080" y="1417882"/>
            <a:ext cx="5139397" cy="53071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47FD72-75D6-5A16-3DC2-D46C682BB3AD}"/>
                  </a:ext>
                </a:extLst>
              </p:cNvPr>
              <p:cNvSpPr txBox="1"/>
              <p:nvPr/>
            </p:nvSpPr>
            <p:spPr>
              <a:xfrm>
                <a:off x="6821551" y="3312805"/>
                <a:ext cx="408581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6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</m:oMath>
                </a14:m>
                <a:r>
                  <a:rPr lang="en-US" sz="6600" b="1" dirty="0">
                    <a:solidFill>
                      <a:srgbClr val="FF0000"/>
                    </a:solidFill>
                  </a:rPr>
                  <a:t> ≤ </a:t>
                </a:r>
                <a:r>
                  <a:rPr lang="en-US" sz="66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6600" b="1" dirty="0">
                    <a:solidFill>
                      <a:srgbClr val="FF0000"/>
                    </a:solidFill>
                  </a:rPr>
                  <a:t> ≤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r>
                          <a:rPr lang="en-US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box>
                  </m:oMath>
                </a14:m>
                <a:endParaRPr lang="en-GB" sz="6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47FD72-75D6-5A16-3DC2-D46C682BB3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1551" y="3312805"/>
                <a:ext cx="4085814" cy="1107996"/>
              </a:xfrm>
              <a:prstGeom prst="rect">
                <a:avLst/>
              </a:prstGeom>
              <a:blipFill>
                <a:blip r:embed="rId3"/>
                <a:stretch>
                  <a:fillRect t="-20330" b="-41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3237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45178" y="115728"/>
            <a:ext cx="7620000" cy="118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(2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1)(3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6) ≤ 0 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405D3CA-85E1-1A5B-D374-DD3A662AF9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8438" t="23272" r="27750" b="16122"/>
          <a:stretch/>
        </p:blipFill>
        <p:spPr>
          <a:xfrm>
            <a:off x="1418703" y="1640379"/>
            <a:ext cx="4516584" cy="478152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A744DA-E9E1-67D7-E89C-16D0C631C675}"/>
                  </a:ext>
                </a:extLst>
              </p:cNvPr>
              <p:cNvSpPr txBox="1"/>
              <p:nvPr/>
            </p:nvSpPr>
            <p:spPr>
              <a:xfrm>
                <a:off x="6871428" y="3129925"/>
                <a:ext cx="4085814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6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US" sz="6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6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US" sz="6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6600" b="1" dirty="0">
                    <a:solidFill>
                      <a:srgbClr val="FF0000"/>
                    </a:solidFill>
                  </a:rPr>
                  <a:t>≤ </a:t>
                </a:r>
                <a:r>
                  <a:rPr lang="en-US" sz="66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6600" b="1" dirty="0">
                    <a:solidFill>
                      <a:srgbClr val="FF0000"/>
                    </a:solidFill>
                  </a:rPr>
                  <a:t> ≤ </a:t>
                </a:r>
                <a14:m>
                  <m:oMath xmlns:m="http://schemas.openxmlformats.org/officeDocument/2006/math">
                    <m:r>
                      <a:rPr lang="en-US" sz="66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en-GB" sz="6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5A744DA-E9E1-67D7-E89C-16D0C631C6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1428" y="3129925"/>
                <a:ext cx="4085814" cy="1107996"/>
              </a:xfrm>
              <a:prstGeom prst="rect">
                <a:avLst/>
              </a:prstGeom>
              <a:blipFill>
                <a:blip r:embed="rId3"/>
                <a:stretch>
                  <a:fillRect t="-20330" b="-41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053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94559" y="130209"/>
            <a:ext cx="7414954" cy="118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(5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10)(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8) &gt; 0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9EA772-7D54-41B8-A3F7-E53ED68F9C93}"/>
              </a:ext>
            </a:extLst>
          </p:cNvPr>
          <p:cNvSpPr txBox="1"/>
          <p:nvPr/>
        </p:nvSpPr>
        <p:spPr>
          <a:xfrm>
            <a:off x="5145579" y="4042918"/>
            <a:ext cx="55584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>
                <a:solidFill>
                  <a:srgbClr val="FF0000"/>
                </a:solidFill>
              </a:rPr>
              <a:t> &lt; 2 </a:t>
            </a:r>
            <a:r>
              <a:rPr lang="en-US" sz="5400" dirty="0">
                <a:solidFill>
                  <a:srgbClr val="FF0000"/>
                </a:solidFill>
              </a:rPr>
              <a:t>and</a:t>
            </a:r>
            <a:r>
              <a:rPr lang="en-US" sz="6600" b="1" dirty="0">
                <a:solidFill>
                  <a:srgbClr val="FF0000"/>
                </a:solidFill>
              </a:rPr>
              <a:t> </a:t>
            </a:r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6600" b="1" dirty="0">
                <a:solidFill>
                  <a:srgbClr val="FF0000"/>
                </a:solidFill>
              </a:rPr>
              <a:t> &gt; 8</a:t>
            </a:r>
            <a:endParaRPr lang="en-GB" sz="6600" b="1" dirty="0">
              <a:solidFill>
                <a:srgbClr val="FF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025C30A-E732-CAF8-6713-D82D613124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06" t="16646" r="36856" b="12162"/>
          <a:stretch/>
        </p:blipFill>
        <p:spPr>
          <a:xfrm>
            <a:off x="1487977" y="1601747"/>
            <a:ext cx="3743500" cy="4882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284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136370" y="132354"/>
            <a:ext cx="7919259" cy="1285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72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5)</a:t>
            </a: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(6</a:t>
            </a:r>
            <a:r>
              <a:rPr lang="en-GB" sz="72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+ 3)(</a:t>
            </a:r>
            <a:r>
              <a:rPr lang="en-GB" sz="72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72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+ 4) &lt; 0</a:t>
            </a:r>
            <a:endParaRPr lang="en-GB" sz="32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B42F42-E48E-5FEE-9901-E8E276EAB22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929" t="17131" r="35239" b="10950"/>
          <a:stretch/>
        </p:blipFill>
        <p:spPr>
          <a:xfrm>
            <a:off x="1030778" y="1651461"/>
            <a:ext cx="4023360" cy="493222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170527D-8A85-0036-04C9-FCD7A8807FBB}"/>
                  </a:ext>
                </a:extLst>
              </p:cNvPr>
              <p:cNvSpPr txBox="1"/>
              <p:nvPr/>
            </p:nvSpPr>
            <p:spPr>
              <a:xfrm>
                <a:off x="5679937" y="3800485"/>
                <a:ext cx="4916020" cy="11079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6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66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US" sz="6600" b="1" dirty="0">
                    <a:solidFill>
                      <a:srgbClr val="FF0000"/>
                    </a:solidFill>
                  </a:rPr>
                  <a:t> &lt; </a:t>
                </a:r>
                <a:r>
                  <a:rPr lang="en-US" sz="66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6600" b="1" dirty="0">
                    <a:solidFill>
                      <a:srgbClr val="FF0000"/>
                    </a:solidFill>
                  </a:rPr>
                  <a:t> &lt;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r>
                          <a:rPr lang="en-US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US" sz="66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box>
                  </m:oMath>
                </a14:m>
                <a:endParaRPr lang="en-GB" sz="6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170527D-8A85-0036-04C9-FCD7A8807F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9937" y="3800485"/>
                <a:ext cx="4916020" cy="1107996"/>
              </a:xfrm>
              <a:prstGeom prst="rect">
                <a:avLst/>
              </a:prstGeom>
              <a:blipFill>
                <a:blip r:embed="rId3"/>
                <a:stretch>
                  <a:fillRect t="-20330" b="-4175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770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15244" y="240419"/>
            <a:ext cx="6190210" cy="118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6)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5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 &lt; 0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FE89ED8-DFCC-4F8B-90D7-53CD166674B8}"/>
              </a:ext>
            </a:extLst>
          </p:cNvPr>
          <p:cNvSpPr txBox="1"/>
          <p:nvPr/>
        </p:nvSpPr>
        <p:spPr>
          <a:xfrm>
            <a:off x="5408816" y="5119874"/>
            <a:ext cx="424503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>
                <a:solidFill>
                  <a:srgbClr val="FF0000"/>
                </a:solidFill>
              </a:rPr>
              <a:t>1 &lt; </a:t>
            </a:r>
            <a:r>
              <a:rPr lang="en-US" sz="8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8000" b="1" dirty="0">
                <a:solidFill>
                  <a:srgbClr val="FF0000"/>
                </a:solidFill>
              </a:rPr>
              <a:t> &lt; 4</a:t>
            </a:r>
            <a:endParaRPr lang="en-GB" sz="80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94A6A6-4471-D25D-39F2-BF6D8ACECD51}"/>
              </a:ext>
            </a:extLst>
          </p:cNvPr>
          <p:cNvSpPr txBox="1"/>
          <p:nvPr/>
        </p:nvSpPr>
        <p:spPr>
          <a:xfrm>
            <a:off x="5342313" y="1505738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4)(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1) &lt; 0</a:t>
            </a:r>
            <a:endParaRPr lang="en-GB" sz="6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C8EA2D-D1E0-E494-174E-AB1C03B1146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697" t="25939" r="19131" b="15556"/>
          <a:stretch/>
        </p:blipFill>
        <p:spPr>
          <a:xfrm>
            <a:off x="698268" y="1714806"/>
            <a:ext cx="4433456" cy="465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2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767841" y="118499"/>
            <a:ext cx="7403868" cy="118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7)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10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+ 21 ≥ 0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2F60A2-D137-4E15-0A93-3A2E2EB18C0B}"/>
              </a:ext>
            </a:extLst>
          </p:cNvPr>
          <p:cNvSpPr txBox="1"/>
          <p:nvPr/>
        </p:nvSpPr>
        <p:spPr>
          <a:xfrm>
            <a:off x="5336772" y="1428153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7)(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3) ≥ 0</a:t>
            </a:r>
            <a:endParaRPr lang="en-GB" sz="6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2DE3BB8-05B4-0321-D20D-E411416D33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862" t="15112" r="14929" b="9656"/>
          <a:stretch/>
        </p:blipFill>
        <p:spPr>
          <a:xfrm>
            <a:off x="232757" y="1629945"/>
            <a:ext cx="4721629" cy="471656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9952CF9-6147-37C2-66CB-FDE767B5A56F}"/>
              </a:ext>
            </a:extLst>
          </p:cNvPr>
          <p:cNvSpPr txBox="1"/>
          <p:nvPr/>
        </p:nvSpPr>
        <p:spPr>
          <a:xfrm>
            <a:off x="6350925" y="2963087"/>
            <a:ext cx="24661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8000" b="1" dirty="0">
                <a:solidFill>
                  <a:srgbClr val="FF0000"/>
                </a:solidFill>
              </a:rPr>
              <a:t> ≥ 7</a:t>
            </a:r>
            <a:endParaRPr lang="en-GB" sz="8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817C4BD-2A26-EF17-0D19-F703DD264301}"/>
              </a:ext>
            </a:extLst>
          </p:cNvPr>
          <p:cNvSpPr txBox="1"/>
          <p:nvPr/>
        </p:nvSpPr>
        <p:spPr>
          <a:xfrm>
            <a:off x="6350925" y="4933204"/>
            <a:ext cx="24661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8000" b="1" dirty="0">
                <a:solidFill>
                  <a:srgbClr val="FF0000"/>
                </a:solidFill>
              </a:rPr>
              <a:t> ≤ 3</a:t>
            </a:r>
            <a:endParaRPr lang="en-GB" sz="8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3FF97B-861D-2603-3B5F-92BF3E406564}"/>
              </a:ext>
            </a:extLst>
          </p:cNvPr>
          <p:cNvSpPr txBox="1"/>
          <p:nvPr/>
        </p:nvSpPr>
        <p:spPr>
          <a:xfrm>
            <a:off x="6960524" y="4234935"/>
            <a:ext cx="12469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dirty="0">
                <a:solidFill>
                  <a:srgbClr val="FF0000"/>
                </a:solidFill>
              </a:rPr>
              <a:t>and</a:t>
            </a:r>
            <a:endParaRPr lang="en-GB" sz="4800" dirty="0"/>
          </a:p>
        </p:txBody>
      </p:sp>
    </p:spTree>
    <p:extLst>
      <p:ext uri="{BB962C8B-B14F-4D97-AF65-F5344CB8AC3E}">
        <p14:creationId xmlns:p14="http://schemas.microsoft.com/office/powerpoint/2010/main" val="3177997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04161" y="135124"/>
            <a:ext cx="5979620" cy="118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8)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+ 5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+ 6 &gt; 0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EBCD2B-0168-4827-8F0A-1054E3CCA0DB}"/>
              </a:ext>
            </a:extLst>
          </p:cNvPr>
          <p:cNvSpPr txBox="1"/>
          <p:nvPr/>
        </p:nvSpPr>
        <p:spPr>
          <a:xfrm>
            <a:off x="5636027" y="4984239"/>
            <a:ext cx="61514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 </a:t>
            </a:r>
            <a:r>
              <a:rPr lang="en-US" sz="6600" b="1" dirty="0">
                <a:solidFill>
                  <a:srgbClr val="FF0000"/>
                </a:solidFill>
                <a:cs typeface="Times New Roman" panose="02020603050405020304" pitchFamily="18" charset="0"/>
              </a:rPr>
              <a:t>&lt;</a:t>
            </a:r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600" b="1" dirty="0">
                <a:solidFill>
                  <a:srgbClr val="FF0000"/>
                </a:solidFill>
                <a:cs typeface="Times New Roman" panose="02020603050405020304" pitchFamily="18" charset="0"/>
              </a:rPr>
              <a:t>-3 </a:t>
            </a:r>
            <a:r>
              <a:rPr lang="en-US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and</a:t>
            </a:r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en-US" sz="6600" b="1" dirty="0">
                <a:solidFill>
                  <a:srgbClr val="FF0000"/>
                </a:solidFill>
              </a:rPr>
              <a:t> &gt; -2</a:t>
            </a:r>
            <a:endParaRPr lang="en-GB" sz="66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8C6FDB-DE6F-EDA3-9D23-C7837F0B81EE}"/>
              </a:ext>
            </a:extLst>
          </p:cNvPr>
          <p:cNvSpPr txBox="1"/>
          <p:nvPr/>
        </p:nvSpPr>
        <p:spPr>
          <a:xfrm>
            <a:off x="5336772" y="1428153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+ 2)(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+3) &gt; 0</a:t>
            </a:r>
            <a:endParaRPr lang="en-GB" sz="6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C946DD-C763-AADE-230C-FE73AB7586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41" t="15677" r="15522" b="15152"/>
          <a:stretch/>
        </p:blipFill>
        <p:spPr>
          <a:xfrm>
            <a:off x="687185" y="1523999"/>
            <a:ext cx="4788132" cy="5048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24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66108" y="199010"/>
            <a:ext cx="6467301" cy="118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9)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12 – 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2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≤  0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8F05AA-3E8A-1C05-516C-2FE117CFB550}"/>
              </a:ext>
            </a:extLst>
          </p:cNvPr>
          <p:cNvSpPr txBox="1"/>
          <p:nvPr/>
        </p:nvSpPr>
        <p:spPr>
          <a:xfrm>
            <a:off x="5336772" y="1428153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(3 – 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)(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+ 4) ≤ 0</a:t>
            </a:r>
            <a:endParaRPr lang="en-GB" sz="6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D31219E-5864-9DA8-58D0-1B77D40EB1D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741" t="13818" r="12613" b="9737"/>
          <a:stretch/>
        </p:blipFill>
        <p:spPr>
          <a:xfrm>
            <a:off x="654627" y="1489114"/>
            <a:ext cx="4637701" cy="506685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D79B77-3863-E9E6-E48B-9C389E579437}"/>
              </a:ext>
            </a:extLst>
          </p:cNvPr>
          <p:cNvSpPr txBox="1"/>
          <p:nvPr/>
        </p:nvSpPr>
        <p:spPr>
          <a:xfrm>
            <a:off x="5636027" y="4984239"/>
            <a:ext cx="61514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 </a:t>
            </a:r>
            <a:r>
              <a:rPr lang="en-US" sz="6600" b="1" dirty="0">
                <a:solidFill>
                  <a:srgbClr val="FF0000"/>
                </a:solidFill>
                <a:cs typeface="Times New Roman" panose="02020603050405020304" pitchFamily="18" charset="0"/>
              </a:rPr>
              <a:t>≤</a:t>
            </a:r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66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–</a:t>
            </a:r>
            <a:r>
              <a:rPr lang="en-US" sz="6600" b="1" dirty="0">
                <a:solidFill>
                  <a:srgbClr val="FF0000"/>
                </a:solidFill>
                <a:cs typeface="Times New Roman" panose="02020603050405020304" pitchFamily="18" charset="0"/>
              </a:rPr>
              <a:t>4 </a:t>
            </a:r>
            <a:r>
              <a:rPr lang="en-US" sz="4400" b="1" dirty="0">
                <a:solidFill>
                  <a:srgbClr val="FF0000"/>
                </a:solidFill>
                <a:cs typeface="Times New Roman" panose="02020603050405020304" pitchFamily="18" charset="0"/>
              </a:rPr>
              <a:t>and</a:t>
            </a:r>
            <a:r>
              <a:rPr lang="en-US" sz="6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</a:t>
            </a:r>
            <a:r>
              <a:rPr lang="en-US" sz="6600" b="1" dirty="0">
                <a:solidFill>
                  <a:srgbClr val="FF0000"/>
                </a:solidFill>
              </a:rPr>
              <a:t> ≥ 3</a:t>
            </a:r>
            <a:endParaRPr lang="en-GB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09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388524" y="129582"/>
            <a:ext cx="6500552" cy="1186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GB" sz="66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10)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5 + 4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baseline="300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≥ 0</a:t>
            </a:r>
            <a:endParaRPr lang="en-GB" sz="28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444756-743B-76C7-7833-BAA1FD7C502E}"/>
              </a:ext>
            </a:extLst>
          </p:cNvPr>
          <p:cNvSpPr txBox="1"/>
          <p:nvPr/>
        </p:nvSpPr>
        <p:spPr>
          <a:xfrm>
            <a:off x="5336772" y="1428153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(5 – 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)(</a:t>
            </a:r>
            <a:r>
              <a:rPr lang="en-GB" sz="6600" i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x</a:t>
            </a:r>
            <a:r>
              <a:rPr lang="en-GB" sz="6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+ 1) ≥ 0</a:t>
            </a:r>
            <a:endParaRPr lang="en-GB" sz="6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7650AF-192D-302C-A6B7-EFA44D3CF53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710" t="18182" r="15091" b="16121"/>
          <a:stretch/>
        </p:blipFill>
        <p:spPr>
          <a:xfrm>
            <a:off x="471054" y="1428153"/>
            <a:ext cx="5248101" cy="50854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81B496A-D54B-7F39-23FD-65F3D89A8055}"/>
                  </a:ext>
                </a:extLst>
              </p:cNvPr>
              <p:cNvSpPr txBox="1"/>
              <p:nvPr/>
            </p:nvSpPr>
            <p:spPr>
              <a:xfrm>
                <a:off x="6284422" y="4897764"/>
                <a:ext cx="491602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7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7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n-US" sz="7200" b="1" dirty="0">
                    <a:solidFill>
                      <a:srgbClr val="FF0000"/>
                    </a:solidFill>
                  </a:rPr>
                  <a:t> ≤ </a:t>
                </a:r>
                <a:r>
                  <a:rPr lang="en-US" sz="7200" b="1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US" sz="7200" b="1" dirty="0">
                    <a:solidFill>
                      <a:srgbClr val="FF0000"/>
                    </a:solidFill>
                  </a:rPr>
                  <a:t> ≤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sz="7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r>
                          <a:rPr lang="en-US" sz="7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box>
                  </m:oMath>
                </a14:m>
                <a:endParaRPr lang="en-GB" sz="7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81B496A-D54B-7F39-23FD-65F3D89A8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4422" y="4897764"/>
                <a:ext cx="4916020" cy="1200329"/>
              </a:xfrm>
              <a:prstGeom prst="rect">
                <a:avLst/>
              </a:prstGeom>
              <a:blipFill>
                <a:blip r:embed="rId3"/>
                <a:stretch>
                  <a:fillRect t="-21320" b="-411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902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355</Words>
  <Application>Microsoft Office PowerPoint</Application>
  <PresentationFormat>Widescreen</PresentationFormat>
  <Paragraphs>39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2020-04-15T06:16:37Z</dcterms:created>
  <dcterms:modified xsi:type="dcterms:W3CDTF">2022-09-15T03:53:40Z</dcterms:modified>
</cp:coreProperties>
</file>