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9" r:id="rId4"/>
    <p:sldId id="257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A3-B7B7-436D-9B75-DE0A65DB167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4CA3-C5BC-4221-9306-FBB3C43E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466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A3-B7B7-436D-9B75-DE0A65DB167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4CA3-C5BC-4221-9306-FBB3C43E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875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A3-B7B7-436D-9B75-DE0A65DB167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4CA3-C5BC-4221-9306-FBB3C43E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72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A3-B7B7-436D-9B75-DE0A65DB167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4CA3-C5BC-4221-9306-FBB3C43E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936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A3-B7B7-436D-9B75-DE0A65DB167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4CA3-C5BC-4221-9306-FBB3C43E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36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A3-B7B7-436D-9B75-DE0A65DB167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4CA3-C5BC-4221-9306-FBB3C43E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974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A3-B7B7-436D-9B75-DE0A65DB167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4CA3-C5BC-4221-9306-FBB3C43E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481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A3-B7B7-436D-9B75-DE0A65DB167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4CA3-C5BC-4221-9306-FBB3C43E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973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A3-B7B7-436D-9B75-DE0A65DB167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4CA3-C5BC-4221-9306-FBB3C43E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891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A3-B7B7-436D-9B75-DE0A65DB167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4CA3-C5BC-4221-9306-FBB3C43E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315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099A3-B7B7-436D-9B75-DE0A65DB167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24CA3-C5BC-4221-9306-FBB3C43E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400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099A3-B7B7-436D-9B75-DE0A65DB1674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24CA3-C5BC-4221-9306-FBB3C43E80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96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458" t="9412" r="1802" b="7467"/>
          <a:stretch/>
        </p:blipFill>
        <p:spPr>
          <a:xfrm>
            <a:off x="110837" y="156758"/>
            <a:ext cx="5729426" cy="43819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824656" y="4764554"/>
            <a:ext cx="7834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420103" y="5759432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3f1f13b2-805a-4f86-8bf4-7334c69ae52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" t="7623" r="4552" b="5953"/>
          <a:stretch/>
        </p:blipFill>
        <p:spPr bwMode="auto">
          <a:xfrm>
            <a:off x="5935287" y="156758"/>
            <a:ext cx="6108634" cy="438199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14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60320" y="2050473"/>
            <a:ext cx="75147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60196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458" t="9412" r="1802" b="7467"/>
          <a:stretch/>
        </p:blipFill>
        <p:spPr>
          <a:xfrm>
            <a:off x="338049" y="210589"/>
            <a:ext cx="5701765" cy="4317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2" descr="https://images.diagnosticquestions.com/uploads/questions/3f1f13b2-805a-4f86-8bf4-7334c69ae52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" t="7623" r="4552" b="5953"/>
          <a:stretch/>
        </p:blipFill>
        <p:spPr bwMode="auto">
          <a:xfrm>
            <a:off x="6208205" y="260465"/>
            <a:ext cx="5878499" cy="42169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57417" y="165837"/>
            <a:ext cx="5682398" cy="440616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974285" y="5163565"/>
            <a:ext cx="7834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48867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58" t="9412" r="1802" b="7467"/>
          <a:stretch/>
        </p:blipFill>
        <p:spPr>
          <a:xfrm>
            <a:off x="293715" y="155171"/>
            <a:ext cx="6560820" cy="43170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267" t="48065" r="34589" b="35681"/>
          <a:stretch/>
        </p:blipFill>
        <p:spPr>
          <a:xfrm>
            <a:off x="986443" y="4514561"/>
            <a:ext cx="5292438" cy="22138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21544" y="1337233"/>
            <a:ext cx="102744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70183" y="3012103"/>
            <a:ext cx="410138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Mid points are used with frequency polygons not CF.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94632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270925" y="174732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502918" y="3460989"/>
            <a:ext cx="435657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did the horizontal axis instead of the vertical axis.</a:t>
            </a:r>
            <a:endParaRPr lang="en-GB" sz="4400" dirty="0"/>
          </a:p>
        </p:txBody>
      </p:sp>
      <p:pic>
        <p:nvPicPr>
          <p:cNvPr id="8" name="Picture 2" descr="https://images.diagnosticquestions.com/uploads/questions/3f1f13b2-805a-4f86-8bf4-7334c69ae52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" t="7623" r="4552" b="5953"/>
          <a:stretch/>
        </p:blipFill>
        <p:spPr bwMode="auto">
          <a:xfrm>
            <a:off x="365761" y="140133"/>
            <a:ext cx="6966064" cy="45546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7878" t="49185" r="7310" b="35151"/>
          <a:stretch/>
        </p:blipFill>
        <p:spPr>
          <a:xfrm>
            <a:off x="1508660" y="4735322"/>
            <a:ext cx="4775761" cy="20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78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37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2019-11-27T03:35:03Z</dcterms:created>
  <dcterms:modified xsi:type="dcterms:W3CDTF">2019-12-04T05:24:49Z</dcterms:modified>
</cp:coreProperties>
</file>