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1FD667-7714-4961-9320-7358CB41B886}" v="251" dt="2024-11-29T06:59:41.3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9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11FD667-7714-4961-9320-7358CB41B886}"/>
    <pc:docChg chg="undo custSel addSld delSld modSld">
      <pc:chgData name="Stewart Gale" userId="3647ddd2-6040-41ae-a96d-232c23482af8" providerId="ADAL" clId="{D11FD667-7714-4961-9320-7358CB41B886}" dt="2024-11-29T06:59:41.316" v="416" actId="20577"/>
      <pc:docMkLst>
        <pc:docMk/>
      </pc:docMkLst>
      <pc:sldChg chg="addSp delSp modSp del mod">
        <pc:chgData name="Stewart Gale" userId="3647ddd2-6040-41ae-a96d-232c23482af8" providerId="ADAL" clId="{D11FD667-7714-4961-9320-7358CB41B886}" dt="2024-11-29T05:15:01.640" v="111" actId="47"/>
        <pc:sldMkLst>
          <pc:docMk/>
          <pc:sldMk cId="2678686660" sldId="256"/>
        </pc:sldMkLst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2" creationId="{00000000-0000-0000-0000-000000000000}"/>
          </ac:spMkLst>
        </pc:spChg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4" creationId="{00000000-0000-0000-0000-000000000000}"/>
          </ac:spMkLst>
        </pc:spChg>
        <pc:spChg chg="del">
          <ac:chgData name="Stewart Gale" userId="3647ddd2-6040-41ae-a96d-232c23482af8" providerId="ADAL" clId="{D11FD667-7714-4961-9320-7358CB41B886}" dt="2024-11-29T04:53:31.517" v="37" actId="478"/>
          <ac:spMkLst>
            <pc:docMk/>
            <pc:sldMk cId="2678686660" sldId="256"/>
            <ac:spMk id="15" creationId="{00000000-0000-0000-0000-000000000000}"/>
          </ac:spMkLst>
        </pc:spChg>
        <pc:spChg chg="add mod">
          <ac:chgData name="Stewart Gale" userId="3647ddd2-6040-41ae-a96d-232c23482af8" providerId="ADAL" clId="{D11FD667-7714-4961-9320-7358CB41B886}" dt="2024-11-29T05:13:05.962" v="94" actId="1076"/>
          <ac:spMkLst>
            <pc:docMk/>
            <pc:sldMk cId="2678686660" sldId="256"/>
            <ac:spMk id="16" creationId="{619106D8-09CB-1CA2-07E4-75C1568592A0}"/>
          </ac:spMkLst>
        </pc:spChg>
        <pc:spChg chg="add mod">
          <ac:chgData name="Stewart Gale" userId="3647ddd2-6040-41ae-a96d-232c23482af8" providerId="ADAL" clId="{D11FD667-7714-4961-9320-7358CB41B886}" dt="2024-11-29T05:13:05.962" v="94" actId="1076"/>
          <ac:spMkLst>
            <pc:docMk/>
            <pc:sldMk cId="2678686660" sldId="256"/>
            <ac:spMk id="18" creationId="{173CC76B-7662-E296-FF9A-433CFED492FC}"/>
          </ac:spMkLst>
        </pc:spChg>
        <pc:spChg chg="add mod">
          <ac:chgData name="Stewart Gale" userId="3647ddd2-6040-41ae-a96d-232c23482af8" providerId="ADAL" clId="{D11FD667-7714-4961-9320-7358CB41B886}" dt="2024-11-29T05:13:05.962" v="94" actId="1076"/>
          <ac:spMkLst>
            <pc:docMk/>
            <pc:sldMk cId="2678686660" sldId="256"/>
            <ac:spMk id="20" creationId="{36E61C32-CDB6-1A98-0212-98C85067CC91}"/>
          </ac:spMkLst>
        </pc:spChg>
        <pc:picChg chg="add del mod modCrop">
          <ac:chgData name="Stewart Gale" userId="3647ddd2-6040-41ae-a96d-232c23482af8" providerId="ADAL" clId="{D11FD667-7714-4961-9320-7358CB41B886}" dt="2024-11-29T05:08:01.384" v="43" actId="478"/>
          <ac:picMkLst>
            <pc:docMk/>
            <pc:sldMk cId="2678686660" sldId="256"/>
            <ac:picMk id="3" creationId="{168CD3C8-3D90-5292-4D80-BC7653BEB1CD}"/>
          </ac:picMkLst>
        </pc:picChg>
        <pc:picChg chg="del">
          <ac:chgData name="Stewart Gale" userId="3647ddd2-6040-41ae-a96d-232c23482af8" providerId="ADAL" clId="{D11FD667-7714-4961-9320-7358CB41B886}" dt="2024-11-29T04:53:31.517" v="37" actId="478"/>
          <ac:picMkLst>
            <pc:docMk/>
            <pc:sldMk cId="2678686660" sldId="256"/>
            <ac:picMk id="5" creationId="{00000000-0000-0000-0000-000000000000}"/>
          </ac:picMkLst>
        </pc:picChg>
        <pc:picChg chg="del">
          <ac:chgData name="Stewart Gale" userId="3647ddd2-6040-41ae-a96d-232c23482af8" providerId="ADAL" clId="{D11FD667-7714-4961-9320-7358CB41B886}" dt="2024-11-29T04:53:31.517" v="37" actId="478"/>
          <ac:picMkLst>
            <pc:docMk/>
            <pc:sldMk cId="2678686660" sldId="256"/>
            <ac:picMk id="6" creationId="{00000000-0000-0000-0000-000000000000}"/>
          </ac:picMkLst>
        </pc:picChg>
        <pc:picChg chg="del">
          <ac:chgData name="Stewart Gale" userId="3647ddd2-6040-41ae-a96d-232c23482af8" providerId="ADAL" clId="{D11FD667-7714-4961-9320-7358CB41B886}" dt="2024-11-29T04:53:31.517" v="37" actId="478"/>
          <ac:picMkLst>
            <pc:docMk/>
            <pc:sldMk cId="2678686660" sldId="256"/>
            <ac:picMk id="7" creationId="{00000000-0000-0000-0000-000000000000}"/>
          </ac:picMkLst>
        </pc:picChg>
        <pc:picChg chg="del">
          <ac:chgData name="Stewart Gale" userId="3647ddd2-6040-41ae-a96d-232c23482af8" providerId="ADAL" clId="{D11FD667-7714-4961-9320-7358CB41B886}" dt="2024-11-29T04:53:31.517" v="37" actId="478"/>
          <ac:picMkLst>
            <pc:docMk/>
            <pc:sldMk cId="2678686660" sldId="256"/>
            <ac:picMk id="8" creationId="{00000000-0000-0000-0000-000000000000}"/>
          </ac:picMkLst>
        </pc:picChg>
        <pc:picChg chg="del">
          <ac:chgData name="Stewart Gale" userId="3647ddd2-6040-41ae-a96d-232c23482af8" providerId="ADAL" clId="{D11FD667-7714-4961-9320-7358CB41B886}" dt="2024-11-29T04:53:31.517" v="37" actId="478"/>
          <ac:picMkLst>
            <pc:docMk/>
            <pc:sldMk cId="2678686660" sldId="256"/>
            <ac:picMk id="9" creationId="{00000000-0000-0000-0000-000000000000}"/>
          </ac:picMkLst>
        </pc:picChg>
      </pc:sldChg>
      <pc:sldChg chg="del">
        <pc:chgData name="Stewart Gale" userId="3647ddd2-6040-41ae-a96d-232c23482af8" providerId="ADAL" clId="{D11FD667-7714-4961-9320-7358CB41B886}" dt="2024-11-29T05:13:09.032" v="95" actId="47"/>
        <pc:sldMkLst>
          <pc:docMk/>
          <pc:sldMk cId="859231529" sldId="257"/>
        </pc:sldMkLst>
      </pc:sldChg>
      <pc:sldChg chg="addSp delSp modSp add mod modAnim">
        <pc:chgData name="Stewart Gale" userId="3647ddd2-6040-41ae-a96d-232c23482af8" providerId="ADAL" clId="{D11FD667-7714-4961-9320-7358CB41B886}" dt="2024-11-29T06:59:41.316" v="416" actId="20577"/>
        <pc:sldMkLst>
          <pc:docMk/>
          <pc:sldMk cId="1491643556" sldId="259"/>
        </pc:sldMkLst>
        <pc:spChg chg="add mod">
          <ac:chgData name="Stewart Gale" userId="3647ddd2-6040-41ae-a96d-232c23482af8" providerId="ADAL" clId="{D11FD667-7714-4961-9320-7358CB41B886}" dt="2024-11-29T06:48:06.979" v="405" actId="20577"/>
          <ac:spMkLst>
            <pc:docMk/>
            <pc:sldMk cId="1491643556" sldId="259"/>
            <ac:spMk id="2" creationId="{FEDAB140-C6EC-C5D0-30C3-8853FBFA2AE6}"/>
          </ac:spMkLst>
        </pc:spChg>
        <pc:spChg chg="add mod">
          <ac:chgData name="Stewart Gale" userId="3647ddd2-6040-41ae-a96d-232c23482af8" providerId="ADAL" clId="{D11FD667-7714-4961-9320-7358CB41B886}" dt="2024-11-29T05:47:21.668" v="369" actId="1076"/>
          <ac:spMkLst>
            <pc:docMk/>
            <pc:sldMk cId="1491643556" sldId="259"/>
            <ac:spMk id="3" creationId="{5FE8DE9B-0B3A-DDD9-AEED-AEBE0B950522}"/>
          </ac:spMkLst>
        </pc:spChg>
        <pc:spChg chg="add mod">
          <ac:chgData name="Stewart Gale" userId="3647ddd2-6040-41ae-a96d-232c23482af8" providerId="ADAL" clId="{D11FD667-7714-4961-9320-7358CB41B886}" dt="2024-11-29T05:47:19.628" v="368" actId="1076"/>
          <ac:spMkLst>
            <pc:docMk/>
            <pc:sldMk cId="1491643556" sldId="259"/>
            <ac:spMk id="4" creationId="{C6CC3878-1A19-040E-A6F9-2D4936F58047}"/>
          </ac:spMkLst>
        </pc:spChg>
        <pc:spChg chg="add mod">
          <ac:chgData name="Stewart Gale" userId="3647ddd2-6040-41ae-a96d-232c23482af8" providerId="ADAL" clId="{D11FD667-7714-4961-9320-7358CB41B886}" dt="2024-11-29T05:47:16.316" v="367" actId="1076"/>
          <ac:spMkLst>
            <pc:docMk/>
            <pc:sldMk cId="1491643556" sldId="259"/>
            <ac:spMk id="5" creationId="{AC026719-03A9-BC3C-43DC-5531FA03B40F}"/>
          </ac:spMkLst>
        </pc:spChg>
        <pc:spChg chg="add mod">
          <ac:chgData name="Stewart Gale" userId="3647ddd2-6040-41ae-a96d-232c23482af8" providerId="ADAL" clId="{D11FD667-7714-4961-9320-7358CB41B886}" dt="2024-11-29T06:48:36.313" v="411" actId="20577"/>
          <ac:spMkLst>
            <pc:docMk/>
            <pc:sldMk cId="1491643556" sldId="259"/>
            <ac:spMk id="6" creationId="{CD3E7881-1B5F-D118-C9BC-B43F3C8FEFAD}"/>
          </ac:spMkLst>
        </pc:spChg>
        <pc:spChg chg="add mod">
          <ac:chgData name="Stewart Gale" userId="3647ddd2-6040-41ae-a96d-232c23482af8" providerId="ADAL" clId="{D11FD667-7714-4961-9320-7358CB41B886}" dt="2024-11-29T05:48:01.968" v="386" actId="113"/>
          <ac:spMkLst>
            <pc:docMk/>
            <pc:sldMk cId="1491643556" sldId="259"/>
            <ac:spMk id="7" creationId="{39FB2F81-C3B9-AC1D-22E3-C77404F32396}"/>
          </ac:spMkLst>
        </pc:spChg>
        <pc:spChg chg="add mod">
          <ac:chgData name="Stewart Gale" userId="3647ddd2-6040-41ae-a96d-232c23482af8" providerId="ADAL" clId="{D11FD667-7714-4961-9320-7358CB41B886}" dt="2024-11-29T05:47:58.673" v="385" actId="113"/>
          <ac:spMkLst>
            <pc:docMk/>
            <pc:sldMk cId="1491643556" sldId="259"/>
            <ac:spMk id="9" creationId="{1F759042-C81E-FDE7-CFAA-EC5AD6588105}"/>
          </ac:spMkLst>
        </pc:spChg>
        <pc:spChg chg="add mod">
          <ac:chgData name="Stewart Gale" userId="3647ddd2-6040-41ae-a96d-232c23482af8" providerId="ADAL" clId="{D11FD667-7714-4961-9320-7358CB41B886}" dt="2024-11-29T05:48:27.657" v="390" actId="207"/>
          <ac:spMkLst>
            <pc:docMk/>
            <pc:sldMk cId="1491643556" sldId="259"/>
            <ac:spMk id="11" creationId="{CBF26E0F-A185-6E80-7D95-6A56F731699C}"/>
          </ac:spMkLst>
        </pc:spChg>
        <pc:spChg chg="add mod">
          <ac:chgData name="Stewart Gale" userId="3647ddd2-6040-41ae-a96d-232c23482af8" providerId="ADAL" clId="{D11FD667-7714-4961-9320-7358CB41B886}" dt="2024-11-29T05:48:32.798" v="391" actId="207"/>
          <ac:spMkLst>
            <pc:docMk/>
            <pc:sldMk cId="1491643556" sldId="259"/>
            <ac:spMk id="12" creationId="{59208F72-4231-6CA7-AF38-C35940509191}"/>
          </ac:spMkLst>
        </pc:spChg>
        <pc:spChg chg="add mod">
          <ac:chgData name="Stewart Gale" userId="3647ddd2-6040-41ae-a96d-232c23482af8" providerId="ADAL" clId="{D11FD667-7714-4961-9320-7358CB41B886}" dt="2024-11-29T05:48:35.446" v="392" actId="207"/>
          <ac:spMkLst>
            <pc:docMk/>
            <pc:sldMk cId="1491643556" sldId="259"/>
            <ac:spMk id="13" creationId="{E6847C6F-0A1F-A654-F88C-AEC81569025B}"/>
          </ac:spMkLst>
        </pc:spChg>
        <pc:spChg chg="add mod">
          <ac:chgData name="Stewart Gale" userId="3647ddd2-6040-41ae-a96d-232c23482af8" providerId="ADAL" clId="{D11FD667-7714-4961-9320-7358CB41B886}" dt="2024-11-29T06:59:21.940" v="413" actId="20577"/>
          <ac:spMkLst>
            <pc:docMk/>
            <pc:sldMk cId="1491643556" sldId="259"/>
            <ac:spMk id="14" creationId="{B185B941-FF12-2E33-4BB4-412C286473BC}"/>
          </ac:spMkLst>
        </pc:spChg>
        <pc:spChg chg="add mod">
          <ac:chgData name="Stewart Gale" userId="3647ddd2-6040-41ae-a96d-232c23482af8" providerId="ADAL" clId="{D11FD667-7714-4961-9320-7358CB41B886}" dt="2024-11-29T06:59:41.316" v="416" actId="20577"/>
          <ac:spMkLst>
            <pc:docMk/>
            <pc:sldMk cId="1491643556" sldId="259"/>
            <ac:spMk id="15" creationId="{9EBAF673-BD5B-2176-8043-C7C17FF79EB6}"/>
          </ac:spMkLst>
        </pc:spChg>
        <pc:spChg chg="mod">
          <ac:chgData name="Stewart Gale" userId="3647ddd2-6040-41ae-a96d-232c23482af8" providerId="ADAL" clId="{D11FD667-7714-4961-9320-7358CB41B886}" dt="2024-11-29T05:14:54.357" v="109" actId="1076"/>
          <ac:spMkLst>
            <pc:docMk/>
            <pc:sldMk cId="1491643556" sldId="259"/>
            <ac:spMk id="16" creationId="{8B91C91A-F8EF-29A2-5237-EE2BF2636A96}"/>
          </ac:spMkLst>
        </pc:spChg>
        <pc:spChg chg="add mod">
          <ac:chgData name="Stewart Gale" userId="3647ddd2-6040-41ae-a96d-232c23482af8" providerId="ADAL" clId="{D11FD667-7714-4961-9320-7358CB41B886}" dt="2024-11-29T05:48:46.864" v="395" actId="207"/>
          <ac:spMkLst>
            <pc:docMk/>
            <pc:sldMk cId="1491643556" sldId="259"/>
            <ac:spMk id="17" creationId="{5A573DA8-9C07-54CD-0864-439DC9720F8A}"/>
          </ac:spMkLst>
        </pc:spChg>
        <pc:spChg chg="del mod">
          <ac:chgData name="Stewart Gale" userId="3647ddd2-6040-41ae-a96d-232c23482af8" providerId="ADAL" clId="{D11FD667-7714-4961-9320-7358CB41B886}" dt="2024-11-29T05:14:38.955" v="103" actId="478"/>
          <ac:spMkLst>
            <pc:docMk/>
            <pc:sldMk cId="1491643556" sldId="259"/>
            <ac:spMk id="18" creationId="{736048AB-85E5-737C-1276-33BF11774B8E}"/>
          </ac:spMkLst>
        </pc:spChg>
        <pc:spChg chg="mod">
          <ac:chgData name="Stewart Gale" userId="3647ddd2-6040-41ae-a96d-232c23482af8" providerId="ADAL" clId="{D11FD667-7714-4961-9320-7358CB41B886}" dt="2024-11-29T05:44:13.314" v="288" actId="20577"/>
          <ac:spMkLst>
            <pc:docMk/>
            <pc:sldMk cId="1491643556" sldId="259"/>
            <ac:spMk id="20" creationId="{EC27BE17-BEAD-1DCE-DA29-D58AFB380C45}"/>
          </ac:spMkLst>
        </pc:spChg>
        <pc:picChg chg="add">
          <ac:chgData name="Stewart Gale" userId="3647ddd2-6040-41ae-a96d-232c23482af8" providerId="ADAL" clId="{D11FD667-7714-4961-9320-7358CB41B886}" dt="2024-11-29T05:23:23.228" v="180"/>
          <ac:picMkLst>
            <pc:docMk/>
            <pc:sldMk cId="1491643556" sldId="259"/>
            <ac:picMk id="8" creationId="{CCAF4715-2633-10DC-67BC-B4C92E8BFBE7}"/>
          </ac:picMkLst>
        </pc:picChg>
      </pc:sldChg>
      <pc:sldChg chg="addSp delSp modSp del mod addAnim delAnim">
        <pc:chgData name="Stewart Gale" userId="3647ddd2-6040-41ae-a96d-232c23482af8" providerId="ADAL" clId="{D11FD667-7714-4961-9320-7358CB41B886}" dt="2024-11-29T05:13:11.037" v="96" actId="47"/>
        <pc:sldMkLst>
          <pc:docMk/>
          <pc:sldMk cId="2660785644" sldId="259"/>
        </pc:sldMkLst>
        <pc:spChg chg="mod">
          <ac:chgData name="Stewart Gale" userId="3647ddd2-6040-41ae-a96d-232c23482af8" providerId="ADAL" clId="{D11FD667-7714-4961-9320-7358CB41B886}" dt="2022-01-22T05:46:37.955" v="19" actId="1076"/>
          <ac:spMkLst>
            <pc:docMk/>
            <pc:sldMk cId="2660785644" sldId="259"/>
            <ac:spMk id="2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6:37.578" v="18" actId="478"/>
          <ac:spMkLst>
            <pc:docMk/>
            <pc:sldMk cId="2660785644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D11FD667-7714-4961-9320-7358CB41B886}" dt="2022-01-22T05:46:38.113" v="21" actId="1076"/>
          <ac:spMkLst>
            <pc:docMk/>
            <pc:sldMk cId="2660785644" sldId="259"/>
            <ac:spMk id="17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6:37.578" v="18" actId="478"/>
          <ac:spMkLst>
            <pc:docMk/>
            <pc:sldMk cId="2660785644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D11FD667-7714-4961-9320-7358CB41B886}" dt="2022-01-22T05:46:38.298" v="22" actId="1076"/>
          <ac:spMkLst>
            <pc:docMk/>
            <pc:sldMk cId="2660785644" sldId="259"/>
            <ac:spMk id="19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6:37.578" v="18" actId="478"/>
          <ac:spMkLst>
            <pc:docMk/>
            <pc:sldMk cId="2660785644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D11FD667-7714-4961-9320-7358CB41B886}" dt="2022-01-22T05:46:38.654" v="24" actId="1076"/>
          <ac:spMkLst>
            <pc:docMk/>
            <pc:sldMk cId="2660785644" sldId="259"/>
            <ac:spMk id="21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6:37.578" v="18" actId="478"/>
          <ac:spMkLst>
            <pc:docMk/>
            <pc:sldMk cId="2660785644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D11FD667-7714-4961-9320-7358CB41B886}" dt="2022-01-22T05:46:38.488" v="23" actId="1076"/>
          <ac:spMkLst>
            <pc:docMk/>
            <pc:sldMk cId="2660785644" sldId="259"/>
            <ac:spMk id="23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6:37.578" v="18" actId="478"/>
          <ac:spMkLst>
            <pc:docMk/>
            <pc:sldMk cId="2660785644" sldId="259"/>
            <ac:spMk id="24" creationId="{00000000-0000-0000-0000-000000000000}"/>
          </ac:spMkLst>
        </pc:spChg>
        <pc:picChg chg="mod modCrop">
          <ac:chgData name="Stewart Gale" userId="3647ddd2-6040-41ae-a96d-232c23482af8" providerId="ADAL" clId="{D11FD667-7714-4961-9320-7358CB41B886}" dt="2022-01-22T05:46:39.852" v="30" actId="732"/>
          <ac:picMkLst>
            <pc:docMk/>
            <pc:sldMk cId="2660785644" sldId="259"/>
            <ac:picMk id="5" creationId="{00000000-0000-0000-0000-000000000000}"/>
          </ac:picMkLst>
        </pc:picChg>
        <pc:picChg chg="mod modCrop">
          <ac:chgData name="Stewart Gale" userId="3647ddd2-6040-41ae-a96d-232c23482af8" providerId="ADAL" clId="{D11FD667-7714-4961-9320-7358CB41B886}" dt="2022-01-22T05:46:39.651" v="29" actId="732"/>
          <ac:picMkLst>
            <pc:docMk/>
            <pc:sldMk cId="2660785644" sldId="259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D11FD667-7714-4961-9320-7358CB41B886}" dt="2022-01-22T05:46:39.400" v="28" actId="732"/>
          <ac:picMkLst>
            <pc:docMk/>
            <pc:sldMk cId="2660785644" sldId="259"/>
            <ac:picMk id="7" creationId="{00000000-0000-0000-0000-000000000000}"/>
          </ac:picMkLst>
        </pc:picChg>
        <pc:picChg chg="mod modCrop">
          <ac:chgData name="Stewart Gale" userId="3647ddd2-6040-41ae-a96d-232c23482af8" providerId="ADAL" clId="{D11FD667-7714-4961-9320-7358CB41B886}" dt="2022-01-22T05:46:39.250" v="27" actId="732"/>
          <ac:picMkLst>
            <pc:docMk/>
            <pc:sldMk cId="2660785644" sldId="259"/>
            <ac:picMk id="8" creationId="{00000000-0000-0000-0000-000000000000}"/>
          </ac:picMkLst>
        </pc:picChg>
        <pc:picChg chg="mod modCrop">
          <ac:chgData name="Stewart Gale" userId="3647ddd2-6040-41ae-a96d-232c23482af8" providerId="ADAL" clId="{D11FD667-7714-4961-9320-7358CB41B886}" dt="2022-01-22T05:46:38.840" v="25" actId="732"/>
          <ac:picMkLst>
            <pc:docMk/>
            <pc:sldMk cId="2660785644" sldId="259"/>
            <ac:picMk id="9" creationId="{00000000-0000-0000-0000-000000000000}"/>
          </ac:picMkLst>
        </pc:picChg>
      </pc:sldChg>
      <pc:sldChg chg="add">
        <pc:chgData name="Stewart Gale" userId="3647ddd2-6040-41ae-a96d-232c23482af8" providerId="ADAL" clId="{D11FD667-7714-4961-9320-7358CB41B886}" dt="2024-11-29T05:15:00.401" v="110"/>
        <pc:sldMkLst>
          <pc:docMk/>
          <pc:sldMk cId="3570644863" sldId="260"/>
        </pc:sldMkLst>
      </pc:sldChg>
      <pc:sldChg chg="del">
        <pc:chgData name="Stewart Gale" userId="3647ddd2-6040-41ae-a96d-232c23482af8" providerId="ADAL" clId="{D11FD667-7714-4961-9320-7358CB41B886}" dt="2024-11-29T05:13:12.259" v="97" actId="47"/>
        <pc:sldMkLst>
          <pc:docMk/>
          <pc:sldMk cId="4248132004" sldId="260"/>
        </pc:sldMkLst>
      </pc:sldChg>
      <pc:sldChg chg="modSp add del mod">
        <pc:chgData name="Stewart Gale" userId="3647ddd2-6040-41ae-a96d-232c23482af8" providerId="ADAL" clId="{D11FD667-7714-4961-9320-7358CB41B886}" dt="2022-01-22T05:46:40.051" v="31"/>
        <pc:sldMkLst>
          <pc:docMk/>
          <pc:sldMk cId="1903718739" sldId="261"/>
        </pc:sldMkLst>
        <pc:picChg chg="mod modCrop">
          <ac:chgData name="Stewart Gale" userId="3647ddd2-6040-41ae-a96d-232c23482af8" providerId="ADAL" clId="{D11FD667-7714-4961-9320-7358CB41B886}" dt="2022-01-22T05:46:37.363" v="17" actId="732"/>
          <ac:picMkLst>
            <pc:docMk/>
            <pc:sldMk cId="1903718739" sldId="261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D11FD667-7714-4961-9320-7358CB41B886}" dt="2022-01-22T05:47:19.157" v="36"/>
        <pc:sldMkLst>
          <pc:docMk/>
          <pc:sldMk cId="3336379277" sldId="261"/>
        </pc:sldMkLst>
      </pc:sldChg>
      <pc:sldChg chg="addSp delSp add del mod addAnim delAnim">
        <pc:chgData name="Stewart Gale" userId="3647ddd2-6040-41ae-a96d-232c23482af8" providerId="ADAL" clId="{D11FD667-7714-4961-9320-7358CB41B886}" dt="2022-01-22T05:47:16.832" v="35"/>
        <pc:sldMkLst>
          <pc:docMk/>
          <pc:sldMk cId="2250579890" sldId="262"/>
        </pc:sldMkLst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2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3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4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5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7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8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19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20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21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22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23" creationId="{00000000-0000-0000-0000-000000000000}"/>
          </ac:spMkLst>
        </pc:spChg>
        <pc:spChg chg="add del">
          <ac:chgData name="Stewart Gale" userId="3647ddd2-6040-41ae-a96d-232c23482af8" providerId="ADAL" clId="{D11FD667-7714-4961-9320-7358CB41B886}" dt="2022-01-22T05:47:16.216" v="34" actId="478"/>
          <ac:spMkLst>
            <pc:docMk/>
            <pc:sldMk cId="2250579890" sldId="262"/>
            <ac:spMk id="24" creationId="{00000000-0000-0000-0000-000000000000}"/>
          </ac:spMkLst>
        </pc:spChg>
        <pc:picChg chg="add del">
          <ac:chgData name="Stewart Gale" userId="3647ddd2-6040-41ae-a96d-232c23482af8" providerId="ADAL" clId="{D11FD667-7714-4961-9320-7358CB41B886}" dt="2022-01-22T05:47:16.216" v="34" actId="478"/>
          <ac:picMkLst>
            <pc:docMk/>
            <pc:sldMk cId="2250579890" sldId="262"/>
            <ac:picMk id="6" creationId="{00000000-0000-0000-0000-000000000000}"/>
          </ac:picMkLst>
        </pc:picChg>
        <pc:picChg chg="add del">
          <ac:chgData name="Stewart Gale" userId="3647ddd2-6040-41ae-a96d-232c23482af8" providerId="ADAL" clId="{D11FD667-7714-4961-9320-7358CB41B886}" dt="2022-01-22T05:47:16.216" v="34" actId="478"/>
          <ac:picMkLst>
            <pc:docMk/>
            <pc:sldMk cId="2250579890" sldId="262"/>
            <ac:picMk id="7" creationId="{00000000-0000-0000-0000-000000000000}"/>
          </ac:picMkLst>
        </pc:picChg>
        <pc:picChg chg="add del">
          <ac:chgData name="Stewart Gale" userId="3647ddd2-6040-41ae-a96d-232c23482af8" providerId="ADAL" clId="{D11FD667-7714-4961-9320-7358CB41B886}" dt="2022-01-22T05:47:16.216" v="34" actId="478"/>
          <ac:picMkLst>
            <pc:docMk/>
            <pc:sldMk cId="2250579890" sldId="262"/>
            <ac:picMk id="8" creationId="{00000000-0000-0000-0000-000000000000}"/>
          </ac:picMkLst>
        </pc:picChg>
        <pc:picChg chg="add del">
          <ac:chgData name="Stewart Gale" userId="3647ddd2-6040-41ae-a96d-232c23482af8" providerId="ADAL" clId="{D11FD667-7714-4961-9320-7358CB41B886}" dt="2022-01-22T05:47:16.216" v="34" actId="478"/>
          <ac:picMkLst>
            <pc:docMk/>
            <pc:sldMk cId="2250579890" sldId="262"/>
            <ac:picMk id="9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468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166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4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63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6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945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83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901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8067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368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31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1CC32-D356-42A8-8481-7E3392D8A3F7}" type="datetimeFigureOut">
              <a:rPr lang="en-GB" smtClean="0"/>
              <a:t>29/11/2024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4661-EE84-46E6-A431-72E3C365A08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791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F71BA-4305-043F-EBA5-EFDC019BA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FBF037-78CD-2057-F35B-F0A183A59BCA}"/>
                  </a:ext>
                </a:extLst>
              </p:cNvPr>
              <p:cNvSpPr txBox="1"/>
              <p:nvPr/>
            </p:nvSpPr>
            <p:spPr>
              <a:xfrm>
                <a:off x="373810" y="179768"/>
                <a:ext cx="3778370" cy="637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Substitution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h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−9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h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− 3</m:t>
                        </m:r>
                      </m:num>
                      <m:den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4(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−3)</m:t>
                        </m:r>
                      </m:e>
                      <m:sup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+ 9</m:t>
                        </m:r>
                      </m:num>
                      <m:den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+ 2</m:t>
                        </m:r>
                      </m:den>
                    </m:f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(</m:t>
                    </m:r>
                    <m:f>
                      <m:f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7)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=10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 </m:t>
                    </m:r>
                    <m:sSup>
                      <m:sSup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(4)</m:t>
                    </m:r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1FBF037-78CD-2057-F35B-F0A183A59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10" y="179768"/>
                <a:ext cx="3778370" cy="6371039"/>
              </a:xfrm>
              <a:prstGeom prst="rect">
                <a:avLst/>
              </a:prstGeom>
              <a:blipFill>
                <a:blip r:embed="rId2"/>
                <a:stretch>
                  <a:fillRect l="-1613" t="-287" b="-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EBFD06B-07A8-BA6F-59E3-B09B2E9B8E4C}"/>
                  </a:ext>
                </a:extLst>
              </p:cNvPr>
              <p:cNvSpPr txBox="1"/>
              <p:nvPr/>
            </p:nvSpPr>
            <p:spPr>
              <a:xfrm>
                <a:off x="5733690" y="179768"/>
                <a:ext cx="4525992" cy="65668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Solving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− 3</m:t>
                        </m:r>
                      </m:num>
                      <m:den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=9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4(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−3)</m:t>
                        </m:r>
                      </m:e>
                      <m:sup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=16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13)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+3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EBFD06B-07A8-BA6F-59E3-B09B2E9B8E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690" y="179768"/>
                <a:ext cx="4525992" cy="6566862"/>
              </a:xfrm>
              <a:prstGeom prst="rect">
                <a:avLst/>
              </a:prstGeom>
              <a:blipFill>
                <a:blip r:embed="rId3"/>
                <a:stretch>
                  <a:fillRect l="-1482" t="-278" r="-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0644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3012" y="2185358"/>
            <a:ext cx="94257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09183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55915-E909-15E6-1F0B-B50F68B7C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91C91A-F8EF-29A2-5237-EE2BF2636A96}"/>
                  </a:ext>
                </a:extLst>
              </p:cNvPr>
              <p:cNvSpPr txBox="1"/>
              <p:nvPr/>
            </p:nvSpPr>
            <p:spPr>
              <a:xfrm>
                <a:off x="373810" y="179768"/>
                <a:ext cx="3778370" cy="637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Substitution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h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−9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h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5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− 3</m:t>
                        </m:r>
                      </m:num>
                      <m:den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7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lang="en-GB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4(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−3)</m:t>
                        </m:r>
                      </m:e>
                      <m:sup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lang="en-GB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5</m:t>
                        </m:r>
                      </m:e>
                    </m:d>
                  </m:oMath>
                </a14:m>
                <a:r>
                  <a:rPr lang="en-GB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5)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+ 9</m:t>
                        </m:r>
                      </m:num>
                      <m:den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+ 2</m:t>
                        </m:r>
                      </m:den>
                    </m:f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 </a:t>
                </a: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(</m:t>
                    </m:r>
                    <m:f>
                      <m:f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 </a:t>
                </a:r>
                <a:r>
                  <a:rPr kumimoji="0" lang="en-GB" sz="18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7)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=10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 </m:t>
                    </m:r>
                    <m:sSup>
                      <m:sSupPr>
                        <m:ctrlP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What is the value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r>
                      <a:rPr kumimoji="0" lang="en-GB" sz="1800" b="0" i="1" u="none" strike="noStrike" kern="1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(4)</m:t>
                    </m:r>
                  </m:oMath>
                </a14:m>
                <a:r>
                  <a:rPr kumimoji="0" lang="en-GB" sz="18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?</a:t>
                </a:r>
                <a:endParaRPr kumimoji="0" lang="en-GB" sz="110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91C91A-F8EF-29A2-5237-EE2BF2636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810" y="179768"/>
                <a:ext cx="3778370" cy="6371039"/>
              </a:xfrm>
              <a:prstGeom prst="rect">
                <a:avLst/>
              </a:prstGeom>
              <a:blipFill>
                <a:blip r:embed="rId2"/>
                <a:stretch>
                  <a:fillRect l="-1613" t="-287" b="-5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C27BE17-BEAD-1DCE-DA29-D58AFB380C45}"/>
                  </a:ext>
                </a:extLst>
              </p:cNvPr>
              <p:cNvSpPr txBox="1"/>
              <p:nvPr/>
            </p:nvSpPr>
            <p:spPr>
              <a:xfrm>
                <a:off x="5733690" y="179768"/>
                <a:ext cx="4525992" cy="63692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000" b="1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Solving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 − 3</m:t>
                        </m:r>
                      </m:num>
                      <m:den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=9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4(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−3)</m:t>
                        </m:r>
                      </m:e>
                      <m:sup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=16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12)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en-GB" sz="5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b="1" kern="100" dirty="0">
                    <a:effectLst/>
                    <a:latin typeface="Aptos" panose="020B0004020202020204" pitchFamily="34" charset="0"/>
                    <a:ea typeface="Aptos" panose="020B0004020202020204" pitchFamily="34" charset="0"/>
                    <a:cs typeface="Arial" panose="020B0604020202020204" pitchFamily="34" charset="0"/>
                  </a:rPr>
                  <a:t>13)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4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+3</m:t>
                    </m:r>
                  </m:oMath>
                </a14:m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Given that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Aptos" panose="020B0004020202020204" pitchFamily="34" charset="0"/>
                        <a:cs typeface="Arial" panose="020B0604020202020204" pitchFamily="34" charset="0"/>
                      </a:rPr>
                      <m:t>𝑓</m:t>
                    </m:r>
                    <m:d>
                      <m:dPr>
                        <m:ctrlP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Aptos" panose="020B0004020202020204" pitchFamily="34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</m:d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−2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 find the value of </a:t>
                </a:r>
                <a14:m>
                  <m:oMath xmlns:m="http://schemas.openxmlformats.org/officeDocument/2006/math"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1800" kern="100" dirty="0"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.</a:t>
                </a:r>
                <a:endParaRPr lang="en-GB" sz="11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C27BE17-BEAD-1DCE-DA29-D58AFB380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3690" y="179768"/>
                <a:ext cx="4525992" cy="6369244"/>
              </a:xfrm>
              <a:prstGeom prst="rect">
                <a:avLst/>
              </a:prstGeom>
              <a:blipFill>
                <a:blip r:embed="rId3"/>
                <a:stretch>
                  <a:fillRect l="-1482" t="-287" r="-270" b="-6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EDAB140-C6EC-C5D0-30C3-8853FBFA2AE6}"/>
                  </a:ext>
                </a:extLst>
              </p:cNvPr>
              <p:cNvSpPr txBox="1"/>
              <p:nvPr/>
            </p:nvSpPr>
            <p:spPr>
              <a:xfrm>
                <a:off x="3321170" y="477323"/>
                <a:ext cx="14808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b="0" i="1" kern="100" smtClean="0"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3−9</m:t>
                      </m:r>
                    </m:oMath>
                  </m:oMathPara>
                </a14:m>
                <a:endParaRPr lang="en-GB" sz="1600" b="0" kern="100" dirty="0">
                  <a:solidFill>
                    <a:schemeClr val="tx1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−6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EDAB140-C6EC-C5D0-30C3-8853FBFA2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170" y="477323"/>
                <a:ext cx="1480866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E8DE9B-0B3A-DDD9-AEED-AEBE0B950522}"/>
                  </a:ext>
                </a:extLst>
              </p:cNvPr>
              <p:cNvSpPr txBox="1"/>
              <p:nvPr/>
            </p:nvSpPr>
            <p:spPr>
              <a:xfrm>
                <a:off x="3321170" y="1178986"/>
                <a:ext cx="2087592" cy="704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1600" b="0" i="1" kern="100" smtClean="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(−3)</m:t>
                      </m:r>
                      <m:r>
                        <a:rPr lang="en-GB" sz="1600" i="1" kern="100"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−5</m:t>
                      </m:r>
                    </m:oMath>
                  </m:oMathPara>
                </a14:m>
                <a:endParaRPr lang="en-GB" sz="1050" kern="100" dirty="0"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𝟏𝟏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E8DE9B-0B3A-DDD9-AEED-AEBE0B950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170" y="1178986"/>
                <a:ext cx="2087592" cy="7046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CC3878-1A19-040E-A6F9-2D4936F58047}"/>
                  </a:ext>
                </a:extLst>
              </p:cNvPr>
              <p:cNvSpPr txBox="1"/>
              <p:nvPr/>
            </p:nvSpPr>
            <p:spPr>
              <a:xfrm>
                <a:off x="3321170" y="2002621"/>
                <a:ext cx="2087592" cy="836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5</m:t>
                          </m:r>
                          <m:r>
                            <a:rPr lang="en-GB" sz="1600" b="0" i="1" kern="100" smtClean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(7)</m:t>
                          </m:r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− 3</m:t>
                          </m:r>
                        </m:num>
                        <m:den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i="1" kern="100" dirty="0"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𝟏𝟔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CC3878-1A19-040E-A6F9-2D4936F580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170" y="2002621"/>
                <a:ext cx="2087592" cy="8367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026719-03A9-BC3C-43DC-5531FA03B40F}"/>
                  </a:ext>
                </a:extLst>
              </p:cNvPr>
              <p:cNvSpPr txBox="1"/>
              <p:nvPr/>
            </p:nvSpPr>
            <p:spPr>
              <a:xfrm>
                <a:off x="3324045" y="3077427"/>
                <a:ext cx="17597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sSup>
                        <m:sSupPr>
                          <m:ctrlP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4(</m:t>
                          </m:r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−3)</m:t>
                          </m:r>
                        </m:e>
                        <m:sup>
                          <m:r>
                            <a:rPr lang="en-GB" sz="1600" i="1" kern="10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i="1" kern="100" dirty="0"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𝟏𝟔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026719-03A9-BC3C-43DC-5531FA03B4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045" y="3077427"/>
                <a:ext cx="1759789" cy="584775"/>
              </a:xfrm>
              <a:prstGeom prst="rect">
                <a:avLst/>
              </a:prstGeom>
              <a:blipFill>
                <a:blip r:embed="rId7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3E7881-1B5F-D118-C9BC-B43F3C8FEFAD}"/>
                  </a:ext>
                </a:extLst>
              </p:cNvPr>
              <p:cNvSpPr txBox="1"/>
              <p:nvPr/>
            </p:nvSpPr>
            <p:spPr>
              <a:xfrm>
                <a:off x="3324045" y="3766589"/>
                <a:ext cx="1477991" cy="1041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6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+ 9</m:t>
                          </m:r>
                        </m:num>
                        <m:den>
                          <m:r>
                            <a:rPr lang="en-GB" sz="16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3 </m:t>
                          </m:r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+ 2</m:t>
                          </m:r>
                        </m:den>
                      </m:f>
                    </m:oMath>
                  </m:oMathPara>
                </a14:m>
                <a:endParaRPr lang="en-GB" sz="1600" b="0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)=</m:t>
                      </m:r>
                      <m:f>
                        <m:fPr>
                          <m:ctrlPr>
                            <a:rPr lang="en-GB" sz="16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6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𝟏𝟐</m:t>
                          </m:r>
                        </m:num>
                        <m:den>
                          <m:r>
                            <a:rPr lang="en-GB" sz="1600" b="1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D3E7881-1B5F-D118-C9BC-B43F3C8FE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045" y="3766589"/>
                <a:ext cx="1477991" cy="10413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FB2F81-C3B9-AC1D-22E3-C77404F32396}"/>
                  </a:ext>
                </a:extLst>
              </p:cNvPr>
              <p:cNvSpPr txBox="1"/>
              <p:nvPr/>
            </p:nvSpPr>
            <p:spPr>
              <a:xfrm>
                <a:off x="3321170" y="4793205"/>
                <a:ext cx="2087592" cy="954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07000"/>
                  </a:lnSpc>
                  <a:spcAft>
                    <a:spcPts val="8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lang="en-GB" sz="16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(</m:t>
                      </m:r>
                      <m:f>
                        <m:fPr>
                          <m:ctrlP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  <m:r>
                        <a:rPr lang="en-GB" sz="16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GB" sz="16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</m:t>
                      </m:r>
                    </m:oMath>
                  </m:oMathPara>
                </a14:m>
                <a:endParaRPr lang="en-GB" sz="1050" kern="100" dirty="0">
                  <a:solidFill>
                    <a:prstClr val="black"/>
                  </a:solidFill>
                  <a:latin typeface="Aptos" panose="020B0004020202020204" pitchFamily="34" charset="0"/>
                  <a:ea typeface="Aptos" panose="020B00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𝟔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9FB2F81-C3B9-AC1D-22E3-C77404F32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170" y="4793205"/>
                <a:ext cx="2087592" cy="954877"/>
              </a:xfrm>
              <a:prstGeom prst="rect">
                <a:avLst/>
              </a:prstGeom>
              <a:blipFill>
                <a:blip r:embed="rId9"/>
                <a:stretch>
                  <a:fillRect b="-6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F759042-C81E-FDE7-CFAA-EC5AD6588105}"/>
                  </a:ext>
                </a:extLst>
              </p:cNvPr>
              <p:cNvSpPr txBox="1"/>
              <p:nvPr/>
            </p:nvSpPr>
            <p:spPr>
              <a:xfrm>
                <a:off x="3321169" y="5964237"/>
                <a:ext cx="22342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d>
                        <m:dPr>
                          <m:ctrlP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GB" sz="1600" b="0" i="1" kern="100" smtClean="0">
                              <a:solidFill>
                                <a:srgbClr val="FF0000"/>
                              </a:solidFill>
                              <a:effectLst/>
                              <a:latin typeface="Cambria Math" panose="02040503050406030204" pitchFamily="18" charset="0"/>
                              <a:ea typeface="Aptos" panose="020B0004020202020204" pitchFamily="34" charset="0"/>
                              <a:cs typeface="Arial" panose="020B0604020202020204" pitchFamily="34" charset="0"/>
                            </a:rPr>
                            <m:t>𝑥</m:t>
                          </m:r>
                        </m:e>
                      </m:d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16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10</m:t>
                      </m:r>
                      <m:r>
                        <a:rPr lang="en-GB" sz="1600" b="0" i="1" kern="1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(4)</m:t>
                      </m:r>
                      <m:r>
                        <a:rPr lang="en-GB" sz="1600" i="1" kern="1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 </m:t>
                      </m:r>
                      <m:sSup>
                        <m:sSupPr>
                          <m:ctrlP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  <m:r>
                            <a:rPr lang="en-GB" sz="1600" b="0" i="1" kern="10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(4)</m:t>
                          </m:r>
                        </m:e>
                        <m:sup>
                          <m:r>
                            <a:rPr lang="en-GB" sz="1600" i="1" kern="1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i="1" kern="100" dirty="0">
                  <a:solidFill>
                    <a:prstClr val="black"/>
                  </a:solidFill>
                  <a:latin typeface="Cambria Math" panose="02040503050406030204" pitchFamily="18" charset="0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h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1600" b="0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)=</m:t>
                      </m:r>
                      <m:r>
                        <a:rPr lang="en-GB" sz="1600" b="1" i="1" kern="100" smtClean="0">
                          <a:solidFill>
                            <a:srgbClr val="FF0000"/>
                          </a:solidFill>
                          <a:effectLst/>
                          <a:latin typeface="Cambria Math" panose="02040503050406030204" pitchFamily="18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m:t>𝟖</m:t>
                      </m:r>
                    </m:oMath>
                  </m:oMathPara>
                </a14:m>
                <a:endParaRPr lang="en-GB" sz="1600" b="1" kern="100" dirty="0">
                  <a:solidFill>
                    <a:srgbClr val="FF0000"/>
                  </a:solidFill>
                  <a:effectLst/>
                  <a:ea typeface="Aptos" panose="020B00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F759042-C81E-FDE7-CFAA-EC5AD6588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169" y="5964237"/>
                <a:ext cx="2234241" cy="584775"/>
              </a:xfrm>
              <a:prstGeom prst="rect">
                <a:avLst/>
              </a:prstGeom>
              <a:blipFill>
                <a:blip r:embed="rId10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F26E0F-A185-6E80-7D95-6A56F731699C}"/>
                  </a:ext>
                </a:extLst>
              </p:cNvPr>
              <p:cNvSpPr txBox="1"/>
              <p:nvPr/>
            </p:nvSpPr>
            <p:spPr>
              <a:xfrm>
                <a:off x="9859992" y="492457"/>
                <a:ext cx="186043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−5=4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GB" sz="2000" b="1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𝟗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BF26E0F-A185-6E80-7D95-6A56F7316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992" y="492457"/>
                <a:ext cx="1860432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208F72-4231-6CA7-AF38-C35940509191}"/>
                  </a:ext>
                </a:extLst>
              </p:cNvPr>
              <p:cNvSpPr txBox="1"/>
              <p:nvPr/>
            </p:nvSpPr>
            <p:spPr>
              <a:xfrm>
                <a:off x="9859992" y="1432737"/>
                <a:ext cx="1860432" cy="978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+2=4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208F72-4231-6CA7-AF38-C359405091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9992" y="1432737"/>
                <a:ext cx="1860432" cy="9783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847C6F-0A1F-A654-F88C-AEC81569025B}"/>
                  </a:ext>
                </a:extLst>
              </p:cNvPr>
              <p:cNvSpPr txBox="1"/>
              <p:nvPr/>
            </p:nvSpPr>
            <p:spPr>
              <a:xfrm>
                <a:off x="10072776" y="2643476"/>
                <a:ext cx="1739664" cy="9762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 kern="1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  <m:r>
                            <a:rPr lang="en-GB" sz="2000" b="0" i="1" kern="1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 − 3</m:t>
                          </m:r>
                        </m:num>
                        <m:den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den>
                      </m:f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GB" sz="2000" b="1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𝟕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847C6F-0A1F-A654-F88C-AEC815690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2776" y="2643476"/>
                <a:ext cx="1739664" cy="97629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85B941-FF12-2E33-4BB4-412C286473BC}"/>
                  </a:ext>
                </a:extLst>
              </p:cNvPr>
              <p:cNvSpPr txBox="1"/>
              <p:nvPr/>
            </p:nvSpPr>
            <p:spPr>
              <a:xfrm>
                <a:off x="9952008" y="3785307"/>
                <a:ext cx="1860432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kern="1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4(</m:t>
                          </m:r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𝑥</m:t>
                          </m:r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−3)</m:t>
                          </m:r>
                        </m:e>
                        <m:sup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kern="1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16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=5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185B941-FF12-2E33-4BB4-412C28647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2008" y="3785307"/>
                <a:ext cx="1860432" cy="70788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BAF673-BD5B-2176-8043-C7C17FF79EB6}"/>
                  </a:ext>
                </a:extLst>
              </p:cNvPr>
              <p:cNvSpPr txBox="1"/>
              <p:nvPr/>
            </p:nvSpPr>
            <p:spPr>
              <a:xfrm>
                <a:off x="9854241" y="4603227"/>
                <a:ext cx="1860432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6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i="1" kern="1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num>
                        <m:den>
                          <m:r>
                            <a:rPr kumimoji="0" lang="en-GB" sz="2000" b="1" i="1" u="none" strike="noStrike" kern="1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BAF673-BD5B-2176-8043-C7C17FF79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241" y="4603227"/>
                <a:ext cx="1860432" cy="124880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573DA8-9C07-54CD-0864-439DC9720F8A}"/>
                  </a:ext>
                </a:extLst>
              </p:cNvPr>
              <p:cNvSpPr txBox="1"/>
              <p:nvPr/>
            </p:nvSpPr>
            <p:spPr>
              <a:xfrm>
                <a:off x="10072776" y="6073520"/>
                <a:ext cx="213072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+3=5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kumimoji="0" lang="en-GB" sz="2000" b="0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kumimoji="0" lang="en-GB" sz="2000" b="1" i="1" u="none" strike="noStrike" kern="1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m:t>𝟓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573DA8-9C07-54CD-0864-439DC9720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2776" y="6073520"/>
                <a:ext cx="2130726" cy="70788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164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9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597</Words>
  <Application>Microsoft Office PowerPoint</Application>
  <PresentationFormat>Widescreen</PresentationFormat>
  <Paragraphs>93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2020-04-20T10:03:24Z</dcterms:created>
  <dcterms:modified xsi:type="dcterms:W3CDTF">2024-11-29T06:59:43Z</dcterms:modified>
</cp:coreProperties>
</file>