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12" r:id="rId2"/>
    <p:sldId id="620" r:id="rId3"/>
    <p:sldId id="609" r:id="rId4"/>
    <p:sldId id="613" r:id="rId5"/>
    <p:sldId id="610" r:id="rId6"/>
    <p:sldId id="611" r:id="rId7"/>
    <p:sldId id="614" r:id="rId8"/>
    <p:sldId id="615" r:id="rId9"/>
    <p:sldId id="616" r:id="rId10"/>
    <p:sldId id="6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54AC45-A910-4CF9-9A5C-76079DBA986E}" v="464" dt="2023-11-06T05:30:47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7" autoAdjust="0"/>
    <p:restoredTop sz="92308" autoAdjust="0"/>
  </p:normalViewPr>
  <p:slideViewPr>
    <p:cSldViewPr>
      <p:cViewPr varScale="1">
        <p:scale>
          <a:sx n="86" d="100"/>
          <a:sy n="86" d="100"/>
        </p:scale>
        <p:origin x="90" y="4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1F5A74E-A026-4E2E-9E72-2458C1AF8896}"/>
    <pc:docChg chg="undo custSel addSld modSld">
      <pc:chgData name="Stewart Gale" userId="3647ddd2-6040-41ae-a96d-232c23482af8" providerId="ADAL" clId="{A1F5A74E-A026-4E2E-9E72-2458C1AF8896}" dt="2022-11-28T06:03:04.692" v="820" actId="14100"/>
      <pc:docMkLst>
        <pc:docMk/>
      </pc:docMkLst>
      <pc:sldChg chg="modSp mod">
        <pc:chgData name="Stewart Gale" userId="3647ddd2-6040-41ae-a96d-232c23482af8" providerId="ADAL" clId="{A1F5A74E-A026-4E2E-9E72-2458C1AF8896}" dt="2022-11-17T04:56:57.314" v="0" actId="1076"/>
        <pc:sldMkLst>
          <pc:docMk/>
          <pc:sldMk cId="3272199239" sldId="614"/>
        </pc:sldMkLst>
        <pc:cxnChg chg="mod">
          <ac:chgData name="Stewart Gale" userId="3647ddd2-6040-41ae-a96d-232c23482af8" providerId="ADAL" clId="{A1F5A74E-A026-4E2E-9E72-2458C1AF8896}" dt="2022-11-17T04:56:57.314" v="0" actId="1076"/>
          <ac:cxnSpMkLst>
            <pc:docMk/>
            <pc:sldMk cId="3272199239" sldId="614"/>
            <ac:cxnSpMk id="10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A1F5A74E-A026-4E2E-9E72-2458C1AF8896}" dt="2022-11-17T05:04:03.324" v="257"/>
        <pc:sldMkLst>
          <pc:docMk/>
          <pc:sldMk cId="2427795883" sldId="615"/>
        </pc:sldMkLst>
        <pc:spChg chg="mod">
          <ac:chgData name="Stewart Gale" userId="3647ddd2-6040-41ae-a96d-232c23482af8" providerId="ADAL" clId="{A1F5A74E-A026-4E2E-9E72-2458C1AF8896}" dt="2022-11-17T04:57:47.504" v="10" actId="165"/>
          <ac:spMkLst>
            <pc:docMk/>
            <pc:sldMk cId="2427795883" sldId="615"/>
            <ac:spMk id="3" creationId="{00000000-0000-0000-0000-000000000000}"/>
          </ac:spMkLst>
        </pc:spChg>
        <pc:spChg chg="add del mod topLvl">
          <ac:chgData name="Stewart Gale" userId="3647ddd2-6040-41ae-a96d-232c23482af8" providerId="ADAL" clId="{A1F5A74E-A026-4E2E-9E72-2458C1AF8896}" dt="2022-11-17T05:02:51.162" v="246" actId="478"/>
          <ac:spMkLst>
            <pc:docMk/>
            <pc:sldMk cId="2427795883" sldId="615"/>
            <ac:spMk id="5" creationId="{00000000-0000-0000-0000-000000000000}"/>
          </ac:spMkLst>
        </pc:spChg>
        <pc:spChg chg="del mod topLvl">
          <ac:chgData name="Stewart Gale" userId="3647ddd2-6040-41ae-a96d-232c23482af8" providerId="ADAL" clId="{A1F5A74E-A026-4E2E-9E72-2458C1AF8896}" dt="2022-11-17T05:03:05.876" v="247" actId="478"/>
          <ac:spMkLst>
            <pc:docMk/>
            <pc:sldMk cId="2427795883" sldId="615"/>
            <ac:spMk id="6" creationId="{00000000-0000-0000-0000-000000000000}"/>
          </ac:spMkLst>
        </pc:spChg>
        <pc:spChg chg="del">
          <ac:chgData name="Stewart Gale" userId="3647ddd2-6040-41ae-a96d-232c23482af8" providerId="ADAL" clId="{A1F5A74E-A026-4E2E-9E72-2458C1AF8896}" dt="2022-11-17T04:57:11.130" v="2" actId="478"/>
          <ac:spMkLst>
            <pc:docMk/>
            <pc:sldMk cId="2427795883" sldId="615"/>
            <ac:spMk id="7" creationId="{00000000-0000-0000-0000-000000000000}"/>
          </ac:spMkLst>
        </pc:spChg>
        <pc:spChg chg="add mod">
          <ac:chgData name="Stewart Gale" userId="3647ddd2-6040-41ae-a96d-232c23482af8" providerId="ADAL" clId="{A1F5A74E-A026-4E2E-9E72-2458C1AF8896}" dt="2022-11-17T05:00:18.659" v="93" actId="403"/>
          <ac:spMkLst>
            <pc:docMk/>
            <pc:sldMk cId="2427795883" sldId="615"/>
            <ac:spMk id="18" creationId="{6D4D6AEB-F895-A132-462A-F349DAA269EB}"/>
          </ac:spMkLst>
        </pc:spChg>
        <pc:spChg chg="add mod">
          <ac:chgData name="Stewart Gale" userId="3647ddd2-6040-41ae-a96d-232c23482af8" providerId="ADAL" clId="{A1F5A74E-A026-4E2E-9E72-2458C1AF8896}" dt="2022-11-17T05:04:02.247" v="256" actId="1076"/>
          <ac:spMkLst>
            <pc:docMk/>
            <pc:sldMk cId="2427795883" sldId="615"/>
            <ac:spMk id="19" creationId="{C74EA2AE-5B45-020E-4262-093E0C12500E}"/>
          </ac:spMkLst>
        </pc:spChg>
        <pc:grpChg chg="mod topLvl">
          <ac:chgData name="Stewart Gale" userId="3647ddd2-6040-41ae-a96d-232c23482af8" providerId="ADAL" clId="{A1F5A74E-A026-4E2E-9E72-2458C1AF8896}" dt="2022-11-17T04:57:47.504" v="10" actId="165"/>
          <ac:grpSpMkLst>
            <pc:docMk/>
            <pc:sldMk cId="2427795883" sldId="615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1F5A74E-A026-4E2E-9E72-2458C1AF8896}" dt="2022-11-17T04:57:47.504" v="10" actId="165"/>
          <ac:grpSpMkLst>
            <pc:docMk/>
            <pc:sldMk cId="2427795883" sldId="615"/>
            <ac:grpSpMk id="8" creationId="{6A72503F-9335-B08D-8276-664898E1DEF1}"/>
          </ac:grpSpMkLst>
        </pc:grpChg>
        <pc:grpChg chg="add del mod">
          <ac:chgData name="Stewart Gale" userId="3647ddd2-6040-41ae-a96d-232c23482af8" providerId="ADAL" clId="{A1F5A74E-A026-4E2E-9E72-2458C1AF8896}" dt="2022-11-17T04:58:46.907" v="22" actId="165"/>
          <ac:grpSpMkLst>
            <pc:docMk/>
            <pc:sldMk cId="2427795883" sldId="615"/>
            <ac:grpSpMk id="9" creationId="{BA5C1CB9-732D-BFC7-3559-5AA95528E324}"/>
          </ac:grpSpMkLst>
        </pc:grpChg>
        <pc:grpChg chg="add del mod">
          <ac:chgData name="Stewart Gale" userId="3647ddd2-6040-41ae-a96d-232c23482af8" providerId="ADAL" clId="{A1F5A74E-A026-4E2E-9E72-2458C1AF8896}" dt="2022-11-17T05:01:58.982" v="234" actId="165"/>
          <ac:grpSpMkLst>
            <pc:docMk/>
            <pc:sldMk cId="2427795883" sldId="615"/>
            <ac:grpSpMk id="17" creationId="{8B7585A5-D173-4031-E747-DCCAD8B98A78}"/>
          </ac:grpSpMkLst>
        </pc:grpChg>
        <pc:cxnChg chg="mod">
          <ac:chgData name="Stewart Gale" userId="3647ddd2-6040-41ae-a96d-232c23482af8" providerId="ADAL" clId="{A1F5A74E-A026-4E2E-9E72-2458C1AF8896}" dt="2022-11-17T04:57:47.504" v="10" actId="165"/>
          <ac:cxnSpMkLst>
            <pc:docMk/>
            <pc:sldMk cId="2427795883" sldId="615"/>
            <ac:cxnSpMk id="4" creationId="{00000000-0000-0000-0000-000000000000}"/>
          </ac:cxnSpMkLst>
        </pc:cxnChg>
        <pc:cxnChg chg="add mod topLvl">
          <ac:chgData name="Stewart Gale" userId="3647ddd2-6040-41ae-a96d-232c23482af8" providerId="ADAL" clId="{A1F5A74E-A026-4E2E-9E72-2458C1AF8896}" dt="2022-11-17T05:03:35.255" v="252" actId="14100"/>
          <ac:cxnSpMkLst>
            <pc:docMk/>
            <pc:sldMk cId="2427795883" sldId="615"/>
            <ac:cxnSpMk id="10" creationId="{55BFD34F-B07C-CEA0-A44A-6DD904AB5FF9}"/>
          </ac:cxnSpMkLst>
        </pc:cxnChg>
        <pc:cxnChg chg="add mod topLvl">
          <ac:chgData name="Stewart Gale" userId="3647ddd2-6040-41ae-a96d-232c23482af8" providerId="ADAL" clId="{A1F5A74E-A026-4E2E-9E72-2458C1AF8896}" dt="2022-11-17T05:03:46.296" v="254" actId="1076"/>
          <ac:cxnSpMkLst>
            <pc:docMk/>
            <pc:sldMk cId="2427795883" sldId="615"/>
            <ac:cxnSpMk id="11" creationId="{DFF078C7-4698-2413-8A5E-E2C6824114DA}"/>
          </ac:cxnSpMkLst>
        </pc:cxnChg>
        <pc:cxnChg chg="add mod">
          <ac:chgData name="Stewart Gale" userId="3647ddd2-6040-41ae-a96d-232c23482af8" providerId="ADAL" clId="{A1F5A74E-A026-4E2E-9E72-2458C1AF8896}" dt="2022-11-17T05:03:28.710" v="251" actId="1582"/>
          <ac:cxnSpMkLst>
            <pc:docMk/>
            <pc:sldMk cId="2427795883" sldId="615"/>
            <ac:cxnSpMk id="21" creationId="{500456CA-360B-8CE4-22EA-E26DC66E27EC}"/>
          </ac:cxnSpMkLst>
        </pc:cxnChg>
        <pc:cxnChg chg="add mod">
          <ac:chgData name="Stewart Gale" userId="3647ddd2-6040-41ae-a96d-232c23482af8" providerId="ADAL" clId="{A1F5A74E-A026-4E2E-9E72-2458C1AF8896}" dt="2022-11-17T05:03:28.710" v="251" actId="1582"/>
          <ac:cxnSpMkLst>
            <pc:docMk/>
            <pc:sldMk cId="2427795883" sldId="615"/>
            <ac:cxnSpMk id="22" creationId="{5D3BDBDF-797E-B1FB-B6DE-C99F1965EE76}"/>
          </ac:cxnSpMkLst>
        </pc:cxnChg>
        <pc:cxnChg chg="add mod">
          <ac:chgData name="Stewart Gale" userId="3647ddd2-6040-41ae-a96d-232c23482af8" providerId="ADAL" clId="{A1F5A74E-A026-4E2E-9E72-2458C1AF8896}" dt="2022-11-17T05:03:28.710" v="251" actId="1582"/>
          <ac:cxnSpMkLst>
            <pc:docMk/>
            <pc:sldMk cId="2427795883" sldId="615"/>
            <ac:cxnSpMk id="25" creationId="{EC967AF3-193E-31C4-E4B5-A15F4B1289CC}"/>
          </ac:cxnSpMkLst>
        </pc:cxnChg>
      </pc:sldChg>
      <pc:sldChg chg="addSp modSp new mod">
        <pc:chgData name="Stewart Gale" userId="3647ddd2-6040-41ae-a96d-232c23482af8" providerId="ADAL" clId="{A1F5A74E-A026-4E2E-9E72-2458C1AF8896}" dt="2022-11-28T06:03:04.692" v="820" actId="14100"/>
        <pc:sldMkLst>
          <pc:docMk/>
          <pc:sldMk cId="551823671" sldId="616"/>
        </pc:sldMkLst>
        <pc:spChg chg="mod">
          <ac:chgData name="Stewart Gale" userId="3647ddd2-6040-41ae-a96d-232c23482af8" providerId="ADAL" clId="{A1F5A74E-A026-4E2E-9E72-2458C1AF8896}" dt="2022-11-17T05:04:46.147" v="259"/>
          <ac:spMkLst>
            <pc:docMk/>
            <pc:sldMk cId="551823671" sldId="616"/>
            <ac:spMk id="3" creationId="{61213466-90BC-5C45-9DF3-21B22860AB3E}"/>
          </ac:spMkLst>
        </pc:spChg>
        <pc:spChg chg="add mod">
          <ac:chgData name="Stewart Gale" userId="3647ddd2-6040-41ae-a96d-232c23482af8" providerId="ADAL" clId="{A1F5A74E-A026-4E2E-9E72-2458C1AF8896}" dt="2022-11-28T06:03:04.692" v="820" actId="14100"/>
          <ac:spMkLst>
            <pc:docMk/>
            <pc:sldMk cId="551823671" sldId="616"/>
            <ac:spMk id="5" creationId="{A572D694-E4B9-9E55-00F6-D4938C6B1E8E}"/>
          </ac:spMkLst>
        </pc:spChg>
        <pc:grpChg chg="add mod">
          <ac:chgData name="Stewart Gale" userId="3647ddd2-6040-41ae-a96d-232c23482af8" providerId="ADAL" clId="{A1F5A74E-A026-4E2E-9E72-2458C1AF8896}" dt="2022-11-17T05:04:46.147" v="259"/>
          <ac:grpSpMkLst>
            <pc:docMk/>
            <pc:sldMk cId="551823671" sldId="616"/>
            <ac:grpSpMk id="2" creationId="{F26BFAE4-8F2D-C419-8B77-54D5892E0844}"/>
          </ac:grpSpMkLst>
        </pc:grpChg>
        <pc:cxnChg chg="mod">
          <ac:chgData name="Stewart Gale" userId="3647ddd2-6040-41ae-a96d-232c23482af8" providerId="ADAL" clId="{A1F5A74E-A026-4E2E-9E72-2458C1AF8896}" dt="2022-11-17T05:04:46.147" v="259"/>
          <ac:cxnSpMkLst>
            <pc:docMk/>
            <pc:sldMk cId="551823671" sldId="616"/>
            <ac:cxnSpMk id="4" creationId="{8142591E-8FB1-109A-42DD-22FE1A4D2D5E}"/>
          </ac:cxnSpMkLst>
        </pc:cxnChg>
      </pc:sldChg>
      <pc:sldChg chg="addSp modSp add mod modAnim">
        <pc:chgData name="Stewart Gale" userId="3647ddd2-6040-41ae-a96d-232c23482af8" providerId="ADAL" clId="{A1F5A74E-A026-4E2E-9E72-2458C1AF8896}" dt="2022-11-28T06:02:39.782" v="814" actId="1076"/>
        <pc:sldMkLst>
          <pc:docMk/>
          <pc:sldMk cId="984784583" sldId="617"/>
        </pc:sldMkLst>
        <pc:spChg chg="mod">
          <ac:chgData name="Stewart Gale" userId="3647ddd2-6040-41ae-a96d-232c23482af8" providerId="ADAL" clId="{A1F5A74E-A026-4E2E-9E72-2458C1AF8896}" dt="2022-11-28T06:02:35.928" v="813" actId="5793"/>
          <ac:spMkLst>
            <pc:docMk/>
            <pc:sldMk cId="984784583" sldId="617"/>
            <ac:spMk id="5" creationId="{A572D694-E4B9-9E55-00F6-D4938C6B1E8E}"/>
          </ac:spMkLst>
        </pc:spChg>
        <pc:spChg chg="add mod">
          <ac:chgData name="Stewart Gale" userId="3647ddd2-6040-41ae-a96d-232c23482af8" providerId="ADAL" clId="{A1F5A74E-A026-4E2E-9E72-2458C1AF8896}" dt="2022-11-28T06:02:39.782" v="814" actId="1076"/>
          <ac:spMkLst>
            <pc:docMk/>
            <pc:sldMk cId="984784583" sldId="617"/>
            <ac:spMk id="6" creationId="{D2967BBA-6B24-73D6-8652-D26B58AB05C3}"/>
          </ac:spMkLst>
        </pc:spChg>
      </pc:sldChg>
      <pc:sldChg chg="addSp modSp add mod modAnim">
        <pc:chgData name="Stewart Gale" userId="3647ddd2-6040-41ae-a96d-232c23482af8" providerId="ADAL" clId="{A1F5A74E-A026-4E2E-9E72-2458C1AF8896}" dt="2022-11-28T06:01:57.260" v="777" actId="20577"/>
        <pc:sldMkLst>
          <pc:docMk/>
          <pc:sldMk cId="1044762416" sldId="618"/>
        </pc:sldMkLst>
        <pc:spChg chg="mod">
          <ac:chgData name="Stewart Gale" userId="3647ddd2-6040-41ae-a96d-232c23482af8" providerId="ADAL" clId="{A1F5A74E-A026-4E2E-9E72-2458C1AF8896}" dt="2022-11-28T06:01:57.260" v="777" actId="20577"/>
          <ac:spMkLst>
            <pc:docMk/>
            <pc:sldMk cId="1044762416" sldId="618"/>
            <ac:spMk id="5" creationId="{A572D694-E4B9-9E55-00F6-D4938C6B1E8E}"/>
          </ac:spMkLst>
        </pc:spChg>
        <pc:spChg chg="add mod">
          <ac:chgData name="Stewart Gale" userId="3647ddd2-6040-41ae-a96d-232c23482af8" providerId="ADAL" clId="{A1F5A74E-A026-4E2E-9E72-2458C1AF8896}" dt="2022-11-17T05:10:53.818" v="715" actId="1076"/>
          <ac:spMkLst>
            <pc:docMk/>
            <pc:sldMk cId="1044762416" sldId="618"/>
            <ac:spMk id="6" creationId="{46221753-6DBE-916D-8F64-8AE1365DE22F}"/>
          </ac:spMkLst>
        </pc:spChg>
      </pc:sldChg>
      <pc:sldChg chg="addSp modSp add mod">
        <pc:chgData name="Stewart Gale" userId="3647ddd2-6040-41ae-a96d-232c23482af8" providerId="ADAL" clId="{A1F5A74E-A026-4E2E-9E72-2458C1AF8896}" dt="2022-11-28T06:02:50.699" v="817" actId="1076"/>
        <pc:sldMkLst>
          <pc:docMk/>
          <pc:sldMk cId="1662535349" sldId="619"/>
        </pc:sldMkLst>
        <pc:spChg chg="mod">
          <ac:chgData name="Stewart Gale" userId="3647ddd2-6040-41ae-a96d-232c23482af8" providerId="ADAL" clId="{A1F5A74E-A026-4E2E-9E72-2458C1AF8896}" dt="2022-11-28T06:02:00.543" v="778" actId="20577"/>
          <ac:spMkLst>
            <pc:docMk/>
            <pc:sldMk cId="1662535349" sldId="619"/>
            <ac:spMk id="5" creationId="{A572D694-E4B9-9E55-00F6-D4938C6B1E8E}"/>
          </ac:spMkLst>
        </pc:spChg>
        <pc:spChg chg="add mod">
          <ac:chgData name="Stewart Gale" userId="3647ddd2-6040-41ae-a96d-232c23482af8" providerId="ADAL" clId="{A1F5A74E-A026-4E2E-9E72-2458C1AF8896}" dt="2022-11-28T06:02:50.699" v="817" actId="1076"/>
          <ac:spMkLst>
            <pc:docMk/>
            <pc:sldMk cId="1662535349" sldId="619"/>
            <ac:spMk id="6" creationId="{1C3F8504-3654-2F28-65CE-175AD5779FE5}"/>
          </ac:spMkLst>
        </pc:spChg>
      </pc:sldChg>
    </pc:docChg>
  </pc:docChgLst>
  <pc:docChgLst>
    <pc:chgData name="Stewart Gale" userId="3647ddd2-6040-41ae-a96d-232c23482af8" providerId="ADAL" clId="{7954AC45-A910-4CF9-9A5C-76079DBA986E}"/>
    <pc:docChg chg="undo custSel addSld delSld modSld sldOrd modMainMaster modNotesMaster">
      <pc:chgData name="Stewart Gale" userId="3647ddd2-6040-41ae-a96d-232c23482af8" providerId="ADAL" clId="{7954AC45-A910-4CF9-9A5C-76079DBA986E}" dt="2023-11-06T05:31:31.740" v="989" actId="47"/>
      <pc:docMkLst>
        <pc:docMk/>
      </pc:docMkLst>
      <pc:sldChg chg="addSp delSp modSp mod">
        <pc:chgData name="Stewart Gale" userId="3647ddd2-6040-41ae-a96d-232c23482af8" providerId="ADAL" clId="{7954AC45-A910-4CF9-9A5C-76079DBA986E}" dt="2023-08-21T15:49:39.238" v="110" actId="1038"/>
        <pc:sldMkLst>
          <pc:docMk/>
          <pc:sldMk cId="1014464135" sldId="609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1014464135" sldId="609"/>
            <ac:spMk id="3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5:48:34.181" v="91" actId="478"/>
          <ac:spMkLst>
            <pc:docMk/>
            <pc:sldMk cId="1014464135" sldId="609"/>
            <ac:spMk id="5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5:48:36.032" v="92" actId="478"/>
          <ac:spMkLst>
            <pc:docMk/>
            <pc:sldMk cId="1014464135" sldId="609"/>
            <ac:spMk id="6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9:17.869" v="103" actId="1076"/>
          <ac:spMkLst>
            <pc:docMk/>
            <pc:sldMk cId="1014464135" sldId="609"/>
            <ac:spMk id="7" creationId="{00000000-0000-0000-0000-000000000000}"/>
          </ac:spMkLst>
        </pc:spChg>
        <pc:spChg chg="add mod">
          <ac:chgData name="Stewart Gale" userId="3647ddd2-6040-41ae-a96d-232c23482af8" providerId="ADAL" clId="{7954AC45-A910-4CF9-9A5C-76079DBA986E}" dt="2023-08-21T15:49:10.122" v="100" actId="164"/>
          <ac:spMkLst>
            <pc:docMk/>
            <pc:sldMk cId="1014464135" sldId="609"/>
            <ac:spMk id="8" creationId="{150286F4-C4D1-B4F3-1237-BEA43F7B49A1}"/>
          </ac:spMkLst>
        </pc:spChg>
        <pc:spChg chg="add mod">
          <ac:chgData name="Stewart Gale" userId="3647ddd2-6040-41ae-a96d-232c23482af8" providerId="ADAL" clId="{7954AC45-A910-4CF9-9A5C-76079DBA986E}" dt="2023-08-21T15:49:10.122" v="100" actId="164"/>
          <ac:spMkLst>
            <pc:docMk/>
            <pc:sldMk cId="1014464135" sldId="609"/>
            <ac:spMk id="9" creationId="{FCD64D4E-2867-054B-6A7A-0C5DE2533B20}"/>
          </ac:spMkLst>
        </pc:spChg>
        <pc:spChg chg="add mod">
          <ac:chgData name="Stewart Gale" userId="3647ddd2-6040-41ae-a96d-232c23482af8" providerId="ADAL" clId="{7954AC45-A910-4CF9-9A5C-76079DBA986E}" dt="2023-08-21T15:49:39.238" v="110" actId="1038"/>
          <ac:spMkLst>
            <pc:docMk/>
            <pc:sldMk cId="1014464135" sldId="609"/>
            <ac:spMk id="11" creationId="{5DF78951-D767-9F7D-0520-C57C8A03B361}"/>
          </ac:spMkLst>
        </pc:spChg>
        <pc:grpChg chg="del mod">
          <ac:chgData name="Stewart Gale" userId="3647ddd2-6040-41ae-a96d-232c23482af8" providerId="ADAL" clId="{7954AC45-A910-4CF9-9A5C-76079DBA986E}" dt="2023-08-21T15:47:27.801" v="77" actId="478"/>
          <ac:grpSpMkLst>
            <pc:docMk/>
            <pc:sldMk cId="1014464135" sldId="609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7954AC45-A910-4CF9-9A5C-76079DBA986E}" dt="2023-08-21T15:49:22.524" v="105" actId="1076"/>
          <ac:grpSpMkLst>
            <pc:docMk/>
            <pc:sldMk cId="1014464135" sldId="609"/>
            <ac:grpSpMk id="10" creationId="{922BCC9C-16F4-C0A9-E033-D9895EFD01A2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1014464135" sldId="609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7954AC45-A910-4CF9-9A5C-76079DBA986E}" dt="2023-11-06T04:55:26.924" v="874"/>
        <pc:sldMkLst>
          <pc:docMk/>
          <pc:sldMk cId="411900437" sldId="610"/>
        </pc:sldMkLst>
        <pc:spChg chg="add mod">
          <ac:chgData name="Stewart Gale" userId="3647ddd2-6040-41ae-a96d-232c23482af8" providerId="ADAL" clId="{7954AC45-A910-4CF9-9A5C-76079DBA986E}" dt="2023-11-06T04:54:15.166" v="863" actId="14100"/>
          <ac:spMkLst>
            <pc:docMk/>
            <pc:sldMk cId="411900437" sldId="610"/>
            <ac:spMk id="2" creationId="{5594F8B8-8E29-3F62-592F-A0BE03C52259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411900437" sldId="610"/>
            <ac:spMk id="3" creationId="{00000000-0000-0000-0000-000000000000}"/>
          </ac:spMkLst>
        </pc:spChg>
        <pc:spChg chg="add mod">
          <ac:chgData name="Stewart Gale" userId="3647ddd2-6040-41ae-a96d-232c23482af8" providerId="ADAL" clId="{7954AC45-A910-4CF9-9A5C-76079DBA986E}" dt="2023-11-06T04:55:06.113" v="873" actId="1035"/>
          <ac:spMkLst>
            <pc:docMk/>
            <pc:sldMk cId="411900437" sldId="610"/>
            <ac:spMk id="3" creationId="{E98FC51A-78E4-8FF6-F1E5-DEBA21C56AC8}"/>
          </ac:spMkLst>
        </pc:spChg>
        <pc:spChg chg="del mod">
          <ac:chgData name="Stewart Gale" userId="3647ddd2-6040-41ae-a96d-232c23482af8" providerId="ADAL" clId="{7954AC45-A910-4CF9-9A5C-76079DBA986E}" dt="2023-08-21T15:52:59.459" v="135" actId="478"/>
          <ac:spMkLst>
            <pc:docMk/>
            <pc:sldMk cId="411900437" sldId="610"/>
            <ac:spMk id="5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5:52:59.459" v="135" actId="478"/>
          <ac:spMkLst>
            <pc:docMk/>
            <pc:sldMk cId="411900437" sldId="610"/>
            <ac:spMk id="7" creationId="{00000000-0000-0000-0000-000000000000}"/>
          </ac:spMkLst>
        </pc:spChg>
        <pc:spChg chg="mod topLvl">
          <ac:chgData name="Stewart Gale" userId="3647ddd2-6040-41ae-a96d-232c23482af8" providerId="ADAL" clId="{7954AC45-A910-4CF9-9A5C-76079DBA986E}" dt="2023-11-06T04:54:26.776" v="864" actId="165"/>
          <ac:spMkLst>
            <pc:docMk/>
            <pc:sldMk cId="411900437" sldId="610"/>
            <ac:spMk id="8" creationId="{4E51DBF7-0986-903F-BCC6-B5C27E5C9ADE}"/>
          </ac:spMkLst>
        </pc:spChg>
        <pc:spChg chg="mod topLvl">
          <ac:chgData name="Stewart Gale" userId="3647ddd2-6040-41ae-a96d-232c23482af8" providerId="ADAL" clId="{7954AC45-A910-4CF9-9A5C-76079DBA986E}" dt="2023-11-06T04:54:26.776" v="864" actId="165"/>
          <ac:spMkLst>
            <pc:docMk/>
            <pc:sldMk cId="411900437" sldId="610"/>
            <ac:spMk id="10" creationId="{53529D39-CFD0-76ED-EE40-8061BF83434A}"/>
          </ac:spMkLst>
        </pc:spChg>
        <pc:spChg chg="mod topLvl">
          <ac:chgData name="Stewart Gale" userId="3647ddd2-6040-41ae-a96d-232c23482af8" providerId="ADAL" clId="{7954AC45-A910-4CF9-9A5C-76079DBA986E}" dt="2023-11-06T04:54:26.776" v="864" actId="165"/>
          <ac:spMkLst>
            <pc:docMk/>
            <pc:sldMk cId="411900437" sldId="610"/>
            <ac:spMk id="14" creationId="{DEA16963-FFBD-BFA1-76EF-2E485FFEF29B}"/>
          </ac:spMkLst>
        </pc:spChg>
        <pc:spChg chg="del mod">
          <ac:chgData name="Stewart Gale" userId="3647ddd2-6040-41ae-a96d-232c23482af8" providerId="ADAL" clId="{7954AC45-A910-4CF9-9A5C-76079DBA986E}" dt="2023-08-21T15:52:59.459" v="135" actId="478"/>
          <ac:spMkLst>
            <pc:docMk/>
            <pc:sldMk cId="411900437" sldId="610"/>
            <ac:spMk id="15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5:52:59.459" v="135" actId="478"/>
          <ac:spMkLst>
            <pc:docMk/>
            <pc:sldMk cId="411900437" sldId="610"/>
            <ac:spMk id="16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5:52:59.459" v="135" actId="478"/>
          <ac:spMkLst>
            <pc:docMk/>
            <pc:sldMk cId="411900437" sldId="610"/>
            <ac:spMk id="17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3:45.216" v="147" actId="113"/>
          <ac:spMkLst>
            <pc:docMk/>
            <pc:sldMk cId="411900437" sldId="610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7954AC45-A910-4CF9-9A5C-76079DBA986E}" dt="2023-11-06T04:54:26.776" v="864" actId="165"/>
          <ac:spMkLst>
            <pc:docMk/>
            <pc:sldMk cId="411900437" sldId="610"/>
            <ac:spMk id="19" creationId="{EACB3924-8B7B-99C3-13A6-8093838D9200}"/>
          </ac:spMkLst>
        </pc:spChg>
        <pc:spChg chg="mod topLvl">
          <ac:chgData name="Stewart Gale" userId="3647ddd2-6040-41ae-a96d-232c23482af8" providerId="ADAL" clId="{7954AC45-A910-4CF9-9A5C-76079DBA986E}" dt="2023-11-06T04:54:26.776" v="864" actId="165"/>
          <ac:spMkLst>
            <pc:docMk/>
            <pc:sldMk cId="411900437" sldId="610"/>
            <ac:spMk id="20" creationId="{B283C2C2-AE08-1AAD-E17E-848DD207CA9D}"/>
          </ac:spMkLst>
        </pc:spChg>
        <pc:grpChg chg="del mod">
          <ac:chgData name="Stewart Gale" userId="3647ddd2-6040-41ae-a96d-232c23482af8" providerId="ADAL" clId="{7954AC45-A910-4CF9-9A5C-76079DBA986E}" dt="2023-08-21T15:50:56.367" v="134" actId="478"/>
          <ac:grpSpMkLst>
            <pc:docMk/>
            <pc:sldMk cId="411900437" sldId="61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7954AC45-A910-4CF9-9A5C-76079DBA986E}" dt="2023-11-06T04:54:26.776" v="864" actId="165"/>
          <ac:grpSpMkLst>
            <pc:docMk/>
            <pc:sldMk cId="411900437" sldId="610"/>
            <ac:grpSpMk id="6" creationId="{2B5B8F24-735A-8CD0-EC60-F394CF4B1C69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411900437" sldId="610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7954AC45-A910-4CF9-9A5C-76079DBA986E}" dt="2023-08-21T15:52:59.459" v="135" actId="478"/>
          <ac:cxnSpMkLst>
            <pc:docMk/>
            <pc:sldMk cId="411900437" sldId="610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7954AC45-A910-4CF9-9A5C-76079DBA986E}" dt="2023-08-21T15:52:59.459" v="135" actId="478"/>
          <ac:cxnSpMkLst>
            <pc:docMk/>
            <pc:sldMk cId="411900437" sldId="610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7954AC45-A910-4CF9-9A5C-76079DBA986E}" dt="2023-11-06T04:54:26.776" v="864" actId="165"/>
          <ac:cxnSpMkLst>
            <pc:docMk/>
            <pc:sldMk cId="411900437" sldId="610"/>
            <ac:cxnSpMk id="12" creationId="{34F1F854-0E4A-FBF7-3D52-D0D9D598A76B}"/>
          </ac:cxnSpMkLst>
        </pc:cxnChg>
        <pc:cxnChg chg="mod topLvl">
          <ac:chgData name="Stewart Gale" userId="3647ddd2-6040-41ae-a96d-232c23482af8" providerId="ADAL" clId="{7954AC45-A910-4CF9-9A5C-76079DBA986E}" dt="2023-11-06T04:54:26.776" v="864" actId="165"/>
          <ac:cxnSpMkLst>
            <pc:docMk/>
            <pc:sldMk cId="411900437" sldId="610"/>
            <ac:cxnSpMk id="13" creationId="{68886B02-E10D-491E-93FF-6A22B64C0E53}"/>
          </ac:cxnSpMkLst>
        </pc:cxnChg>
      </pc:sldChg>
      <pc:sldChg chg="addSp delSp modSp mod modAnim">
        <pc:chgData name="Stewart Gale" userId="3647ddd2-6040-41ae-a96d-232c23482af8" providerId="ADAL" clId="{7954AC45-A910-4CF9-9A5C-76079DBA986E}" dt="2023-11-06T05:30:17.711" v="985" actId="1076"/>
        <pc:sldMkLst>
          <pc:docMk/>
          <pc:sldMk cId="827682125" sldId="611"/>
        </pc:sldMkLst>
        <pc:spChg chg="add mod">
          <ac:chgData name="Stewart Gale" userId="3647ddd2-6040-41ae-a96d-232c23482af8" providerId="ADAL" clId="{7954AC45-A910-4CF9-9A5C-76079DBA986E}" dt="2023-11-06T05:30:15.325" v="984" actId="1076"/>
          <ac:spMkLst>
            <pc:docMk/>
            <pc:sldMk cId="827682125" sldId="611"/>
            <ac:spMk id="2" creationId="{4F3623F8-D3FF-AD1F-E4C2-EDFA543807E7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827682125" sldId="611"/>
            <ac:spMk id="3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7:47.446" v="213" actId="1076"/>
          <ac:spMkLst>
            <pc:docMk/>
            <pc:sldMk cId="827682125" sldId="611"/>
            <ac:spMk id="5" creationId="{00000000-0000-0000-0000-000000000000}"/>
          </ac:spMkLst>
        </pc:spChg>
        <pc:spChg chg="add mod">
          <ac:chgData name="Stewart Gale" userId="3647ddd2-6040-41ae-a96d-232c23482af8" providerId="ADAL" clId="{7954AC45-A910-4CF9-9A5C-76079DBA986E}" dt="2023-11-06T05:28:29.289" v="962" actId="1076"/>
          <ac:spMkLst>
            <pc:docMk/>
            <pc:sldMk cId="827682125" sldId="611"/>
            <ac:spMk id="7" creationId="{55A0ED27-E1E3-03EB-62B0-F0B933514083}"/>
          </ac:spMkLst>
        </pc:spChg>
        <pc:spChg chg="add mod">
          <ac:chgData name="Stewart Gale" userId="3647ddd2-6040-41ae-a96d-232c23482af8" providerId="ADAL" clId="{7954AC45-A910-4CF9-9A5C-76079DBA986E}" dt="2023-11-06T05:30:02.293" v="982" actId="1076"/>
          <ac:spMkLst>
            <pc:docMk/>
            <pc:sldMk cId="827682125" sldId="611"/>
            <ac:spMk id="9" creationId="{821849EA-C2B5-07EC-E5EA-8177A6D2E911}"/>
          </ac:spMkLst>
        </pc:spChg>
        <pc:spChg chg="add mod">
          <ac:chgData name="Stewart Gale" userId="3647ddd2-6040-41ae-a96d-232c23482af8" providerId="ADAL" clId="{7954AC45-A910-4CF9-9A5C-76079DBA986E}" dt="2023-11-06T05:30:17.711" v="985" actId="1076"/>
          <ac:spMkLst>
            <pc:docMk/>
            <pc:sldMk cId="827682125" sldId="611"/>
            <ac:spMk id="11" creationId="{E159726B-6C1F-E4D7-CBD5-05402F88FD49}"/>
          </ac:spMkLst>
        </pc:spChg>
        <pc:spChg chg="mod">
          <ac:chgData name="Stewart Gale" userId="3647ddd2-6040-41ae-a96d-232c23482af8" providerId="ADAL" clId="{7954AC45-A910-4CF9-9A5C-76079DBA986E}" dt="2023-11-06T05:29:58.735" v="980" actId="1076"/>
          <ac:spMkLst>
            <pc:docMk/>
            <pc:sldMk cId="827682125" sldId="611"/>
            <ac:spMk id="12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9:25.398" v="231" actId="1037"/>
          <ac:spMkLst>
            <pc:docMk/>
            <pc:sldMk cId="827682125" sldId="611"/>
            <ac:spMk id="13" creationId="{00000000-0000-0000-0000-000000000000}"/>
          </ac:spMkLst>
        </pc:spChg>
        <pc:grpChg chg="del mod">
          <ac:chgData name="Stewart Gale" userId="3647ddd2-6040-41ae-a96d-232c23482af8" providerId="ADAL" clId="{7954AC45-A910-4CF9-9A5C-76079DBA986E}" dt="2023-08-21T15:53:59.429" v="150" actId="478"/>
          <ac:grpSpMkLst>
            <pc:docMk/>
            <pc:sldMk cId="827682125" sldId="61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7954AC45-A910-4CF9-9A5C-76079DBA986E}" dt="2023-08-21T15:59:25.398" v="231" actId="1037"/>
          <ac:picMkLst>
            <pc:docMk/>
            <pc:sldMk cId="827682125" sldId="611"/>
            <ac:picMk id="14" creationId="{00000000-0000-0000-0000-000000000000}"/>
          </ac:picMkLst>
        </pc:pic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827682125" sldId="611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7954AC45-A910-4CF9-9A5C-76079DBA986E}" dt="2023-08-21T16:00:00.078" v="242" actId="1076"/>
          <ac:cxnSpMkLst>
            <pc:docMk/>
            <pc:sldMk cId="827682125" sldId="611"/>
            <ac:cxnSpMk id="16" creationId="{E6ACD7FC-5545-8E0E-37B0-E55B4A24F864}"/>
          </ac:cxnSpMkLst>
        </pc:cxnChg>
      </pc:sldChg>
      <pc:sldChg chg="delSp modSp mod ord modNotes">
        <pc:chgData name="Stewart Gale" userId="3647ddd2-6040-41ae-a96d-232c23482af8" providerId="ADAL" clId="{7954AC45-A910-4CF9-9A5C-76079DBA986E}" dt="2023-11-06T05:27:21.028" v="876"/>
        <pc:sldMkLst>
          <pc:docMk/>
          <pc:sldMk cId="4001748551" sldId="612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4001748551" sldId="612"/>
            <ac:spMk id="3" creationId="{1DCD659B-9B0F-4736-B272-47379BEFFD3A}"/>
          </ac:spMkLst>
        </pc:spChg>
        <pc:spChg chg="mod">
          <ac:chgData name="Stewart Gale" userId="3647ddd2-6040-41ae-a96d-232c23482af8" providerId="ADAL" clId="{7954AC45-A910-4CF9-9A5C-76079DBA986E}" dt="2023-08-26T05:44:23.459" v="852" actId="1035"/>
          <ac:spMkLst>
            <pc:docMk/>
            <pc:sldMk cId="4001748551" sldId="612"/>
            <ac:spMk id="5" creationId="{00000000-0000-0000-0000-000000000000}"/>
          </ac:spMkLst>
        </pc:spChg>
        <pc:grpChg chg="del mod">
          <ac:chgData name="Stewart Gale" userId="3647ddd2-6040-41ae-a96d-232c23482af8" providerId="ADAL" clId="{7954AC45-A910-4CF9-9A5C-76079DBA986E}" dt="2023-08-21T15:43:22.306" v="1" actId="478"/>
          <ac:grpSpMkLst>
            <pc:docMk/>
            <pc:sldMk cId="4001748551" sldId="61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4001748551" sldId="612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7954AC45-A910-4CF9-9A5C-76079DBA986E}" dt="2023-11-06T04:54:51.262" v="869"/>
        <pc:sldMkLst>
          <pc:docMk/>
          <pc:sldMk cId="4189270365" sldId="613"/>
        </pc:sldMkLst>
        <pc:spChg chg="add mod">
          <ac:chgData name="Stewart Gale" userId="3647ddd2-6040-41ae-a96d-232c23482af8" providerId="ADAL" clId="{7954AC45-A910-4CF9-9A5C-76079DBA986E}" dt="2023-11-06T04:53:55.018" v="859" actId="1076"/>
          <ac:spMkLst>
            <pc:docMk/>
            <pc:sldMk cId="4189270365" sldId="613"/>
            <ac:spMk id="2" creationId="{3369F67A-45AC-8761-4F71-C1ED6FF57623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4189270365" sldId="613"/>
            <ac:spMk id="3" creationId="{00000000-0000-0000-0000-000000000000}"/>
          </ac:spMkLst>
        </pc:spChg>
        <pc:spChg chg="add mod">
          <ac:chgData name="Stewart Gale" userId="3647ddd2-6040-41ae-a96d-232c23482af8" providerId="ADAL" clId="{7954AC45-A910-4CF9-9A5C-76079DBA986E}" dt="2023-11-06T04:54:47.260" v="867" actId="1076"/>
          <ac:spMkLst>
            <pc:docMk/>
            <pc:sldMk cId="4189270365" sldId="613"/>
            <ac:spMk id="3" creationId="{7D05BDAC-7B4E-4AA1-6561-85CFBA32A679}"/>
          </ac:spMkLst>
        </pc:spChg>
        <pc:spChg chg="mod">
          <ac:chgData name="Stewart Gale" userId="3647ddd2-6040-41ae-a96d-232c23482af8" providerId="ADAL" clId="{7954AC45-A910-4CF9-9A5C-76079DBA986E}" dt="2023-08-21T15:50:19.323" v="121" actId="403"/>
          <ac:spMkLst>
            <pc:docMk/>
            <pc:sldMk cId="4189270365" sldId="613"/>
            <ac:spMk id="5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5:29.046" v="162" actId="208"/>
          <ac:spMkLst>
            <pc:docMk/>
            <pc:sldMk cId="4189270365" sldId="613"/>
            <ac:spMk id="7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0:19.323" v="121" actId="403"/>
          <ac:spMkLst>
            <pc:docMk/>
            <pc:sldMk cId="4189270365" sldId="613"/>
            <ac:spMk id="15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0:19.323" v="121" actId="403"/>
          <ac:spMkLst>
            <pc:docMk/>
            <pc:sldMk cId="4189270365" sldId="613"/>
            <ac:spMk id="16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0:19.323" v="121" actId="403"/>
          <ac:spMkLst>
            <pc:docMk/>
            <pc:sldMk cId="4189270365" sldId="613"/>
            <ac:spMk id="17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3:50.896" v="148" actId="113"/>
          <ac:spMkLst>
            <pc:docMk/>
            <pc:sldMk cId="4189270365" sldId="613"/>
            <ac:spMk id="18" creationId="{00000000-0000-0000-0000-000000000000}"/>
          </ac:spMkLst>
        </pc:spChg>
        <pc:grpChg chg="del mod">
          <ac:chgData name="Stewart Gale" userId="3647ddd2-6040-41ae-a96d-232c23482af8" providerId="ADAL" clId="{7954AC45-A910-4CF9-9A5C-76079DBA986E}" dt="2023-08-21T15:49:46.012" v="111" actId="478"/>
          <ac:grpSpMkLst>
            <pc:docMk/>
            <pc:sldMk cId="4189270365" sldId="61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7954AC45-A910-4CF9-9A5C-76079DBA986E}" dt="2023-08-21T15:50:48.697" v="132" actId="14100"/>
          <ac:grpSpMkLst>
            <pc:docMk/>
            <pc:sldMk cId="4189270365" sldId="613"/>
            <ac:grpSpMk id="6" creationId="{5D0F4610-1D65-7CF9-4A7D-0ECDB310A6AC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4189270365" sldId="61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954AC45-A910-4CF9-9A5C-76079DBA986E}" dt="2023-08-21T15:50:19.323" v="121" actId="403"/>
          <ac:cxnSpMkLst>
            <pc:docMk/>
            <pc:sldMk cId="4189270365" sldId="61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7954AC45-A910-4CF9-9A5C-76079DBA986E}" dt="2023-08-21T15:50:19.323" v="121" actId="403"/>
          <ac:cxnSpMkLst>
            <pc:docMk/>
            <pc:sldMk cId="4189270365" sldId="613"/>
            <ac:cxnSpMk id="11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7954AC45-A910-4CF9-9A5C-76079DBA986E}" dt="2023-11-06T05:30:52.581" v="988" actId="14100"/>
        <pc:sldMkLst>
          <pc:docMk/>
          <pc:sldMk cId="3272199239" sldId="614"/>
        </pc:sldMkLst>
        <pc:spChg chg="add mod">
          <ac:chgData name="Stewart Gale" userId="3647ddd2-6040-41ae-a96d-232c23482af8" providerId="ADAL" clId="{7954AC45-A910-4CF9-9A5C-76079DBA986E}" dt="2023-11-06T05:30:52.581" v="988" actId="14100"/>
          <ac:spMkLst>
            <pc:docMk/>
            <pc:sldMk cId="3272199239" sldId="614"/>
            <ac:spMk id="2" creationId="{A70D798F-51F8-50C7-AF18-AB2E93DCDFC4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3272199239" sldId="614"/>
            <ac:spMk id="3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6:03:09.671" v="260" actId="1076"/>
          <ac:spMkLst>
            <pc:docMk/>
            <pc:sldMk cId="3272199239" sldId="614"/>
            <ac:spMk id="5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6:02:44.670" v="253" actId="478"/>
          <ac:spMkLst>
            <pc:docMk/>
            <pc:sldMk cId="3272199239" sldId="614"/>
            <ac:spMk id="15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6:02:44.670" v="253" actId="478"/>
          <ac:spMkLst>
            <pc:docMk/>
            <pc:sldMk cId="3272199239" sldId="614"/>
            <ac:spMk id="16" creationId="{00000000-0000-0000-0000-000000000000}"/>
          </ac:spMkLst>
        </pc:spChg>
        <pc:spChg chg="del mod">
          <ac:chgData name="Stewart Gale" userId="3647ddd2-6040-41ae-a96d-232c23482af8" providerId="ADAL" clId="{7954AC45-A910-4CF9-9A5C-76079DBA986E}" dt="2023-08-21T16:02:44.670" v="253" actId="478"/>
          <ac:spMkLst>
            <pc:docMk/>
            <pc:sldMk cId="3272199239" sldId="614"/>
            <ac:spMk id="17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6:03:28.240" v="272" actId="1076"/>
          <ac:spMkLst>
            <pc:docMk/>
            <pc:sldMk cId="3272199239" sldId="614"/>
            <ac:spMk id="18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6:03:09.671" v="260" actId="1076"/>
          <ac:spMkLst>
            <pc:docMk/>
            <pc:sldMk cId="3272199239" sldId="614"/>
            <ac:spMk id="20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6:03:09.671" v="260" actId="1076"/>
          <ac:spMkLst>
            <pc:docMk/>
            <pc:sldMk cId="3272199239" sldId="614"/>
            <ac:spMk id="21" creationId="{00000000-0000-0000-0000-000000000000}"/>
          </ac:spMkLst>
        </pc:spChg>
        <pc:grpChg chg="del mod">
          <ac:chgData name="Stewart Gale" userId="3647ddd2-6040-41ae-a96d-232c23482af8" providerId="ADAL" clId="{7954AC45-A910-4CF9-9A5C-76079DBA986E}" dt="2023-08-21T16:02:23.190" v="252" actId="478"/>
          <ac:grpSpMkLst>
            <pc:docMk/>
            <pc:sldMk cId="3272199239" sldId="6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3272199239" sldId="61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954AC45-A910-4CF9-9A5C-76079DBA986E}" dt="2023-08-21T16:03:09.671" v="260" actId="1076"/>
          <ac:cxnSpMkLst>
            <pc:docMk/>
            <pc:sldMk cId="3272199239" sldId="614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7954AC45-A910-4CF9-9A5C-76079DBA986E}" dt="2023-08-21T16:03:09.671" v="260" actId="1076"/>
          <ac:cxnSpMkLst>
            <pc:docMk/>
            <pc:sldMk cId="3272199239" sldId="614"/>
            <ac:cxnSpMk id="1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7954AC45-A910-4CF9-9A5C-76079DBA986E}" dt="2023-08-21T16:05:12.775" v="300" actId="1076"/>
        <pc:sldMkLst>
          <pc:docMk/>
          <pc:sldMk cId="2427795883" sldId="615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2427795883" sldId="615"/>
            <ac:spMk id="3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6:04:30.677" v="295" actId="1076"/>
          <ac:spMkLst>
            <pc:docMk/>
            <pc:sldMk cId="2427795883" sldId="615"/>
            <ac:spMk id="5" creationId="{00000000-0000-0000-0000-000000000000}"/>
          </ac:spMkLst>
        </pc:spChg>
        <pc:spChg chg="add mod">
          <ac:chgData name="Stewart Gale" userId="3647ddd2-6040-41ae-a96d-232c23482af8" providerId="ADAL" clId="{7954AC45-A910-4CF9-9A5C-76079DBA986E}" dt="2023-08-21T16:05:12.775" v="300" actId="1076"/>
          <ac:spMkLst>
            <pc:docMk/>
            <pc:sldMk cId="2427795883" sldId="615"/>
            <ac:spMk id="6" creationId="{7EDFFE9B-C524-8345-D813-5EE043553305}"/>
          </ac:spMkLst>
        </pc:spChg>
        <pc:spChg chg="mod">
          <ac:chgData name="Stewart Gale" userId="3647ddd2-6040-41ae-a96d-232c23482af8" providerId="ADAL" clId="{7954AC45-A910-4CF9-9A5C-76079DBA986E}" dt="2023-08-21T16:04:24.947" v="294" actId="1076"/>
          <ac:spMkLst>
            <pc:docMk/>
            <pc:sldMk cId="2427795883" sldId="615"/>
            <ac:spMk id="18" creationId="{6D4D6AEB-F895-A132-462A-F349DAA269EB}"/>
          </ac:spMkLst>
        </pc:spChg>
        <pc:spChg chg="mod">
          <ac:chgData name="Stewart Gale" userId="3647ddd2-6040-41ae-a96d-232c23482af8" providerId="ADAL" clId="{7954AC45-A910-4CF9-9A5C-76079DBA986E}" dt="2023-08-21T16:04:13.406" v="289" actId="1076"/>
          <ac:spMkLst>
            <pc:docMk/>
            <pc:sldMk cId="2427795883" sldId="615"/>
            <ac:spMk id="19" creationId="{C74EA2AE-5B45-020E-4262-093E0C12500E}"/>
          </ac:spMkLst>
        </pc:spChg>
        <pc:grpChg chg="del mod">
          <ac:chgData name="Stewart Gale" userId="3647ddd2-6040-41ae-a96d-232c23482af8" providerId="ADAL" clId="{7954AC45-A910-4CF9-9A5C-76079DBA986E}" dt="2023-08-21T16:03:32.457" v="273" actId="478"/>
          <ac:grpSpMkLst>
            <pc:docMk/>
            <pc:sldMk cId="2427795883" sldId="6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2427795883" sldId="61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7954AC45-A910-4CF9-9A5C-76079DBA986E}" dt="2023-08-21T16:04:30.677" v="295" actId="1076"/>
          <ac:cxnSpMkLst>
            <pc:docMk/>
            <pc:sldMk cId="2427795883" sldId="615"/>
            <ac:cxnSpMk id="10" creationId="{55BFD34F-B07C-CEA0-A44A-6DD904AB5FF9}"/>
          </ac:cxnSpMkLst>
        </pc:cxnChg>
        <pc:cxnChg chg="mod">
          <ac:chgData name="Stewart Gale" userId="3647ddd2-6040-41ae-a96d-232c23482af8" providerId="ADAL" clId="{7954AC45-A910-4CF9-9A5C-76079DBA986E}" dt="2023-08-21T16:04:30.677" v="295" actId="1076"/>
          <ac:cxnSpMkLst>
            <pc:docMk/>
            <pc:sldMk cId="2427795883" sldId="615"/>
            <ac:cxnSpMk id="11" creationId="{DFF078C7-4698-2413-8A5E-E2C6824114DA}"/>
          </ac:cxnSpMkLst>
        </pc:cxnChg>
        <pc:cxnChg chg="mod">
          <ac:chgData name="Stewart Gale" userId="3647ddd2-6040-41ae-a96d-232c23482af8" providerId="ADAL" clId="{7954AC45-A910-4CF9-9A5C-76079DBA986E}" dt="2023-08-21T16:04:30.677" v="295" actId="1076"/>
          <ac:cxnSpMkLst>
            <pc:docMk/>
            <pc:sldMk cId="2427795883" sldId="615"/>
            <ac:cxnSpMk id="21" creationId="{500456CA-360B-8CE4-22EA-E26DC66E27EC}"/>
          </ac:cxnSpMkLst>
        </pc:cxnChg>
        <pc:cxnChg chg="mod">
          <ac:chgData name="Stewart Gale" userId="3647ddd2-6040-41ae-a96d-232c23482af8" providerId="ADAL" clId="{7954AC45-A910-4CF9-9A5C-76079DBA986E}" dt="2023-08-21T16:04:30.677" v="295" actId="1076"/>
          <ac:cxnSpMkLst>
            <pc:docMk/>
            <pc:sldMk cId="2427795883" sldId="615"/>
            <ac:cxnSpMk id="22" creationId="{5D3BDBDF-797E-B1FB-B6DE-C99F1965EE76}"/>
          </ac:cxnSpMkLst>
        </pc:cxnChg>
        <pc:cxnChg chg="mod">
          <ac:chgData name="Stewart Gale" userId="3647ddd2-6040-41ae-a96d-232c23482af8" providerId="ADAL" clId="{7954AC45-A910-4CF9-9A5C-76079DBA986E}" dt="2023-08-21T16:04:30.677" v="295" actId="1076"/>
          <ac:cxnSpMkLst>
            <pc:docMk/>
            <pc:sldMk cId="2427795883" sldId="615"/>
            <ac:cxnSpMk id="25" creationId="{EC967AF3-193E-31C4-E4B5-A15F4B1289CC}"/>
          </ac:cxnSpMkLst>
        </pc:cxnChg>
      </pc:sldChg>
      <pc:sldChg chg="addSp delSp modSp mod delAnim modAnim">
        <pc:chgData name="Stewart Gale" userId="3647ddd2-6040-41ae-a96d-232c23482af8" providerId="ADAL" clId="{7954AC45-A910-4CF9-9A5C-76079DBA986E}" dt="2023-08-22T05:30:23.994" v="769" actId="1035"/>
        <pc:sldMkLst>
          <pc:docMk/>
          <pc:sldMk cId="551823671" sldId="616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551823671" sldId="616"/>
            <ac:spMk id="3" creationId="{61213466-90BC-5C45-9DF3-21B22860AB3E}"/>
          </ac:spMkLst>
        </pc:spChg>
        <pc:spChg chg="del mod">
          <ac:chgData name="Stewart Gale" userId="3647ddd2-6040-41ae-a96d-232c23482af8" providerId="ADAL" clId="{7954AC45-A910-4CF9-9A5C-76079DBA986E}" dt="2023-08-21T16:06:38.729" v="313"/>
          <ac:spMkLst>
            <pc:docMk/>
            <pc:sldMk cId="551823671" sldId="616"/>
            <ac:spMk id="5" creationId="{A572D694-E4B9-9E55-00F6-D4938C6B1E8E}"/>
          </ac:spMkLst>
        </pc:spChg>
        <pc:spChg chg="add mod">
          <ac:chgData name="Stewart Gale" userId="3647ddd2-6040-41ae-a96d-232c23482af8" providerId="ADAL" clId="{7954AC45-A910-4CF9-9A5C-76079DBA986E}" dt="2023-08-22T05:26:08.966" v="687" actId="20577"/>
          <ac:spMkLst>
            <pc:docMk/>
            <pc:sldMk cId="551823671" sldId="616"/>
            <ac:spMk id="6" creationId="{BE49AC8A-6E28-DB05-F337-D0082147D11D}"/>
          </ac:spMkLst>
        </pc:spChg>
        <pc:spChg chg="add mod">
          <ac:chgData name="Stewart Gale" userId="3647ddd2-6040-41ae-a96d-232c23482af8" providerId="ADAL" clId="{7954AC45-A910-4CF9-9A5C-76079DBA986E}" dt="2023-08-22T03:38:47.558" v="661" actId="1076"/>
          <ac:spMkLst>
            <pc:docMk/>
            <pc:sldMk cId="551823671" sldId="616"/>
            <ac:spMk id="7" creationId="{796E79B8-2F98-B04A-BE8E-4BB86EF1BE66}"/>
          </ac:spMkLst>
        </pc:spChg>
        <pc:spChg chg="add del mod">
          <ac:chgData name="Stewart Gale" userId="3647ddd2-6040-41ae-a96d-232c23482af8" providerId="ADAL" clId="{7954AC45-A910-4CF9-9A5C-76079DBA986E}" dt="2023-08-22T03:35:12.288" v="616" actId="478"/>
          <ac:spMkLst>
            <pc:docMk/>
            <pc:sldMk cId="551823671" sldId="616"/>
            <ac:spMk id="8" creationId="{19D0DC49-601E-7C36-6A86-AC424841DD0C}"/>
          </ac:spMkLst>
        </pc:spChg>
        <pc:spChg chg="add del mod">
          <ac:chgData name="Stewart Gale" userId="3647ddd2-6040-41ae-a96d-232c23482af8" providerId="ADAL" clId="{7954AC45-A910-4CF9-9A5C-76079DBA986E}" dt="2023-08-22T03:27:21.472" v="417" actId="403"/>
          <ac:spMkLst>
            <pc:docMk/>
            <pc:sldMk cId="551823671" sldId="616"/>
            <ac:spMk id="9" creationId="{FBBB2FD9-A54F-1D65-5C30-51A62FFA234A}"/>
          </ac:spMkLst>
        </pc:spChg>
        <pc:spChg chg="add del mod">
          <ac:chgData name="Stewart Gale" userId="3647ddd2-6040-41ae-a96d-232c23482af8" providerId="ADAL" clId="{7954AC45-A910-4CF9-9A5C-76079DBA986E}" dt="2023-08-22T03:25:20.485" v="385" actId="478"/>
          <ac:spMkLst>
            <pc:docMk/>
            <pc:sldMk cId="551823671" sldId="616"/>
            <ac:spMk id="10" creationId="{E762FD44-B707-A580-5D3B-4263BFE0EA72}"/>
          </ac:spMkLst>
        </pc:spChg>
        <pc:spChg chg="add mod">
          <ac:chgData name="Stewart Gale" userId="3647ddd2-6040-41ae-a96d-232c23482af8" providerId="ADAL" clId="{7954AC45-A910-4CF9-9A5C-76079DBA986E}" dt="2023-08-22T03:27:21.472" v="417" actId="403"/>
          <ac:spMkLst>
            <pc:docMk/>
            <pc:sldMk cId="551823671" sldId="616"/>
            <ac:spMk id="11" creationId="{D12447D9-4AF9-DC16-D6AE-48499A5BEA0B}"/>
          </ac:spMkLst>
        </pc:spChg>
        <pc:spChg chg="add mod">
          <ac:chgData name="Stewart Gale" userId="3647ddd2-6040-41ae-a96d-232c23482af8" providerId="ADAL" clId="{7954AC45-A910-4CF9-9A5C-76079DBA986E}" dt="2023-08-22T03:27:39.509" v="424" actId="1076"/>
          <ac:spMkLst>
            <pc:docMk/>
            <pc:sldMk cId="551823671" sldId="616"/>
            <ac:spMk id="12" creationId="{45BB806F-983C-D1A8-22C7-07104422DE29}"/>
          </ac:spMkLst>
        </pc:spChg>
        <pc:spChg chg="add mod">
          <ac:chgData name="Stewart Gale" userId="3647ddd2-6040-41ae-a96d-232c23482af8" providerId="ADAL" clId="{7954AC45-A910-4CF9-9A5C-76079DBA986E}" dt="2023-08-22T03:27:36.265" v="423" actId="1076"/>
          <ac:spMkLst>
            <pc:docMk/>
            <pc:sldMk cId="551823671" sldId="616"/>
            <ac:spMk id="13" creationId="{E82F4EDF-FB93-33EE-B54A-72860F516D46}"/>
          </ac:spMkLst>
        </pc:spChg>
        <pc:spChg chg="add mod">
          <ac:chgData name="Stewart Gale" userId="3647ddd2-6040-41ae-a96d-232c23482af8" providerId="ADAL" clId="{7954AC45-A910-4CF9-9A5C-76079DBA986E}" dt="2023-08-22T03:38:09.093" v="652" actId="1076"/>
          <ac:spMkLst>
            <pc:docMk/>
            <pc:sldMk cId="551823671" sldId="616"/>
            <ac:spMk id="22" creationId="{26575E41-2E4D-9823-11D0-B0D361A19B7C}"/>
          </ac:spMkLst>
        </pc:spChg>
        <pc:spChg chg="add mod">
          <ac:chgData name="Stewart Gale" userId="3647ddd2-6040-41ae-a96d-232c23482af8" providerId="ADAL" clId="{7954AC45-A910-4CF9-9A5C-76079DBA986E}" dt="2023-08-22T03:38:32.730" v="658" actId="1076"/>
          <ac:spMkLst>
            <pc:docMk/>
            <pc:sldMk cId="551823671" sldId="616"/>
            <ac:spMk id="23" creationId="{F4DB22A8-4F4E-D4BA-8657-1801EE1F6C91}"/>
          </ac:spMkLst>
        </pc:spChg>
        <pc:spChg chg="add mod">
          <ac:chgData name="Stewart Gale" userId="3647ddd2-6040-41ae-a96d-232c23482af8" providerId="ADAL" clId="{7954AC45-A910-4CF9-9A5C-76079DBA986E}" dt="2023-08-22T03:38:26.649" v="656" actId="1035"/>
          <ac:spMkLst>
            <pc:docMk/>
            <pc:sldMk cId="551823671" sldId="616"/>
            <ac:spMk id="24" creationId="{585F8181-0B32-1904-6504-67E0CD00DF2D}"/>
          </ac:spMkLst>
        </pc:spChg>
        <pc:spChg chg="add mod">
          <ac:chgData name="Stewart Gale" userId="3647ddd2-6040-41ae-a96d-232c23482af8" providerId="ADAL" clId="{7954AC45-A910-4CF9-9A5C-76079DBA986E}" dt="2023-08-22T03:38:26.649" v="656" actId="1035"/>
          <ac:spMkLst>
            <pc:docMk/>
            <pc:sldMk cId="551823671" sldId="616"/>
            <ac:spMk id="25" creationId="{E25273E0-3629-925C-45F8-BE8A91943E95}"/>
          </ac:spMkLst>
        </pc:spChg>
        <pc:spChg chg="add del mod">
          <ac:chgData name="Stewart Gale" userId="3647ddd2-6040-41ae-a96d-232c23482af8" providerId="ADAL" clId="{7954AC45-A910-4CF9-9A5C-76079DBA986E}" dt="2023-08-22T03:34:14.819" v="593" actId="478"/>
          <ac:spMkLst>
            <pc:docMk/>
            <pc:sldMk cId="551823671" sldId="616"/>
            <ac:spMk id="26" creationId="{355915F5-EF0D-AF74-F20B-569051192F10}"/>
          </ac:spMkLst>
        </pc:spChg>
        <pc:spChg chg="add mod">
          <ac:chgData name="Stewart Gale" userId="3647ddd2-6040-41ae-a96d-232c23482af8" providerId="ADAL" clId="{7954AC45-A910-4CF9-9A5C-76079DBA986E}" dt="2023-08-22T03:38:38.002" v="659" actId="1076"/>
          <ac:spMkLst>
            <pc:docMk/>
            <pc:sldMk cId="551823671" sldId="616"/>
            <ac:spMk id="27" creationId="{AA79BC1D-FE88-EADC-CAC3-CB18FEAE8EB5}"/>
          </ac:spMkLst>
        </pc:spChg>
        <pc:spChg chg="add mod">
          <ac:chgData name="Stewart Gale" userId="3647ddd2-6040-41ae-a96d-232c23482af8" providerId="ADAL" clId="{7954AC45-A910-4CF9-9A5C-76079DBA986E}" dt="2023-08-22T03:38:26.649" v="656" actId="1035"/>
          <ac:spMkLst>
            <pc:docMk/>
            <pc:sldMk cId="551823671" sldId="616"/>
            <ac:spMk id="28" creationId="{13DD88BE-A40E-A53F-6680-B4A68DB9F342}"/>
          </ac:spMkLst>
        </pc:spChg>
        <pc:grpChg chg="del mod">
          <ac:chgData name="Stewart Gale" userId="3647ddd2-6040-41ae-a96d-232c23482af8" providerId="ADAL" clId="{7954AC45-A910-4CF9-9A5C-76079DBA986E}" dt="2023-08-21T16:05:50.321" v="301" actId="478"/>
          <ac:grpSpMkLst>
            <pc:docMk/>
            <pc:sldMk cId="551823671" sldId="616"/>
            <ac:grpSpMk id="2" creationId="{F26BFAE4-8F2D-C419-8B77-54D5892E0844}"/>
          </ac:grpSpMkLst>
        </pc:grpChg>
        <pc:grpChg chg="add mod">
          <ac:chgData name="Stewart Gale" userId="3647ddd2-6040-41ae-a96d-232c23482af8" providerId="ADAL" clId="{7954AC45-A910-4CF9-9A5C-76079DBA986E}" dt="2023-08-22T03:38:43.475" v="660" actId="1076"/>
          <ac:grpSpMkLst>
            <pc:docMk/>
            <pc:sldMk cId="551823671" sldId="616"/>
            <ac:grpSpMk id="14" creationId="{D10C9250-2D6B-4712-EC85-2514839B5AF3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551823671" sldId="616"/>
            <ac:cxnSpMk id="4" creationId="{8142591E-8FB1-109A-42DD-22FE1A4D2D5E}"/>
          </ac:cxnSpMkLst>
        </pc:cxnChg>
        <pc:cxnChg chg="add mod">
          <ac:chgData name="Stewart Gale" userId="3647ddd2-6040-41ae-a96d-232c23482af8" providerId="ADAL" clId="{7954AC45-A910-4CF9-9A5C-76079DBA986E}" dt="2023-08-22T05:30:23.994" v="769" actId="1035"/>
          <ac:cxnSpMkLst>
            <pc:docMk/>
            <pc:sldMk cId="551823671" sldId="616"/>
            <ac:cxnSpMk id="16" creationId="{5B75EFCD-EABE-3D2D-DAB0-A6D27A812906}"/>
          </ac:cxnSpMkLst>
        </pc:cxnChg>
        <pc:cxnChg chg="add mod">
          <ac:chgData name="Stewart Gale" userId="3647ddd2-6040-41ae-a96d-232c23482af8" providerId="ADAL" clId="{7954AC45-A910-4CF9-9A5C-76079DBA986E}" dt="2023-08-22T05:30:23.994" v="769" actId="1035"/>
          <ac:cxnSpMkLst>
            <pc:docMk/>
            <pc:sldMk cId="551823671" sldId="616"/>
            <ac:cxnSpMk id="18" creationId="{8C7E5916-50CC-237B-FB14-957EB3856152}"/>
          </ac:cxnSpMkLst>
        </pc:cxnChg>
      </pc:sldChg>
      <pc:sldChg chg="delSp modSp del mod delAnim">
        <pc:chgData name="Stewart Gale" userId="3647ddd2-6040-41ae-a96d-232c23482af8" providerId="ADAL" clId="{7954AC45-A910-4CF9-9A5C-76079DBA986E}" dt="2023-08-21T16:09:37.798" v="351" actId="47"/>
        <pc:sldMkLst>
          <pc:docMk/>
          <pc:sldMk cId="984784583" sldId="617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984784583" sldId="617"/>
            <ac:spMk id="3" creationId="{61213466-90BC-5C45-9DF3-21B22860AB3E}"/>
          </ac:spMkLst>
        </pc:spChg>
        <pc:spChg chg="del mod">
          <ac:chgData name="Stewart Gale" userId="3647ddd2-6040-41ae-a96d-232c23482af8" providerId="ADAL" clId="{7954AC45-A910-4CF9-9A5C-76079DBA986E}" dt="2023-08-21T16:08:30.573" v="329" actId="478"/>
          <ac:spMkLst>
            <pc:docMk/>
            <pc:sldMk cId="984784583" sldId="617"/>
            <ac:spMk id="5" creationId="{A572D694-E4B9-9E55-00F6-D4938C6B1E8E}"/>
          </ac:spMkLst>
        </pc:spChg>
        <pc:spChg chg="del mod">
          <ac:chgData name="Stewart Gale" userId="3647ddd2-6040-41ae-a96d-232c23482af8" providerId="ADAL" clId="{7954AC45-A910-4CF9-9A5C-76079DBA986E}" dt="2023-08-21T16:09:24.407" v="348" actId="21"/>
          <ac:spMkLst>
            <pc:docMk/>
            <pc:sldMk cId="984784583" sldId="617"/>
            <ac:spMk id="6" creationId="{D2967BBA-6B24-73D6-8652-D26B58AB05C3}"/>
          </ac:spMkLst>
        </pc:spChg>
        <pc:grpChg chg="del mod">
          <ac:chgData name="Stewart Gale" userId="3647ddd2-6040-41ae-a96d-232c23482af8" providerId="ADAL" clId="{7954AC45-A910-4CF9-9A5C-76079DBA986E}" dt="2023-08-21T16:08:20.775" v="328" actId="478"/>
          <ac:grpSpMkLst>
            <pc:docMk/>
            <pc:sldMk cId="984784583" sldId="617"/>
            <ac:grpSpMk id="2" creationId="{F26BFAE4-8F2D-C419-8B77-54D5892E0844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984784583" sldId="617"/>
            <ac:cxnSpMk id="4" creationId="{8142591E-8FB1-109A-42DD-22FE1A4D2D5E}"/>
          </ac:cxnSpMkLst>
        </pc:cxnChg>
      </pc:sldChg>
      <pc:sldChg chg="delSp modSp del mod delAnim">
        <pc:chgData name="Stewart Gale" userId="3647ddd2-6040-41ae-a96d-232c23482af8" providerId="ADAL" clId="{7954AC45-A910-4CF9-9A5C-76079DBA986E}" dt="2023-08-21T16:10:29.468" v="366" actId="47"/>
        <pc:sldMkLst>
          <pc:docMk/>
          <pc:sldMk cId="1044762416" sldId="618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1044762416" sldId="618"/>
            <ac:spMk id="3" creationId="{61213466-90BC-5C45-9DF3-21B22860AB3E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1044762416" sldId="618"/>
            <ac:spMk id="5" creationId="{A572D694-E4B9-9E55-00F6-D4938C6B1E8E}"/>
          </ac:spMkLst>
        </pc:spChg>
        <pc:spChg chg="del mod">
          <ac:chgData name="Stewart Gale" userId="3647ddd2-6040-41ae-a96d-232c23482af8" providerId="ADAL" clId="{7954AC45-A910-4CF9-9A5C-76079DBA986E}" dt="2023-08-21T16:09:58.824" v="356" actId="21"/>
          <ac:spMkLst>
            <pc:docMk/>
            <pc:sldMk cId="1044762416" sldId="618"/>
            <ac:spMk id="6" creationId="{46221753-6DBE-916D-8F64-8AE1365DE22F}"/>
          </ac:spMkLst>
        </pc:spChg>
        <pc:grpChg chg="del mod">
          <ac:chgData name="Stewart Gale" userId="3647ddd2-6040-41ae-a96d-232c23482af8" providerId="ADAL" clId="{7954AC45-A910-4CF9-9A5C-76079DBA986E}" dt="2023-08-21T16:09:40.111" v="352" actId="478"/>
          <ac:grpSpMkLst>
            <pc:docMk/>
            <pc:sldMk cId="1044762416" sldId="618"/>
            <ac:grpSpMk id="2" creationId="{F26BFAE4-8F2D-C419-8B77-54D5892E0844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1044762416" sldId="618"/>
            <ac:cxnSpMk id="4" creationId="{8142591E-8FB1-109A-42DD-22FE1A4D2D5E}"/>
          </ac:cxnSpMkLst>
        </pc:cxnChg>
      </pc:sldChg>
      <pc:sldChg chg="delSp modSp del mod">
        <pc:chgData name="Stewart Gale" userId="3647ddd2-6040-41ae-a96d-232c23482af8" providerId="ADAL" clId="{7954AC45-A910-4CF9-9A5C-76079DBA986E}" dt="2023-08-21T16:10:28.799" v="365" actId="47"/>
        <pc:sldMkLst>
          <pc:docMk/>
          <pc:sldMk cId="1662535349" sldId="619"/>
        </pc:sld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1662535349" sldId="619"/>
            <ac:spMk id="3" creationId="{61213466-90BC-5C45-9DF3-21B22860AB3E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k cId="1662535349" sldId="619"/>
            <ac:spMk id="5" creationId="{A572D694-E4B9-9E55-00F6-D4938C6B1E8E}"/>
          </ac:spMkLst>
        </pc:spChg>
        <pc:spChg chg="del mod">
          <ac:chgData name="Stewart Gale" userId="3647ddd2-6040-41ae-a96d-232c23482af8" providerId="ADAL" clId="{7954AC45-A910-4CF9-9A5C-76079DBA986E}" dt="2023-08-21T16:10:21.039" v="363" actId="21"/>
          <ac:spMkLst>
            <pc:docMk/>
            <pc:sldMk cId="1662535349" sldId="619"/>
            <ac:spMk id="6" creationId="{1C3F8504-3654-2F28-65CE-175AD5779FE5}"/>
          </ac:spMkLst>
        </pc:spChg>
        <pc:grpChg chg="mod">
          <ac:chgData name="Stewart Gale" userId="3647ddd2-6040-41ae-a96d-232c23482af8" providerId="ADAL" clId="{7954AC45-A910-4CF9-9A5C-76079DBA986E}" dt="2023-08-21T15:43:18.928" v="0"/>
          <ac:grpSpMkLst>
            <pc:docMk/>
            <pc:sldMk cId="1662535349" sldId="619"/>
            <ac:grpSpMk id="2" creationId="{F26BFAE4-8F2D-C419-8B77-54D5892E0844}"/>
          </ac:grpSpMkLst>
        </pc:grpChg>
        <pc:cxnChg chg="mod">
          <ac:chgData name="Stewart Gale" userId="3647ddd2-6040-41ae-a96d-232c23482af8" providerId="ADAL" clId="{7954AC45-A910-4CF9-9A5C-76079DBA986E}" dt="2023-08-21T15:43:18.928" v="0"/>
          <ac:cxnSpMkLst>
            <pc:docMk/>
            <pc:sldMk cId="1662535349" sldId="619"/>
            <ac:cxnSpMk id="4" creationId="{8142591E-8FB1-109A-42DD-22FE1A4D2D5E}"/>
          </ac:cxnSpMkLst>
        </pc:cxnChg>
      </pc:sldChg>
      <pc:sldChg chg="addSp delSp modSp add mod ord">
        <pc:chgData name="Stewart Gale" userId="3647ddd2-6040-41ae-a96d-232c23482af8" providerId="ADAL" clId="{7954AC45-A910-4CF9-9A5C-76079DBA986E}" dt="2023-08-21T15:55:15.962" v="161" actId="1076"/>
        <pc:sldMkLst>
          <pc:docMk/>
          <pc:sldMk cId="2715994747" sldId="620"/>
        </pc:sldMkLst>
        <pc:spChg chg="mod topLvl">
          <ac:chgData name="Stewart Gale" userId="3647ddd2-6040-41ae-a96d-232c23482af8" providerId="ADAL" clId="{7954AC45-A910-4CF9-9A5C-76079DBA986E}" dt="2023-08-21T15:47:19.159" v="74" actId="1076"/>
          <ac:spMkLst>
            <pc:docMk/>
            <pc:sldMk cId="2715994747" sldId="620"/>
            <ac:spMk id="3" creationId="{00000000-0000-0000-0000-000000000000}"/>
          </ac:spMkLst>
        </pc:spChg>
        <pc:spChg chg="del mod topLvl">
          <ac:chgData name="Stewart Gale" userId="3647ddd2-6040-41ae-a96d-232c23482af8" providerId="ADAL" clId="{7954AC45-A910-4CF9-9A5C-76079DBA986E}" dt="2023-08-21T15:54:47.286" v="156" actId="478"/>
          <ac:spMkLst>
            <pc:docMk/>
            <pc:sldMk cId="2715994747" sldId="620"/>
            <ac:spMk id="5" creationId="{00000000-0000-0000-0000-000000000000}"/>
          </ac:spMkLst>
        </pc:spChg>
        <pc:spChg chg="del mod topLvl">
          <ac:chgData name="Stewart Gale" userId="3647ddd2-6040-41ae-a96d-232c23482af8" providerId="ADAL" clId="{7954AC45-A910-4CF9-9A5C-76079DBA986E}" dt="2023-08-21T15:54:49.134" v="157" actId="478"/>
          <ac:spMkLst>
            <pc:docMk/>
            <pc:sldMk cId="2715994747" sldId="620"/>
            <ac:spMk id="6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7:46.745" v="86" actId="1076"/>
          <ac:spMkLst>
            <pc:docMk/>
            <pc:sldMk cId="2715994747" sldId="620"/>
            <ac:spMk id="7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55:06.004" v="158"/>
          <ac:spMkLst>
            <pc:docMk/>
            <pc:sldMk cId="2715994747" sldId="620"/>
            <ac:spMk id="10" creationId="{00FA67B0-D62A-CBC3-E81B-CD2ADD5CA213}"/>
          </ac:spMkLst>
        </pc:spChg>
        <pc:spChg chg="mod">
          <ac:chgData name="Stewart Gale" userId="3647ddd2-6040-41ae-a96d-232c23482af8" providerId="ADAL" clId="{7954AC45-A910-4CF9-9A5C-76079DBA986E}" dt="2023-08-21T15:55:06.004" v="158"/>
          <ac:spMkLst>
            <pc:docMk/>
            <pc:sldMk cId="2715994747" sldId="620"/>
            <ac:spMk id="11" creationId="{0F17441C-046D-DE7F-4661-5FD3075C3BB7}"/>
          </ac:spMkLst>
        </pc:spChg>
        <pc:grpChg chg="del">
          <ac:chgData name="Stewart Gale" userId="3647ddd2-6040-41ae-a96d-232c23482af8" providerId="ADAL" clId="{7954AC45-A910-4CF9-9A5C-76079DBA986E}" dt="2023-08-21T15:45:05.442" v="34" actId="478"/>
          <ac:grpSpMkLst>
            <pc:docMk/>
            <pc:sldMk cId="2715994747" sldId="62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7954AC45-A910-4CF9-9A5C-76079DBA986E}" dt="2023-08-21T15:48:02.163" v="88" actId="165"/>
          <ac:grpSpMkLst>
            <pc:docMk/>
            <pc:sldMk cId="2715994747" sldId="620"/>
            <ac:grpSpMk id="8" creationId="{5BE1CED5-2E41-4190-3DA0-C1C8D9455B2F}"/>
          </ac:grpSpMkLst>
        </pc:grpChg>
        <pc:grpChg chg="add mod">
          <ac:chgData name="Stewart Gale" userId="3647ddd2-6040-41ae-a96d-232c23482af8" providerId="ADAL" clId="{7954AC45-A910-4CF9-9A5C-76079DBA986E}" dt="2023-08-21T15:55:15.962" v="161" actId="1076"/>
          <ac:grpSpMkLst>
            <pc:docMk/>
            <pc:sldMk cId="2715994747" sldId="620"/>
            <ac:grpSpMk id="9" creationId="{EEC8A643-1461-2961-F48E-EAA8208D9F6A}"/>
          </ac:grpSpMkLst>
        </pc:grpChg>
        <pc:cxnChg chg="del topLvl">
          <ac:chgData name="Stewart Gale" userId="3647ddd2-6040-41ae-a96d-232c23482af8" providerId="ADAL" clId="{7954AC45-A910-4CF9-9A5C-76079DBA986E}" dt="2023-08-21T15:45:05.442" v="34" actId="478"/>
          <ac:cxnSpMkLst>
            <pc:docMk/>
            <pc:sldMk cId="2715994747" sldId="620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7954AC45-A910-4CF9-9A5C-76079DBA986E}" dt="2023-08-22T05:33:55.388" v="827" actId="1076"/>
        <pc:sldMkLst>
          <pc:docMk/>
          <pc:sldMk cId="629551421" sldId="621"/>
        </pc:sldMkLst>
        <pc:spChg chg="add mod">
          <ac:chgData name="Stewart Gale" userId="3647ddd2-6040-41ae-a96d-232c23482af8" providerId="ADAL" clId="{7954AC45-A910-4CF9-9A5C-76079DBA986E}" dt="2023-08-22T05:32:35.125" v="817" actId="1076"/>
          <ac:spMkLst>
            <pc:docMk/>
            <pc:sldMk cId="629551421" sldId="621"/>
            <ac:spMk id="2" creationId="{6FC9D6C0-7A33-0BFF-33EC-174CB82D2A44}"/>
          </ac:spMkLst>
        </pc:spChg>
        <pc:spChg chg="add mod">
          <ac:chgData name="Stewart Gale" userId="3647ddd2-6040-41ae-a96d-232c23482af8" providerId="ADAL" clId="{7954AC45-A910-4CF9-9A5C-76079DBA986E}" dt="2023-08-22T05:31:27.725" v="786" actId="1076"/>
          <ac:spMkLst>
            <pc:docMk/>
            <pc:sldMk cId="629551421" sldId="621"/>
            <ac:spMk id="3" creationId="{5D262D50-0487-E09F-D3A8-1F2023246837}"/>
          </ac:spMkLst>
        </pc:spChg>
        <pc:spChg chg="add del mod">
          <ac:chgData name="Stewart Gale" userId="3647ddd2-6040-41ae-a96d-232c23482af8" providerId="ADAL" clId="{7954AC45-A910-4CF9-9A5C-76079DBA986E}" dt="2023-08-22T05:29:34.196" v="759" actId="478"/>
          <ac:spMkLst>
            <pc:docMk/>
            <pc:sldMk cId="629551421" sldId="621"/>
            <ac:spMk id="4" creationId="{C7F9272C-F1C2-0548-7D05-A4A385E77654}"/>
          </ac:spMkLst>
        </pc:spChg>
        <pc:spChg chg="add mod">
          <ac:chgData name="Stewart Gale" userId="3647ddd2-6040-41ae-a96d-232c23482af8" providerId="ADAL" clId="{7954AC45-A910-4CF9-9A5C-76079DBA986E}" dt="2023-08-22T05:31:27.725" v="786" actId="1076"/>
          <ac:spMkLst>
            <pc:docMk/>
            <pc:sldMk cId="629551421" sldId="621"/>
            <ac:spMk id="5" creationId="{BFD94A94-011C-BED7-290D-A9CC8C243457}"/>
          </ac:spMkLst>
        </pc:spChg>
        <pc:spChg chg="del">
          <ac:chgData name="Stewart Gale" userId="3647ddd2-6040-41ae-a96d-232c23482af8" providerId="ADAL" clId="{7954AC45-A910-4CF9-9A5C-76079DBA986E}" dt="2023-08-22T05:30:06.074" v="765" actId="478"/>
          <ac:spMkLst>
            <pc:docMk/>
            <pc:sldMk cId="629551421" sldId="621"/>
            <ac:spMk id="6" creationId="{BE49AC8A-6E28-DB05-F337-D0082147D11D}"/>
          </ac:spMkLst>
        </pc:spChg>
        <pc:spChg chg="mod">
          <ac:chgData name="Stewart Gale" userId="3647ddd2-6040-41ae-a96d-232c23482af8" providerId="ADAL" clId="{7954AC45-A910-4CF9-9A5C-76079DBA986E}" dt="2023-08-22T05:33:55.388" v="827" actId="1076"/>
          <ac:spMkLst>
            <pc:docMk/>
            <pc:sldMk cId="629551421" sldId="621"/>
            <ac:spMk id="7" creationId="{796E79B8-2F98-B04A-BE8E-4BB86EF1BE66}"/>
          </ac:spMkLst>
        </pc:spChg>
        <pc:spChg chg="del">
          <ac:chgData name="Stewart Gale" userId="3647ddd2-6040-41ae-a96d-232c23482af8" providerId="ADAL" clId="{7954AC45-A910-4CF9-9A5C-76079DBA986E}" dt="2023-08-21T16:09:54.403" v="355" actId="478"/>
          <ac:spMkLst>
            <pc:docMk/>
            <pc:sldMk cId="629551421" sldId="621"/>
            <ac:spMk id="8" creationId="{19D0DC49-601E-7C36-6A86-AC424841DD0C}"/>
          </ac:spMkLst>
        </pc:spChg>
        <pc:spChg chg="mod">
          <ac:chgData name="Stewart Gale" userId="3647ddd2-6040-41ae-a96d-232c23482af8" providerId="ADAL" clId="{7954AC45-A910-4CF9-9A5C-76079DBA986E}" dt="2023-08-22T05:30:01.713" v="763"/>
          <ac:spMkLst>
            <pc:docMk/>
            <pc:sldMk cId="629551421" sldId="621"/>
            <ac:spMk id="10" creationId="{CD3EAF8E-BF7B-313C-CE1E-416982366A2B}"/>
          </ac:spMkLst>
        </pc:spChg>
        <pc:spChg chg="mod">
          <ac:chgData name="Stewart Gale" userId="3647ddd2-6040-41ae-a96d-232c23482af8" providerId="ADAL" clId="{7954AC45-A910-4CF9-9A5C-76079DBA986E}" dt="2023-08-22T05:30:01.713" v="763"/>
          <ac:spMkLst>
            <pc:docMk/>
            <pc:sldMk cId="629551421" sldId="621"/>
            <ac:spMk id="11" creationId="{225FC13F-381E-18EF-D030-385EEE5FF200}"/>
          </ac:spMkLst>
        </pc:spChg>
        <pc:spChg chg="mod">
          <ac:chgData name="Stewart Gale" userId="3647ddd2-6040-41ae-a96d-232c23482af8" providerId="ADAL" clId="{7954AC45-A910-4CF9-9A5C-76079DBA986E}" dt="2023-08-22T05:30:01.713" v="763"/>
          <ac:spMkLst>
            <pc:docMk/>
            <pc:sldMk cId="629551421" sldId="621"/>
            <ac:spMk id="12" creationId="{9B9EFE99-B54A-55CF-7615-F009CC54D43D}"/>
          </ac:spMkLst>
        </pc:spChg>
        <pc:spChg chg="mod">
          <ac:chgData name="Stewart Gale" userId="3647ddd2-6040-41ae-a96d-232c23482af8" providerId="ADAL" clId="{7954AC45-A910-4CF9-9A5C-76079DBA986E}" dt="2023-08-22T05:30:01.713" v="763"/>
          <ac:spMkLst>
            <pc:docMk/>
            <pc:sldMk cId="629551421" sldId="621"/>
            <ac:spMk id="13" creationId="{DD4F923C-E34C-2898-3230-277C0259A685}"/>
          </ac:spMkLst>
        </pc:spChg>
        <pc:spChg chg="add mod">
          <ac:chgData name="Stewart Gale" userId="3647ddd2-6040-41ae-a96d-232c23482af8" providerId="ADAL" clId="{7954AC45-A910-4CF9-9A5C-76079DBA986E}" dt="2023-08-22T05:30:12.560" v="766"/>
          <ac:spMkLst>
            <pc:docMk/>
            <pc:sldMk cId="629551421" sldId="621"/>
            <ac:spMk id="16" creationId="{7B9D5E4F-B730-B670-FC3F-722AB5240126}"/>
          </ac:spMkLst>
        </pc:spChg>
        <pc:spChg chg="add mod">
          <ac:chgData name="Stewart Gale" userId="3647ddd2-6040-41ae-a96d-232c23482af8" providerId="ADAL" clId="{7954AC45-A910-4CF9-9A5C-76079DBA986E}" dt="2023-08-22T05:31:31.179" v="787" actId="1076"/>
          <ac:spMkLst>
            <pc:docMk/>
            <pc:sldMk cId="629551421" sldId="621"/>
            <ac:spMk id="20" creationId="{CDCE5626-7A27-8F88-25DC-840BD0BA95E9}"/>
          </ac:spMkLst>
        </pc:spChg>
        <pc:spChg chg="add mod">
          <ac:chgData name="Stewart Gale" userId="3647ddd2-6040-41ae-a96d-232c23482af8" providerId="ADAL" clId="{7954AC45-A910-4CF9-9A5C-76079DBA986E}" dt="2023-08-22T05:31:47.579" v="794" actId="1035"/>
          <ac:spMkLst>
            <pc:docMk/>
            <pc:sldMk cId="629551421" sldId="621"/>
            <ac:spMk id="21" creationId="{F7F6D8E7-0AE7-786A-A2EB-2BEDCFFCF6DA}"/>
          </ac:spMkLst>
        </pc:spChg>
        <pc:spChg chg="add mod">
          <ac:chgData name="Stewart Gale" userId="3647ddd2-6040-41ae-a96d-232c23482af8" providerId="ADAL" clId="{7954AC45-A910-4CF9-9A5C-76079DBA986E}" dt="2023-08-22T05:32:08.562" v="805" actId="20577"/>
          <ac:spMkLst>
            <pc:docMk/>
            <pc:sldMk cId="629551421" sldId="621"/>
            <ac:spMk id="22" creationId="{37AAD593-3DF4-2A15-62C0-C577A7045DB7}"/>
          </ac:spMkLst>
        </pc:spChg>
        <pc:spChg chg="add mod">
          <ac:chgData name="Stewart Gale" userId="3647ddd2-6040-41ae-a96d-232c23482af8" providerId="ADAL" clId="{7954AC45-A910-4CF9-9A5C-76079DBA986E}" dt="2023-08-22T05:32:23.904" v="814" actId="1076"/>
          <ac:spMkLst>
            <pc:docMk/>
            <pc:sldMk cId="629551421" sldId="621"/>
            <ac:spMk id="23" creationId="{4434F0BA-84A0-A033-1FC3-2864D78AA6B6}"/>
          </ac:spMkLst>
        </pc:spChg>
        <pc:spChg chg="add del mod">
          <ac:chgData name="Stewart Gale" userId="3647ddd2-6040-41ae-a96d-232c23482af8" providerId="ADAL" clId="{7954AC45-A910-4CF9-9A5C-76079DBA986E}" dt="2023-08-22T05:32:31.480" v="816" actId="478"/>
          <ac:spMkLst>
            <pc:docMk/>
            <pc:sldMk cId="629551421" sldId="621"/>
            <ac:spMk id="24" creationId="{15822C7C-F62A-60EF-1B4D-6E98CECE7836}"/>
          </ac:spMkLst>
        </pc:spChg>
        <pc:grpChg chg="add mod">
          <ac:chgData name="Stewart Gale" userId="3647ddd2-6040-41ae-a96d-232c23482af8" providerId="ADAL" clId="{7954AC45-A910-4CF9-9A5C-76079DBA986E}" dt="2023-08-22T05:30:17.392" v="767" actId="1076"/>
          <ac:grpSpMkLst>
            <pc:docMk/>
            <pc:sldMk cId="629551421" sldId="621"/>
            <ac:grpSpMk id="9" creationId="{23356FCD-181C-829E-29A8-0783AE8ECE3E}"/>
          </ac:grpSpMkLst>
        </pc:grpChg>
        <pc:cxnChg chg="add del mod">
          <ac:chgData name="Stewart Gale" userId="3647ddd2-6040-41ae-a96d-232c23482af8" providerId="ADAL" clId="{7954AC45-A910-4CF9-9A5C-76079DBA986E}" dt="2023-08-22T05:30:58.060" v="775" actId="478"/>
          <ac:cxnSpMkLst>
            <pc:docMk/>
            <pc:sldMk cId="629551421" sldId="621"/>
            <ac:cxnSpMk id="14" creationId="{9E007D99-2467-33AB-B4F9-6B489756EACC}"/>
          </ac:cxnSpMkLst>
        </pc:cxnChg>
        <pc:cxnChg chg="add mod">
          <ac:chgData name="Stewart Gale" userId="3647ddd2-6040-41ae-a96d-232c23482af8" providerId="ADAL" clId="{7954AC45-A910-4CF9-9A5C-76079DBA986E}" dt="2023-08-22T05:30:17.392" v="767" actId="1076"/>
          <ac:cxnSpMkLst>
            <pc:docMk/>
            <pc:sldMk cId="629551421" sldId="621"/>
            <ac:cxnSpMk id="15" creationId="{26CDE2D7-8F7F-04F2-DA52-4EB050DD35C1}"/>
          </ac:cxnSpMkLst>
        </pc:cxnChg>
        <pc:cxnChg chg="add del mod">
          <ac:chgData name="Stewart Gale" userId="3647ddd2-6040-41ae-a96d-232c23482af8" providerId="ADAL" clId="{7954AC45-A910-4CF9-9A5C-76079DBA986E}" dt="2023-08-22T05:30:58.060" v="775" actId="478"/>
          <ac:cxnSpMkLst>
            <pc:docMk/>
            <pc:sldMk cId="629551421" sldId="621"/>
            <ac:cxnSpMk id="17" creationId="{8617AD26-1254-3668-FE6B-8FEB0C37BF24}"/>
          </ac:cxnSpMkLst>
        </pc:cxnChg>
        <pc:cxnChg chg="add mod">
          <ac:chgData name="Stewart Gale" userId="3647ddd2-6040-41ae-a96d-232c23482af8" providerId="ADAL" clId="{7954AC45-A910-4CF9-9A5C-76079DBA986E}" dt="2023-08-22T05:30:28.182" v="770"/>
          <ac:cxnSpMkLst>
            <pc:docMk/>
            <pc:sldMk cId="629551421" sldId="621"/>
            <ac:cxnSpMk id="18" creationId="{5FD5A4E9-21D9-8249-1A67-1860B2959FBD}"/>
          </ac:cxnSpMkLst>
        </pc:cxnChg>
      </pc:sldChg>
      <pc:sldChg chg="addSp delSp modSp add del mod delAnim">
        <pc:chgData name="Stewart Gale" userId="3647ddd2-6040-41ae-a96d-232c23482af8" providerId="ADAL" clId="{7954AC45-A910-4CF9-9A5C-76079DBA986E}" dt="2023-08-22T05:34:00.147" v="828" actId="47"/>
        <pc:sldMkLst>
          <pc:docMk/>
          <pc:sldMk cId="4037307436" sldId="622"/>
        </pc:sldMkLst>
        <pc:spChg chg="del">
          <ac:chgData name="Stewart Gale" userId="3647ddd2-6040-41ae-a96d-232c23482af8" providerId="ADAL" clId="{7954AC45-A910-4CF9-9A5C-76079DBA986E}" dt="2023-08-21T16:10:14.403" v="362" actId="478"/>
          <ac:spMkLst>
            <pc:docMk/>
            <pc:sldMk cId="4037307436" sldId="622"/>
            <ac:spMk id="2" creationId="{6FC9D6C0-7A33-0BFF-33EC-174CB82D2A44}"/>
          </ac:spMkLst>
        </pc:spChg>
        <pc:spChg chg="add mod">
          <ac:chgData name="Stewart Gale" userId="3647ddd2-6040-41ae-a96d-232c23482af8" providerId="ADAL" clId="{7954AC45-A910-4CF9-9A5C-76079DBA986E}" dt="2023-08-21T16:10:25.189" v="364"/>
          <ac:spMkLst>
            <pc:docMk/>
            <pc:sldMk cId="4037307436" sldId="622"/>
            <ac:spMk id="3" creationId="{4C3F7518-950C-2C7E-BA0C-B33B2C3DEFE6}"/>
          </ac:spMkLst>
        </pc:spChg>
        <pc:spChg chg="mod">
          <ac:chgData name="Stewart Gale" userId="3647ddd2-6040-41ae-a96d-232c23482af8" providerId="ADAL" clId="{7954AC45-A910-4CF9-9A5C-76079DBA986E}" dt="2023-08-21T16:10:11.465" v="361" actId="20577"/>
          <ac:spMkLst>
            <pc:docMk/>
            <pc:sldMk cId="4037307436" sldId="622"/>
            <ac:spMk id="7" creationId="{796E79B8-2F98-B04A-BE8E-4BB86EF1BE66}"/>
          </ac:spMkLst>
        </pc:spChg>
      </pc:sldChg>
      <pc:sldChg chg="addSp delSp modSp add del mod modAnim">
        <pc:chgData name="Stewart Gale" userId="3647ddd2-6040-41ae-a96d-232c23482af8" providerId="ADAL" clId="{7954AC45-A910-4CF9-9A5C-76079DBA986E}" dt="2023-11-06T05:31:31.740" v="989" actId="47"/>
        <pc:sldMkLst>
          <pc:docMk/>
          <pc:sldMk cId="2767178319" sldId="623"/>
        </pc:sldMkLst>
        <pc:spChg chg="del mod">
          <ac:chgData name="Stewart Gale" userId="3647ddd2-6040-41ae-a96d-232c23482af8" providerId="ADAL" clId="{7954AC45-A910-4CF9-9A5C-76079DBA986E}" dt="2023-08-22T05:25:26.773" v="673" actId="478"/>
          <ac:spMkLst>
            <pc:docMk/>
            <pc:sldMk cId="2767178319" sldId="623"/>
            <ac:spMk id="6" creationId="{BE49AC8A-6E28-DB05-F337-D0082147D11D}"/>
          </ac:spMkLst>
        </pc:spChg>
        <pc:spChg chg="mod">
          <ac:chgData name="Stewart Gale" userId="3647ddd2-6040-41ae-a96d-232c23482af8" providerId="ADAL" clId="{7954AC45-A910-4CF9-9A5C-76079DBA986E}" dt="2023-08-22T05:25:34.662" v="675" actId="1076"/>
          <ac:spMkLst>
            <pc:docMk/>
            <pc:sldMk cId="2767178319" sldId="623"/>
            <ac:spMk id="7" creationId="{796E79B8-2F98-B04A-BE8E-4BB86EF1BE66}"/>
          </ac:spMkLst>
        </pc:spChg>
        <pc:spChg chg="add mod">
          <ac:chgData name="Stewart Gale" userId="3647ddd2-6040-41ae-a96d-232c23482af8" providerId="ADAL" clId="{7954AC45-A910-4CF9-9A5C-76079DBA986E}" dt="2023-08-22T05:25:57.326" v="685" actId="6549"/>
          <ac:spMkLst>
            <pc:docMk/>
            <pc:sldMk cId="2767178319" sldId="623"/>
            <ac:spMk id="8" creationId="{3C4D98E0-77DF-656F-D1E2-6E2935D11AD2}"/>
          </ac:spMkLst>
        </pc:spChg>
        <pc:spChg chg="mod">
          <ac:chgData name="Stewart Gale" userId="3647ddd2-6040-41ae-a96d-232c23482af8" providerId="ADAL" clId="{7954AC45-A910-4CF9-9A5C-76079DBA986E}" dt="2023-08-22T05:29:08.974" v="751" actId="1076"/>
          <ac:spMkLst>
            <pc:docMk/>
            <pc:sldMk cId="2767178319" sldId="623"/>
            <ac:spMk id="22" creationId="{26575E41-2E4D-9823-11D0-B0D361A19B7C}"/>
          </ac:spMkLst>
        </pc:spChg>
        <pc:spChg chg="mod">
          <ac:chgData name="Stewart Gale" userId="3647ddd2-6040-41ae-a96d-232c23482af8" providerId="ADAL" clId="{7954AC45-A910-4CF9-9A5C-76079DBA986E}" dt="2023-08-22T05:29:13.400" v="753" actId="1076"/>
          <ac:spMkLst>
            <pc:docMk/>
            <pc:sldMk cId="2767178319" sldId="623"/>
            <ac:spMk id="23" creationId="{F4DB22A8-4F4E-D4BA-8657-1801EE1F6C91}"/>
          </ac:spMkLst>
        </pc:spChg>
        <pc:spChg chg="mod">
          <ac:chgData name="Stewart Gale" userId="3647ddd2-6040-41ae-a96d-232c23482af8" providerId="ADAL" clId="{7954AC45-A910-4CF9-9A5C-76079DBA986E}" dt="2023-08-22T05:29:20.096" v="755" actId="1035"/>
          <ac:spMkLst>
            <pc:docMk/>
            <pc:sldMk cId="2767178319" sldId="623"/>
            <ac:spMk id="24" creationId="{585F8181-0B32-1904-6504-67E0CD00DF2D}"/>
          </ac:spMkLst>
        </pc:spChg>
        <pc:spChg chg="mod">
          <ac:chgData name="Stewart Gale" userId="3647ddd2-6040-41ae-a96d-232c23482af8" providerId="ADAL" clId="{7954AC45-A910-4CF9-9A5C-76079DBA986E}" dt="2023-08-22T05:29:20.096" v="755" actId="1035"/>
          <ac:spMkLst>
            <pc:docMk/>
            <pc:sldMk cId="2767178319" sldId="623"/>
            <ac:spMk id="25" creationId="{E25273E0-3629-925C-45F8-BE8A91943E95}"/>
          </ac:spMkLst>
        </pc:spChg>
        <pc:spChg chg="mod">
          <ac:chgData name="Stewart Gale" userId="3647ddd2-6040-41ae-a96d-232c23482af8" providerId="ADAL" clId="{7954AC45-A910-4CF9-9A5C-76079DBA986E}" dt="2023-08-22T05:26:49.207" v="702" actId="20577"/>
          <ac:spMkLst>
            <pc:docMk/>
            <pc:sldMk cId="2767178319" sldId="623"/>
            <ac:spMk id="27" creationId="{AA79BC1D-FE88-EADC-CAC3-CB18FEAE8EB5}"/>
          </ac:spMkLst>
        </pc:spChg>
        <pc:spChg chg="mod">
          <ac:chgData name="Stewart Gale" userId="3647ddd2-6040-41ae-a96d-232c23482af8" providerId="ADAL" clId="{7954AC45-A910-4CF9-9A5C-76079DBA986E}" dt="2023-08-22T05:29:20.096" v="755" actId="1035"/>
          <ac:spMkLst>
            <pc:docMk/>
            <pc:sldMk cId="2767178319" sldId="623"/>
            <ac:spMk id="28" creationId="{13DD88BE-A40E-A53F-6680-B4A68DB9F342}"/>
          </ac:spMkLst>
        </pc:spChg>
        <pc:grpChg chg="mod">
          <ac:chgData name="Stewart Gale" userId="3647ddd2-6040-41ae-a96d-232c23482af8" providerId="ADAL" clId="{7954AC45-A910-4CF9-9A5C-76079DBA986E}" dt="2023-08-22T05:25:34.662" v="675" actId="1076"/>
          <ac:grpSpMkLst>
            <pc:docMk/>
            <pc:sldMk cId="2767178319" sldId="623"/>
            <ac:grpSpMk id="14" creationId="{D10C9250-2D6B-4712-EC85-2514839B5AF3}"/>
          </ac:grpSpMkLst>
        </pc:grpChg>
        <pc:cxnChg chg="mod">
          <ac:chgData name="Stewart Gale" userId="3647ddd2-6040-41ae-a96d-232c23482af8" providerId="ADAL" clId="{7954AC45-A910-4CF9-9A5C-76079DBA986E}" dt="2023-08-22T05:25:34.662" v="675" actId="1076"/>
          <ac:cxnSpMkLst>
            <pc:docMk/>
            <pc:sldMk cId="2767178319" sldId="623"/>
            <ac:cxnSpMk id="16" creationId="{5B75EFCD-EABE-3D2D-DAB0-A6D27A812906}"/>
          </ac:cxnSpMkLst>
        </pc:cxnChg>
        <pc:cxnChg chg="mod">
          <ac:chgData name="Stewart Gale" userId="3647ddd2-6040-41ae-a96d-232c23482af8" providerId="ADAL" clId="{7954AC45-A910-4CF9-9A5C-76079DBA986E}" dt="2023-08-22T05:25:34.662" v="675" actId="1076"/>
          <ac:cxnSpMkLst>
            <pc:docMk/>
            <pc:sldMk cId="2767178319" sldId="623"/>
            <ac:cxnSpMk id="18" creationId="{8C7E5916-50CC-237B-FB14-957EB3856152}"/>
          </ac:cxnSpMkLst>
        </pc:cxnChg>
      </pc:sldChg>
      <pc:sldMasterChg chg="modSp modSldLayout">
        <pc:chgData name="Stewart Gale" userId="3647ddd2-6040-41ae-a96d-232c23482af8" providerId="ADAL" clId="{7954AC45-A910-4CF9-9A5C-76079DBA986E}" dt="2023-08-21T15:43:18.92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7954AC45-A910-4CF9-9A5C-76079DBA986E}" dt="2023-08-21T15:43:18.92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954AC45-A910-4CF9-9A5C-76079DBA986E}" dt="2023-08-21T15:43:18.92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954AC45-A910-4CF9-9A5C-76079DBA986E}" dt="2023-08-21T15:43:18.92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131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045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44624"/>
            <a:ext cx="11377264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Circles</a:t>
            </a:r>
          </a:p>
          <a:p>
            <a:pPr algn="ctr"/>
            <a:r>
              <a:rPr lang="en-GB" sz="10500" dirty="0"/>
              <a:t>Circumcircle</a:t>
            </a:r>
          </a:p>
          <a:p>
            <a:pPr marL="285750" indent="-285750" algn="ctr">
              <a:buFontTx/>
              <a:buChar char="-"/>
            </a:pPr>
            <a:endParaRPr lang="en-GB" sz="2800" dirty="0"/>
          </a:p>
          <a:p>
            <a:pPr algn="ctr"/>
            <a:r>
              <a:rPr lang="en-GB" sz="9600" dirty="0"/>
              <a:t>Chapter 6</a:t>
            </a:r>
          </a:p>
          <a:p>
            <a:pPr algn="ctr"/>
            <a:r>
              <a:rPr lang="en-GB" sz="96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4001748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6E79B8-2F98-B04A-BE8E-4BB86EF1BE66}"/>
              </a:ext>
            </a:extLst>
          </p:cNvPr>
          <p:cNvSpPr txBox="1"/>
          <p:nvPr/>
        </p:nvSpPr>
        <p:spPr>
          <a:xfrm>
            <a:off x="515715" y="243686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C9D6C0-7A33-0BFF-33EC-174CB82D2A44}"/>
              </a:ext>
            </a:extLst>
          </p:cNvPr>
          <p:cNvSpPr txBox="1"/>
          <p:nvPr/>
        </p:nvSpPr>
        <p:spPr>
          <a:xfrm>
            <a:off x="9654440" y="5337502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(3,6)</a:t>
            </a:r>
            <a:endParaRPr lang="en-GB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262D50-0487-E09F-D3A8-1F2023246837}"/>
                  </a:ext>
                </a:extLst>
              </p:cNvPr>
              <p:cNvSpPr txBox="1"/>
              <p:nvPr/>
            </p:nvSpPr>
            <p:spPr>
              <a:xfrm>
                <a:off x="8426503" y="2299360"/>
                <a:ext cx="28083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D262D50-0487-E09F-D3A8-1F2023246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503" y="2299360"/>
                <a:ext cx="280831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D94A94-011C-BED7-290D-A9CC8C243457}"/>
                  </a:ext>
                </a:extLst>
              </p:cNvPr>
              <p:cNvSpPr txBox="1"/>
              <p:nvPr/>
            </p:nvSpPr>
            <p:spPr>
              <a:xfrm>
                <a:off x="6122247" y="2311811"/>
                <a:ext cx="194421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D94A94-011C-BED7-290D-A9CC8C243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247" y="2311811"/>
                <a:ext cx="194421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23356FCD-181C-829E-29A8-0783AE8ECE3E}"/>
              </a:ext>
            </a:extLst>
          </p:cNvPr>
          <p:cNvGrpSpPr/>
          <p:nvPr/>
        </p:nvGrpSpPr>
        <p:grpSpPr>
          <a:xfrm>
            <a:off x="664145" y="2545582"/>
            <a:ext cx="4752528" cy="2808132"/>
            <a:chOff x="923653" y="3931537"/>
            <a:chExt cx="3129918" cy="17462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D3EAF8E-BF7B-313C-CE1E-416982366A2B}"/>
                </a:ext>
              </a:extLst>
            </p:cNvPr>
            <p:cNvSpPr/>
            <p:nvPr/>
          </p:nvSpPr>
          <p:spPr>
            <a:xfrm>
              <a:off x="1703512" y="4149080"/>
              <a:ext cx="1584176" cy="152868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25FC13F-381E-18EF-D030-385EEE5FF200}"/>
                    </a:ext>
                  </a:extLst>
                </p:cNvPr>
                <p:cNvSpPr txBox="1"/>
                <p:nvPr/>
              </p:nvSpPr>
              <p:spPr>
                <a:xfrm>
                  <a:off x="923653" y="5057782"/>
                  <a:ext cx="718333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−7,6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25FC13F-381E-18EF-D030-385EEE5FF2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3653" y="5057782"/>
                  <a:ext cx="718333" cy="287085"/>
                </a:xfrm>
                <a:prstGeom prst="rect">
                  <a:avLst/>
                </a:prstGeom>
                <a:blipFill>
                  <a:blip r:embed="rId4"/>
                  <a:stretch>
                    <a:fillRect r="-1676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B9EFE99-B54A-55CF-7615-F009CC54D43D}"/>
                    </a:ext>
                  </a:extLst>
                </p:cNvPr>
                <p:cNvSpPr txBox="1"/>
                <p:nvPr/>
              </p:nvSpPr>
              <p:spPr>
                <a:xfrm>
                  <a:off x="3105111" y="4256900"/>
                  <a:ext cx="948460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b="0" dirty="0"/>
                    <a:t>Q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11,12</m:t>
                          </m:r>
                        </m:e>
                      </m:d>
                    </m:oMath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B9EFE99-B54A-55CF-7615-F009CC54D4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5111" y="4256900"/>
                  <a:ext cx="948460" cy="287085"/>
                </a:xfrm>
                <a:prstGeom prst="rect">
                  <a:avLst/>
                </a:prstGeom>
                <a:blipFill>
                  <a:blip r:embed="rId5"/>
                  <a:stretch>
                    <a:fillRect l="-6329"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D4F923C-E34C-2898-3230-277C0259A685}"/>
                    </a:ext>
                  </a:extLst>
                </p:cNvPr>
                <p:cNvSpPr txBox="1"/>
                <p:nvPr/>
              </p:nvSpPr>
              <p:spPr>
                <a:xfrm>
                  <a:off x="1536206" y="3931537"/>
                  <a:ext cx="803021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3,16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D4F923C-E34C-2898-3230-277C0259A6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6206" y="3931537"/>
                  <a:ext cx="803021" cy="28708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CDE2D7-8F7F-04F2-DA52-4EB050DD35C1}"/>
              </a:ext>
            </a:extLst>
          </p:cNvPr>
          <p:cNvCxnSpPr>
            <a:cxnSpLocks/>
          </p:cNvCxnSpPr>
          <p:nvPr/>
        </p:nvCxnSpPr>
        <p:spPr>
          <a:xfrm flipV="1">
            <a:off x="2957790" y="2720821"/>
            <a:ext cx="280641" cy="165445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9D5E4F-B730-B670-FC3F-722AB5240126}"/>
                  </a:ext>
                </a:extLst>
              </p:cNvPr>
              <p:cNvSpPr txBox="1"/>
              <p:nvPr/>
            </p:nvSpPr>
            <p:spPr>
              <a:xfrm>
                <a:off x="515380" y="174534"/>
                <a:ext cx="11161240" cy="19584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The points P(3,16), Q(11, 12) and R(–7, 6) lie on the circumference of a circle. The equation of the perpendicular bisector of PQ is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000" dirty="0"/>
                  <a:t> </a:t>
                </a:r>
              </a:p>
              <a:p>
                <a:r>
                  <a:rPr lang="en-US" sz="3000" dirty="0"/>
                  <a:t>a) Find the equation of the perpendicular bisector of PR</a:t>
                </a:r>
              </a:p>
              <a:p>
                <a:r>
                  <a:rPr lang="en-US" sz="3000" dirty="0"/>
                  <a:t>b) Find the </a:t>
                </a:r>
                <a:r>
                  <a:rPr lang="en-US" sz="3000" dirty="0" err="1"/>
                  <a:t>centre</a:t>
                </a:r>
                <a:r>
                  <a:rPr lang="en-US" sz="3000" dirty="0"/>
                  <a:t> of the circle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9D5E4F-B730-B670-FC3F-722AB5240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74534"/>
                <a:ext cx="11161240" cy="1958421"/>
              </a:xfrm>
              <a:prstGeom prst="rect">
                <a:avLst/>
              </a:prstGeom>
              <a:blipFill>
                <a:blip r:embed="rId7"/>
                <a:stretch>
                  <a:fillRect b="-429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FD5A4E9-21D9-8249-1A67-1860B2959FBD}"/>
              </a:ext>
            </a:extLst>
          </p:cNvPr>
          <p:cNvCxnSpPr>
            <a:cxnSpLocks/>
          </p:cNvCxnSpPr>
          <p:nvPr/>
        </p:nvCxnSpPr>
        <p:spPr>
          <a:xfrm flipH="1" flipV="1">
            <a:off x="1798161" y="3522174"/>
            <a:ext cx="1645573" cy="7581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CE5626-7A27-8F88-25DC-840BD0BA95E9}"/>
                  </a:ext>
                </a:extLst>
              </p:cNvPr>
              <p:cNvSpPr txBox="1"/>
              <p:nvPr/>
            </p:nvSpPr>
            <p:spPr>
              <a:xfrm>
                <a:off x="6885567" y="3263996"/>
                <a:ext cx="31622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CE5626-7A27-8F88-25DC-840BD0BA9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567" y="3263996"/>
                <a:ext cx="31622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F6D8E7-0AE7-786A-A2EB-2BEDCFFCF6DA}"/>
                  </a:ext>
                </a:extLst>
              </p:cNvPr>
              <p:cNvSpPr txBox="1"/>
              <p:nvPr/>
            </p:nvSpPr>
            <p:spPr>
              <a:xfrm>
                <a:off x="6885567" y="4005064"/>
                <a:ext cx="187725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F6D8E7-0AE7-786A-A2EB-2BEDCFFCF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567" y="4005064"/>
                <a:ext cx="187725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AAD593-3DF4-2A15-62C0-C577A7045DB7}"/>
                  </a:ext>
                </a:extLst>
              </p:cNvPr>
              <p:cNvSpPr txBox="1"/>
              <p:nvPr/>
            </p:nvSpPr>
            <p:spPr>
              <a:xfrm>
                <a:off x="7180916" y="4695671"/>
                <a:ext cx="151468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AAD593-3DF4-2A15-62C0-C577A7045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16" y="4695671"/>
                <a:ext cx="1514689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34F0BA-84A0-A033-1FC3-2864D78AA6B6}"/>
                  </a:ext>
                </a:extLst>
              </p:cNvPr>
              <p:cNvSpPr txBox="1"/>
              <p:nvPr/>
            </p:nvSpPr>
            <p:spPr>
              <a:xfrm>
                <a:off x="7172329" y="5445224"/>
                <a:ext cx="218676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=2(3)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34F0BA-84A0-A033-1FC3-2864D78AA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29" y="5445224"/>
                <a:ext cx="218676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955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575720" y="260648"/>
            <a:ext cx="482453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Calibri"/>
              </a:rPr>
              <a:t>C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ircumcircle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5440" y="5157192"/>
            <a:ext cx="10081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 circle that touches the three points </a:t>
            </a:r>
          </a:p>
          <a:p>
            <a:pPr algn="ctr"/>
            <a:r>
              <a:rPr lang="en-US" sz="4800" dirty="0"/>
              <a:t>of a triangle is know as a </a:t>
            </a:r>
            <a:r>
              <a:rPr lang="en-US" sz="4800" b="1" dirty="0"/>
              <a:t>circumcircle</a:t>
            </a:r>
            <a:r>
              <a:rPr lang="en-US" sz="4800" dirty="0"/>
              <a:t>. </a:t>
            </a:r>
            <a:endParaRPr lang="en-GB" sz="48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EC8A643-1461-2961-F48E-EAA8208D9F6A}"/>
              </a:ext>
            </a:extLst>
          </p:cNvPr>
          <p:cNvGrpSpPr/>
          <p:nvPr/>
        </p:nvGrpSpPr>
        <p:grpSpPr>
          <a:xfrm>
            <a:off x="4259796" y="1532263"/>
            <a:ext cx="3456384" cy="3600400"/>
            <a:chOff x="4151784" y="548680"/>
            <a:chExt cx="3564968" cy="36004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0FA67B0-D62A-CBC3-E81B-CD2ADD5CA213}"/>
                </a:ext>
              </a:extLst>
            </p:cNvPr>
            <p:cNvSpPr/>
            <p:nvPr/>
          </p:nvSpPr>
          <p:spPr>
            <a:xfrm>
              <a:off x="4151784" y="548680"/>
              <a:ext cx="3564968" cy="36004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F17441C-046D-DE7F-4661-5FD3075C3BB7}"/>
                </a:ext>
              </a:extLst>
            </p:cNvPr>
            <p:cNvSpPr/>
            <p:nvPr/>
          </p:nvSpPr>
          <p:spPr>
            <a:xfrm>
              <a:off x="4208462" y="1502975"/>
              <a:ext cx="3288851" cy="2606842"/>
            </a:xfrm>
            <a:custGeom>
              <a:avLst/>
              <a:gdLst>
                <a:gd name="connsiteX0" fmla="*/ 0 w 2590800"/>
                <a:gd name="connsiteY0" fmla="*/ 266700 h 1981200"/>
                <a:gd name="connsiteX1" fmla="*/ 1727200 w 2590800"/>
                <a:gd name="connsiteY1" fmla="*/ 1981200 h 1981200"/>
                <a:gd name="connsiteX2" fmla="*/ 2590800 w 2590800"/>
                <a:gd name="connsiteY2" fmla="*/ 0 h 1981200"/>
                <a:gd name="connsiteX3" fmla="*/ 38100 w 2590800"/>
                <a:gd name="connsiteY3" fmla="*/ 3048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0800" h="1981200">
                  <a:moveTo>
                    <a:pt x="0" y="266700"/>
                  </a:moveTo>
                  <a:lnTo>
                    <a:pt x="1727200" y="1981200"/>
                  </a:lnTo>
                  <a:lnTo>
                    <a:pt x="2590800" y="0"/>
                  </a:lnTo>
                  <a:lnTo>
                    <a:pt x="38100" y="30480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71599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9376" y="4868355"/>
            <a:ext cx="11161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centre of a circumcircle is known </a:t>
            </a:r>
          </a:p>
          <a:p>
            <a:pPr algn="ctr"/>
            <a:r>
              <a:rPr lang="en-GB" sz="5400" dirty="0"/>
              <a:t>as the </a:t>
            </a:r>
            <a:r>
              <a:rPr lang="en-GB" sz="5400" b="1" dirty="0"/>
              <a:t>circumcentre</a:t>
            </a:r>
            <a:r>
              <a:rPr lang="en-GB" sz="5400" dirty="0"/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2BCC9C-16F4-C0A9-E033-D9895EFD01A2}"/>
              </a:ext>
            </a:extLst>
          </p:cNvPr>
          <p:cNvGrpSpPr/>
          <p:nvPr/>
        </p:nvGrpSpPr>
        <p:grpSpPr>
          <a:xfrm>
            <a:off x="3719736" y="332656"/>
            <a:ext cx="4248472" cy="4345809"/>
            <a:chOff x="4151784" y="548680"/>
            <a:chExt cx="3564968" cy="3600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0286F4-C4D1-B4F3-1237-BEA43F7B49A1}"/>
                </a:ext>
              </a:extLst>
            </p:cNvPr>
            <p:cNvSpPr/>
            <p:nvPr/>
          </p:nvSpPr>
          <p:spPr>
            <a:xfrm>
              <a:off x="4151784" y="548680"/>
              <a:ext cx="3564968" cy="3600400"/>
            </a:xfrm>
            <a:prstGeom prst="ellipse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CD64D4E-2867-054B-6A7A-0C5DE2533B20}"/>
                </a:ext>
              </a:extLst>
            </p:cNvPr>
            <p:cNvSpPr/>
            <p:nvPr/>
          </p:nvSpPr>
          <p:spPr>
            <a:xfrm>
              <a:off x="4208462" y="1502975"/>
              <a:ext cx="3288851" cy="2606842"/>
            </a:xfrm>
            <a:custGeom>
              <a:avLst/>
              <a:gdLst>
                <a:gd name="connsiteX0" fmla="*/ 0 w 2590800"/>
                <a:gd name="connsiteY0" fmla="*/ 266700 h 1981200"/>
                <a:gd name="connsiteX1" fmla="*/ 1727200 w 2590800"/>
                <a:gd name="connsiteY1" fmla="*/ 1981200 h 1981200"/>
                <a:gd name="connsiteX2" fmla="*/ 2590800 w 2590800"/>
                <a:gd name="connsiteY2" fmla="*/ 0 h 1981200"/>
                <a:gd name="connsiteX3" fmla="*/ 38100 w 2590800"/>
                <a:gd name="connsiteY3" fmla="*/ 3048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0800" h="1981200">
                  <a:moveTo>
                    <a:pt x="0" y="266700"/>
                  </a:moveTo>
                  <a:lnTo>
                    <a:pt x="1727200" y="1981200"/>
                  </a:lnTo>
                  <a:lnTo>
                    <a:pt x="2590800" y="0"/>
                  </a:lnTo>
                  <a:lnTo>
                    <a:pt x="38100" y="30480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5DF78951-D767-9F7D-0520-C57C8A03B361}"/>
              </a:ext>
            </a:extLst>
          </p:cNvPr>
          <p:cNvSpPr/>
          <p:nvPr/>
        </p:nvSpPr>
        <p:spPr>
          <a:xfrm>
            <a:off x="5818997" y="2420888"/>
            <a:ext cx="132987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0F4610-1D65-7CF9-4A7D-0ECDB310A6AC}"/>
              </a:ext>
            </a:extLst>
          </p:cNvPr>
          <p:cNvGrpSpPr/>
          <p:nvPr/>
        </p:nvGrpSpPr>
        <p:grpSpPr>
          <a:xfrm>
            <a:off x="3816246" y="260648"/>
            <a:ext cx="4512002" cy="4032448"/>
            <a:chOff x="4400798" y="959430"/>
            <a:chExt cx="3242766" cy="2829610"/>
          </a:xfrm>
        </p:grpSpPr>
        <p:sp>
          <p:nvSpPr>
            <p:cNvPr id="5" name="Oval 4"/>
            <p:cNvSpPr/>
            <p:nvPr/>
          </p:nvSpPr>
          <p:spPr>
            <a:xfrm>
              <a:off x="4726036" y="1268760"/>
              <a:ext cx="2592288" cy="252028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4732584" y="1308224"/>
              <a:ext cx="2590800" cy="1384300"/>
            </a:xfrm>
            <a:custGeom>
              <a:avLst/>
              <a:gdLst>
                <a:gd name="connsiteX0" fmla="*/ 0 w 2590800"/>
                <a:gd name="connsiteY0" fmla="*/ 266700 h 1981200"/>
                <a:gd name="connsiteX1" fmla="*/ 1727200 w 2590800"/>
                <a:gd name="connsiteY1" fmla="*/ 1981200 h 1981200"/>
                <a:gd name="connsiteX2" fmla="*/ 2590800 w 2590800"/>
                <a:gd name="connsiteY2" fmla="*/ 0 h 1981200"/>
                <a:gd name="connsiteX3" fmla="*/ 38100 w 2590800"/>
                <a:gd name="connsiteY3" fmla="*/ 304800 h 1981200"/>
                <a:gd name="connsiteX0" fmla="*/ 0 w 1727200"/>
                <a:gd name="connsiteY0" fmla="*/ 1689100 h 3403600"/>
                <a:gd name="connsiteX1" fmla="*/ 1727200 w 1727200"/>
                <a:gd name="connsiteY1" fmla="*/ 3403600 h 3403600"/>
                <a:gd name="connsiteX2" fmla="*/ 850900 w 1727200"/>
                <a:gd name="connsiteY2" fmla="*/ 0 h 3403600"/>
                <a:gd name="connsiteX3" fmla="*/ 38100 w 1727200"/>
                <a:gd name="connsiteY3" fmla="*/ 1727200 h 3403600"/>
                <a:gd name="connsiteX0" fmla="*/ 88900 w 1816100"/>
                <a:gd name="connsiteY0" fmla="*/ 1689100 h 3403600"/>
                <a:gd name="connsiteX1" fmla="*/ 1816100 w 1816100"/>
                <a:gd name="connsiteY1" fmla="*/ 3403600 h 3403600"/>
                <a:gd name="connsiteX2" fmla="*/ 939800 w 1816100"/>
                <a:gd name="connsiteY2" fmla="*/ 0 h 3403600"/>
                <a:gd name="connsiteX3" fmla="*/ 0 w 1816100"/>
                <a:gd name="connsiteY3" fmla="*/ 1384300 h 3403600"/>
                <a:gd name="connsiteX0" fmla="*/ 88900 w 2565400"/>
                <a:gd name="connsiteY0" fmla="*/ 1689100 h 1689100"/>
                <a:gd name="connsiteX1" fmla="*/ 2565400 w 2565400"/>
                <a:gd name="connsiteY1" fmla="*/ 927100 h 1689100"/>
                <a:gd name="connsiteX2" fmla="*/ 939800 w 2565400"/>
                <a:gd name="connsiteY2" fmla="*/ 0 h 1689100"/>
                <a:gd name="connsiteX3" fmla="*/ 0 w 2565400"/>
                <a:gd name="connsiteY3" fmla="*/ 1384300 h 1689100"/>
                <a:gd name="connsiteX0" fmla="*/ 0 w 2565400"/>
                <a:gd name="connsiteY0" fmla="*/ 1371600 h 1384300"/>
                <a:gd name="connsiteX1" fmla="*/ 2565400 w 2565400"/>
                <a:gd name="connsiteY1" fmla="*/ 927100 h 1384300"/>
                <a:gd name="connsiteX2" fmla="*/ 939800 w 2565400"/>
                <a:gd name="connsiteY2" fmla="*/ 0 h 1384300"/>
                <a:gd name="connsiteX3" fmla="*/ 0 w 2565400"/>
                <a:gd name="connsiteY3" fmla="*/ 1384300 h 1384300"/>
                <a:gd name="connsiteX0" fmla="*/ 0 w 2590800"/>
                <a:gd name="connsiteY0" fmla="*/ 1371600 h 1384300"/>
                <a:gd name="connsiteX1" fmla="*/ 2590800 w 2590800"/>
                <a:gd name="connsiteY1" fmla="*/ 1104900 h 1384300"/>
                <a:gd name="connsiteX2" fmla="*/ 939800 w 2590800"/>
                <a:gd name="connsiteY2" fmla="*/ 0 h 1384300"/>
                <a:gd name="connsiteX3" fmla="*/ 0 w 2590800"/>
                <a:gd name="connsiteY3" fmla="*/ 1384300 h 13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0800" h="1384300">
                  <a:moveTo>
                    <a:pt x="0" y="1371600"/>
                  </a:moveTo>
                  <a:lnTo>
                    <a:pt x="2590800" y="1104900"/>
                  </a:lnTo>
                  <a:lnTo>
                    <a:pt x="939800" y="0"/>
                  </a:lnTo>
                  <a:lnTo>
                    <a:pt x="0" y="138430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535017" y="1534642"/>
              <a:ext cx="203225" cy="1302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5733479" y="1455366"/>
              <a:ext cx="142875" cy="21431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400798" y="2519375"/>
                  <a:ext cx="399231" cy="4367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0798" y="2519375"/>
                  <a:ext cx="399231" cy="43670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477123" y="959430"/>
                  <a:ext cx="399231" cy="4367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7123" y="959430"/>
                  <a:ext cx="399231" cy="43670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7244333" y="2235983"/>
                  <a:ext cx="399231" cy="4367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4333" y="2235983"/>
                  <a:ext cx="399231" cy="43670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527457" y="4461477"/>
                <a:ext cx="9137086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r>
                      <a:rPr lang="en-GB" sz="66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𝑨𝑩𝑪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6600" b="1" dirty="0"/>
                  <a:t> </a:t>
                </a:r>
              </a:p>
              <a:p>
                <a:pPr algn="ctr"/>
                <a:r>
                  <a:rPr lang="en-GB" sz="6600" dirty="0"/>
                  <a:t>then </a:t>
                </a:r>
                <a14:m>
                  <m:oMath xmlns:m="http://schemas.openxmlformats.org/officeDocument/2006/math">
                    <m:r>
                      <a:rPr lang="en-GB" sz="6600" b="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6600" dirty="0"/>
                  <a:t> is the </a:t>
                </a:r>
                <a:r>
                  <a:rPr lang="en-GB" sz="6600" b="1" dirty="0"/>
                  <a:t>diameter.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457" y="4461477"/>
                <a:ext cx="9137086" cy="2123658"/>
              </a:xfrm>
              <a:prstGeom prst="rect">
                <a:avLst/>
              </a:prstGeom>
              <a:blipFill>
                <a:blip r:embed="rId5"/>
                <a:stretch>
                  <a:fillRect l="-1469" t="-10057" r="-1469" b="-21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3369F67A-45AC-8761-4F71-C1ED6FF57623}"/>
              </a:ext>
            </a:extLst>
          </p:cNvPr>
          <p:cNvSpPr/>
          <p:nvPr/>
        </p:nvSpPr>
        <p:spPr>
          <a:xfrm>
            <a:off x="6816080" y="5648522"/>
            <a:ext cx="3312368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D05BDAC-7B4E-4AA1-6561-85CFBA32A679}"/>
              </a:ext>
            </a:extLst>
          </p:cNvPr>
          <p:cNvSpPr/>
          <p:nvPr/>
        </p:nvSpPr>
        <p:spPr>
          <a:xfrm>
            <a:off x="5990735" y="2425275"/>
            <a:ext cx="132987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27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1385" y="4512702"/>
                <a:ext cx="11305256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6600" dirty="0"/>
                  <a:t> is the </a:t>
                </a:r>
                <a:r>
                  <a:rPr lang="en-GB" sz="6600" b="1" dirty="0"/>
                  <a:t>diameter</a:t>
                </a:r>
                <a:r>
                  <a:rPr lang="en-GB" sz="6600" dirty="0"/>
                  <a:t> of a circle</a:t>
                </a:r>
              </a:p>
              <a:p>
                <a:pPr algn="ctr"/>
                <a:r>
                  <a:rPr lang="en-GB" sz="6600" dirty="0"/>
                  <a:t>then</a:t>
                </a:r>
                <a:r>
                  <a:rPr lang="en-GB" sz="6600" b="1" dirty="0"/>
                  <a:t> </a:t>
                </a:r>
                <a14:m>
                  <m:oMath xmlns:m="http://schemas.openxmlformats.org/officeDocument/2006/math">
                    <m:r>
                      <a:rPr lang="en-GB" sz="66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𝑨𝑩𝑪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5" y="4512702"/>
                <a:ext cx="11305256" cy="2123658"/>
              </a:xfrm>
              <a:prstGeom prst="rect">
                <a:avLst/>
              </a:prstGeom>
              <a:blipFill>
                <a:blip r:embed="rId2"/>
                <a:stretch>
                  <a:fillRect l="-1294" t="-9742" r="-1294" b="-209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4E51DBF7-0986-903F-BCC6-B5C27E5C9ADE}"/>
              </a:ext>
            </a:extLst>
          </p:cNvPr>
          <p:cNvSpPr/>
          <p:nvPr/>
        </p:nvSpPr>
        <p:spPr>
          <a:xfrm>
            <a:off x="4268784" y="701471"/>
            <a:ext cx="3606923" cy="35916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3529D39-CFD0-76ED-EE40-8061BF83434A}"/>
              </a:ext>
            </a:extLst>
          </p:cNvPr>
          <p:cNvSpPr/>
          <p:nvPr/>
        </p:nvSpPr>
        <p:spPr>
          <a:xfrm>
            <a:off x="4277895" y="757711"/>
            <a:ext cx="3604853" cy="1972752"/>
          </a:xfrm>
          <a:custGeom>
            <a:avLst/>
            <a:gdLst>
              <a:gd name="connsiteX0" fmla="*/ 0 w 2590800"/>
              <a:gd name="connsiteY0" fmla="*/ 266700 h 1981200"/>
              <a:gd name="connsiteX1" fmla="*/ 1727200 w 2590800"/>
              <a:gd name="connsiteY1" fmla="*/ 1981200 h 1981200"/>
              <a:gd name="connsiteX2" fmla="*/ 2590800 w 2590800"/>
              <a:gd name="connsiteY2" fmla="*/ 0 h 1981200"/>
              <a:gd name="connsiteX3" fmla="*/ 38100 w 2590800"/>
              <a:gd name="connsiteY3" fmla="*/ 304800 h 1981200"/>
              <a:gd name="connsiteX0" fmla="*/ 0 w 1727200"/>
              <a:gd name="connsiteY0" fmla="*/ 1689100 h 3403600"/>
              <a:gd name="connsiteX1" fmla="*/ 1727200 w 1727200"/>
              <a:gd name="connsiteY1" fmla="*/ 3403600 h 3403600"/>
              <a:gd name="connsiteX2" fmla="*/ 850900 w 1727200"/>
              <a:gd name="connsiteY2" fmla="*/ 0 h 3403600"/>
              <a:gd name="connsiteX3" fmla="*/ 38100 w 1727200"/>
              <a:gd name="connsiteY3" fmla="*/ 1727200 h 3403600"/>
              <a:gd name="connsiteX0" fmla="*/ 88900 w 1816100"/>
              <a:gd name="connsiteY0" fmla="*/ 1689100 h 3403600"/>
              <a:gd name="connsiteX1" fmla="*/ 1816100 w 1816100"/>
              <a:gd name="connsiteY1" fmla="*/ 3403600 h 3403600"/>
              <a:gd name="connsiteX2" fmla="*/ 939800 w 1816100"/>
              <a:gd name="connsiteY2" fmla="*/ 0 h 3403600"/>
              <a:gd name="connsiteX3" fmla="*/ 0 w 1816100"/>
              <a:gd name="connsiteY3" fmla="*/ 1384300 h 3403600"/>
              <a:gd name="connsiteX0" fmla="*/ 88900 w 2565400"/>
              <a:gd name="connsiteY0" fmla="*/ 1689100 h 1689100"/>
              <a:gd name="connsiteX1" fmla="*/ 2565400 w 2565400"/>
              <a:gd name="connsiteY1" fmla="*/ 927100 h 1689100"/>
              <a:gd name="connsiteX2" fmla="*/ 939800 w 2565400"/>
              <a:gd name="connsiteY2" fmla="*/ 0 h 1689100"/>
              <a:gd name="connsiteX3" fmla="*/ 0 w 2565400"/>
              <a:gd name="connsiteY3" fmla="*/ 1384300 h 1689100"/>
              <a:gd name="connsiteX0" fmla="*/ 0 w 2565400"/>
              <a:gd name="connsiteY0" fmla="*/ 1371600 h 1384300"/>
              <a:gd name="connsiteX1" fmla="*/ 2565400 w 2565400"/>
              <a:gd name="connsiteY1" fmla="*/ 927100 h 1384300"/>
              <a:gd name="connsiteX2" fmla="*/ 939800 w 2565400"/>
              <a:gd name="connsiteY2" fmla="*/ 0 h 1384300"/>
              <a:gd name="connsiteX3" fmla="*/ 0 w 2565400"/>
              <a:gd name="connsiteY3" fmla="*/ 1384300 h 1384300"/>
              <a:gd name="connsiteX0" fmla="*/ 0 w 2590800"/>
              <a:gd name="connsiteY0" fmla="*/ 1371600 h 1384300"/>
              <a:gd name="connsiteX1" fmla="*/ 2590800 w 2590800"/>
              <a:gd name="connsiteY1" fmla="*/ 1104900 h 1384300"/>
              <a:gd name="connsiteX2" fmla="*/ 939800 w 2590800"/>
              <a:gd name="connsiteY2" fmla="*/ 0 h 1384300"/>
              <a:gd name="connsiteX3" fmla="*/ 0 w 2590800"/>
              <a:gd name="connsiteY3" fmla="*/ 13843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1384300">
                <a:moveTo>
                  <a:pt x="0" y="1371600"/>
                </a:moveTo>
                <a:lnTo>
                  <a:pt x="2590800" y="1104900"/>
                </a:lnTo>
                <a:lnTo>
                  <a:pt x="939800" y="0"/>
                </a:lnTo>
                <a:lnTo>
                  <a:pt x="0" y="1384300"/>
                </a:lnTo>
              </a:path>
            </a:pathLst>
          </a:cu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F1F854-0E4A-FBF7-3D52-D0D9D598A76B}"/>
              </a:ext>
            </a:extLst>
          </p:cNvPr>
          <p:cNvCxnSpPr/>
          <p:nvPr/>
        </p:nvCxnSpPr>
        <p:spPr>
          <a:xfrm>
            <a:off x="5394404" y="1080377"/>
            <a:ext cx="282768" cy="1856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886B02-E10D-491E-93FF-6A22B64C0E53}"/>
              </a:ext>
            </a:extLst>
          </p:cNvPr>
          <p:cNvCxnSpPr/>
          <p:nvPr/>
        </p:nvCxnSpPr>
        <p:spPr>
          <a:xfrm flipV="1">
            <a:off x="5670545" y="967401"/>
            <a:ext cx="198797" cy="3054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A16963-FFBD-BFA1-76EF-2E485FFEF29B}"/>
                  </a:ext>
                </a:extLst>
              </p:cNvPr>
              <p:cNvSpPr txBox="1"/>
              <p:nvPr/>
            </p:nvSpPr>
            <p:spPr>
              <a:xfrm>
                <a:off x="3816246" y="2483710"/>
                <a:ext cx="555492" cy="62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A16963-FFBD-BFA1-76EF-2E485FFEF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246" y="2483710"/>
                <a:ext cx="555492" cy="6223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CB3924-8B7B-99C3-13A6-8093838D9200}"/>
                  </a:ext>
                </a:extLst>
              </p:cNvPr>
              <p:cNvSpPr txBox="1"/>
              <p:nvPr/>
            </p:nvSpPr>
            <p:spPr>
              <a:xfrm>
                <a:off x="5313850" y="260648"/>
                <a:ext cx="555492" cy="62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CB3924-8B7B-99C3-13A6-8093838D9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850" y="260648"/>
                <a:ext cx="555492" cy="6223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283C2C2-AE08-1AAD-E17E-848DD207CA9D}"/>
                  </a:ext>
                </a:extLst>
              </p:cNvPr>
              <p:cNvSpPr txBox="1"/>
              <p:nvPr/>
            </p:nvSpPr>
            <p:spPr>
              <a:xfrm>
                <a:off x="7772756" y="2079851"/>
                <a:ext cx="555492" cy="62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283C2C2-AE08-1AAD-E17E-848DD207C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756" y="2079851"/>
                <a:ext cx="555492" cy="6223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5594F8B8-8E29-3F62-592F-A0BE03C52259}"/>
              </a:ext>
            </a:extLst>
          </p:cNvPr>
          <p:cNvSpPr/>
          <p:nvPr/>
        </p:nvSpPr>
        <p:spPr>
          <a:xfrm>
            <a:off x="7875707" y="5619525"/>
            <a:ext cx="1676677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98FC51A-78E4-8FF6-F1E5-DEBA21C56AC8}"/>
              </a:ext>
            </a:extLst>
          </p:cNvPr>
          <p:cNvSpPr/>
          <p:nvPr/>
        </p:nvSpPr>
        <p:spPr>
          <a:xfrm>
            <a:off x="5990735" y="2420888"/>
            <a:ext cx="132987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253668"/>
                <a:ext cx="1116124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points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−8,1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4,5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−4,9</m:t>
                        </m:r>
                      </m:e>
                    </m:d>
                  </m:oMath>
                </a14:m>
                <a:r>
                  <a:rPr lang="en-GB" sz="4000" dirty="0"/>
                  <a:t> lie on a circle.</a:t>
                </a:r>
              </a:p>
              <a:p>
                <a:pPr algn="ctr"/>
                <a:r>
                  <a:rPr lang="en-GB" sz="4000" dirty="0"/>
                  <a:t>Show that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is a diameter of the circle.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53668"/>
                <a:ext cx="11161240" cy="1323439"/>
              </a:xfrm>
              <a:prstGeom prst="rect">
                <a:avLst/>
              </a:prstGeom>
              <a:blipFill>
                <a:blip r:embed="rId2"/>
                <a:stretch>
                  <a:fillRect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266191" y="4543008"/>
                <a:ext cx="288032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×−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6191" y="4543008"/>
                <a:ext cx="2880320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79376" y="5280893"/>
                <a:ext cx="588101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i="1" dirty="0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3600" dirty="0"/>
                  <a:t> is perpendicular to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Therefore,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600" dirty="0"/>
                  <a:t> is the diameter.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280893"/>
                <a:ext cx="5881015" cy="1200329"/>
              </a:xfrm>
              <a:prstGeom prst="rect">
                <a:avLst/>
              </a:prstGeom>
              <a:blipFill>
                <a:blip r:embed="rId4"/>
                <a:stretch>
                  <a:fillRect l="-2386" t="-7614" r="-2386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793" y="1810938"/>
            <a:ext cx="5307691" cy="32361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A0ED27-E1E3-03EB-62B0-F0B933514083}"/>
                  </a:ext>
                </a:extLst>
              </p:cNvPr>
              <p:cNvSpPr txBox="1"/>
              <p:nvPr/>
            </p:nvSpPr>
            <p:spPr>
              <a:xfrm>
                <a:off x="7271770" y="1638144"/>
                <a:ext cx="440013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Show that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𝐴𝐶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perpendicular to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𝐵𝐶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A0ED27-E1E3-03EB-62B0-F0B933514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770" y="1638144"/>
                <a:ext cx="4400134" cy="954107"/>
              </a:xfrm>
              <a:prstGeom prst="rect">
                <a:avLst/>
              </a:prstGeom>
              <a:blipFill>
                <a:blip r:embed="rId6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1849EA-C2B5-07EC-E5EA-8177A6D2E911}"/>
                  </a:ext>
                </a:extLst>
              </p:cNvPr>
              <p:cNvSpPr txBox="1"/>
              <p:nvPr/>
            </p:nvSpPr>
            <p:spPr>
              <a:xfrm>
                <a:off x="8184232" y="2577158"/>
                <a:ext cx="244827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𝐴𝐶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1849EA-C2B5-07EC-E5EA-8177A6D2E9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2577158"/>
                <a:ext cx="2448272" cy="898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9726B-6C1F-E4D7-CBD5-05402F88FD49}"/>
                  </a:ext>
                </a:extLst>
              </p:cNvPr>
              <p:cNvSpPr txBox="1"/>
              <p:nvPr/>
            </p:nvSpPr>
            <p:spPr>
              <a:xfrm>
                <a:off x="7952286" y="3513351"/>
                <a:ext cx="3503712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𝐶𝐵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9726B-6C1F-E4D7-CBD5-05402F88F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286" y="3513351"/>
                <a:ext cx="3503712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6ACD7FC-5545-8E0E-37B0-E55B4A24F864}"/>
              </a:ext>
            </a:extLst>
          </p:cNvPr>
          <p:cNvCxnSpPr>
            <a:cxnSpLocks/>
          </p:cNvCxnSpPr>
          <p:nvPr/>
        </p:nvCxnSpPr>
        <p:spPr>
          <a:xfrm>
            <a:off x="6816080" y="1916832"/>
            <a:ext cx="0" cy="44644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F3623F8-D3FF-AD1F-E4C2-EDFA543807E7}"/>
              </a:ext>
            </a:extLst>
          </p:cNvPr>
          <p:cNvSpPr txBox="1"/>
          <p:nvPr/>
        </p:nvSpPr>
        <p:spPr>
          <a:xfrm>
            <a:off x="7134987" y="5441972"/>
            <a:ext cx="46914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Therefore, AC and CB</a:t>
            </a: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are perpendicular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hence AB is the diameter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6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7" grpId="0"/>
      <p:bldP spid="9" grpId="0"/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439816" y="1124744"/>
            <a:ext cx="3656254" cy="3513727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513798" y="4856093"/>
            <a:ext cx="10945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perpendicular bisector will always </a:t>
            </a:r>
          </a:p>
          <a:p>
            <a:pPr algn="ctr"/>
            <a:r>
              <a:rPr lang="en-GB" sz="5400" dirty="0"/>
              <a:t>pass through the centre of the circle. </a:t>
            </a:r>
            <a:endParaRPr lang="en-GB" sz="5400" b="1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4484670" y="1037176"/>
            <a:ext cx="3003473" cy="314238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511824" y="1261863"/>
            <a:ext cx="2376264" cy="21671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32087" y="74946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Chord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2162" y="374183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</a:rPr>
              <a:t>Perpendicular Bisector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0D798F-51F8-50C7-AF18-AB2E93DCDFC4}"/>
              </a:ext>
            </a:extLst>
          </p:cNvPr>
          <p:cNvSpPr/>
          <p:nvPr/>
        </p:nvSpPr>
        <p:spPr>
          <a:xfrm>
            <a:off x="5704000" y="5877272"/>
            <a:ext cx="5216535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19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863752" y="1192386"/>
            <a:ext cx="3888432" cy="383814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BFD34F-B07C-CEA0-A44A-6DD904AB5FF9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4433200" y="2719419"/>
            <a:ext cx="1827644" cy="17490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F078C7-4698-2413-8A5E-E2C6824114DA}"/>
              </a:ext>
            </a:extLst>
          </p:cNvPr>
          <p:cNvCxnSpPr>
            <a:cxnSpLocks/>
          </p:cNvCxnSpPr>
          <p:nvPr/>
        </p:nvCxnSpPr>
        <p:spPr>
          <a:xfrm>
            <a:off x="5455778" y="3159904"/>
            <a:ext cx="2046299" cy="8900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D4D6AEB-F895-A132-462A-F349DAA269EB}"/>
              </a:ext>
            </a:extLst>
          </p:cNvPr>
          <p:cNvSpPr txBox="1"/>
          <p:nvPr/>
        </p:nvSpPr>
        <p:spPr>
          <a:xfrm>
            <a:off x="490660" y="223284"/>
            <a:ext cx="11377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How can you locate the </a:t>
            </a:r>
            <a:r>
              <a:rPr lang="en-US" sz="4800" b="1" dirty="0" err="1"/>
              <a:t>centre</a:t>
            </a:r>
            <a:r>
              <a:rPr lang="en-US" sz="4800" b="1" dirty="0"/>
              <a:t> of the circle?</a:t>
            </a:r>
            <a:endParaRPr lang="en-GB" sz="4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4EA2AE-5B45-020E-4262-093E0C12500E}"/>
              </a:ext>
            </a:extLst>
          </p:cNvPr>
          <p:cNvSpPr txBox="1"/>
          <p:nvPr/>
        </p:nvSpPr>
        <p:spPr>
          <a:xfrm>
            <a:off x="515485" y="5168637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 find the co-ordinates of the point of intersection of the perpendicular bisector.  </a:t>
            </a:r>
            <a:endParaRPr lang="en-GB" sz="48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00456CA-360B-8CE4-22EA-E26DC66E27EC}"/>
              </a:ext>
            </a:extLst>
          </p:cNvPr>
          <p:cNvCxnSpPr>
            <a:cxnSpLocks/>
          </p:cNvCxnSpPr>
          <p:nvPr/>
        </p:nvCxnSpPr>
        <p:spPr>
          <a:xfrm flipV="1">
            <a:off x="3902837" y="2221137"/>
            <a:ext cx="3576503" cy="42756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D3BDBDF-797E-B1FB-B6DE-C99F1965EE76}"/>
              </a:ext>
            </a:extLst>
          </p:cNvPr>
          <p:cNvCxnSpPr>
            <a:cxnSpLocks/>
          </p:cNvCxnSpPr>
          <p:nvPr/>
        </p:nvCxnSpPr>
        <p:spPr>
          <a:xfrm>
            <a:off x="3925573" y="2637262"/>
            <a:ext cx="2391508" cy="235141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C967AF3-193E-31C4-E4B5-A15F4B1289CC}"/>
              </a:ext>
            </a:extLst>
          </p:cNvPr>
          <p:cNvCxnSpPr>
            <a:cxnSpLocks/>
          </p:cNvCxnSpPr>
          <p:nvPr/>
        </p:nvCxnSpPr>
        <p:spPr>
          <a:xfrm flipV="1">
            <a:off x="6317082" y="2221138"/>
            <a:ext cx="1184995" cy="276753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7EDFFE9B-C524-8345-D813-5EE043553305}"/>
              </a:ext>
            </a:extLst>
          </p:cNvPr>
          <p:cNvSpPr/>
          <p:nvPr/>
        </p:nvSpPr>
        <p:spPr>
          <a:xfrm>
            <a:off x="5602131" y="3159903"/>
            <a:ext cx="205837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49AC8A-6E28-DB05-F337-D0082147D11D}"/>
                  </a:ext>
                </a:extLst>
              </p:cNvPr>
              <p:cNvSpPr txBox="1"/>
              <p:nvPr/>
            </p:nvSpPr>
            <p:spPr>
              <a:xfrm>
                <a:off x="515380" y="174534"/>
                <a:ext cx="1116124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/>
                  <a:t>The points P(3,16), Q(11, 12) and R(–7, 6) lie on the circumference of a circle. The equation of the perpendicular bisector of PQ is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endParaRPr lang="en-US" sz="3000" dirty="0"/>
              </a:p>
              <a:p>
                <a:r>
                  <a:rPr lang="en-US" sz="3000" dirty="0"/>
                  <a:t>a) Find the equation of the perpendicular bisector of PR</a:t>
                </a:r>
              </a:p>
              <a:p>
                <a:r>
                  <a:rPr lang="en-US" sz="3000" dirty="0"/>
                  <a:t>b) Find the </a:t>
                </a:r>
                <a:r>
                  <a:rPr lang="en-US" sz="3000" dirty="0" err="1"/>
                  <a:t>centre</a:t>
                </a:r>
                <a:r>
                  <a:rPr lang="en-US" sz="3000" dirty="0"/>
                  <a:t> of the circle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49AC8A-6E28-DB05-F337-D0082147D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74534"/>
                <a:ext cx="11161240" cy="1938992"/>
              </a:xfrm>
              <a:prstGeom prst="rect">
                <a:avLst/>
              </a:prstGeom>
              <a:blipFill>
                <a:blip r:embed="rId2"/>
                <a:stretch>
                  <a:fillRect b="-433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96E79B8-2F98-B04A-BE8E-4BB86EF1BE66}"/>
              </a:ext>
            </a:extLst>
          </p:cNvPr>
          <p:cNvSpPr txBox="1"/>
          <p:nvPr/>
        </p:nvSpPr>
        <p:spPr>
          <a:xfrm>
            <a:off x="501889" y="2604971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0C9250-2D6B-4712-EC85-2514839B5AF3}"/>
              </a:ext>
            </a:extLst>
          </p:cNvPr>
          <p:cNvGrpSpPr/>
          <p:nvPr/>
        </p:nvGrpSpPr>
        <p:grpSpPr>
          <a:xfrm>
            <a:off x="707430" y="2516748"/>
            <a:ext cx="4752528" cy="2808132"/>
            <a:chOff x="923653" y="3931537"/>
            <a:chExt cx="3129918" cy="174623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BBB2FD9-A54F-1D65-5C30-51A62FFA234A}"/>
                </a:ext>
              </a:extLst>
            </p:cNvPr>
            <p:cNvSpPr/>
            <p:nvPr/>
          </p:nvSpPr>
          <p:spPr>
            <a:xfrm>
              <a:off x="1703512" y="4149080"/>
              <a:ext cx="1584176" cy="152868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12447D9-4AF9-DC16-D6AE-48499A5BEA0B}"/>
                    </a:ext>
                  </a:extLst>
                </p:cNvPr>
                <p:cNvSpPr txBox="1"/>
                <p:nvPr/>
              </p:nvSpPr>
              <p:spPr>
                <a:xfrm>
                  <a:off x="923653" y="5057782"/>
                  <a:ext cx="718333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−7,6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12447D9-4AF9-DC16-D6AE-48499A5BEA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3653" y="5057782"/>
                  <a:ext cx="718333" cy="287085"/>
                </a:xfrm>
                <a:prstGeom prst="rect">
                  <a:avLst/>
                </a:prstGeom>
                <a:blipFill>
                  <a:blip r:embed="rId3"/>
                  <a:stretch>
                    <a:fillRect r="-173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5BB806F-983C-D1A8-22C7-07104422DE29}"/>
                    </a:ext>
                  </a:extLst>
                </p:cNvPr>
                <p:cNvSpPr txBox="1"/>
                <p:nvPr/>
              </p:nvSpPr>
              <p:spPr>
                <a:xfrm>
                  <a:off x="3105111" y="4256900"/>
                  <a:ext cx="948460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b="0" dirty="0"/>
                    <a:t>Q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11,12</m:t>
                          </m:r>
                        </m:e>
                      </m:d>
                    </m:oMath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5BB806F-983C-D1A8-22C7-07104422DE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5111" y="4256900"/>
                  <a:ext cx="948460" cy="287085"/>
                </a:xfrm>
                <a:prstGeom prst="rect">
                  <a:avLst/>
                </a:prstGeom>
                <a:blipFill>
                  <a:blip r:embed="rId4"/>
                  <a:stretch>
                    <a:fillRect l="-6329" t="-10667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82F4EDF-FB93-33EE-B54A-72860F516D46}"/>
                    </a:ext>
                  </a:extLst>
                </p:cNvPr>
                <p:cNvSpPr txBox="1"/>
                <p:nvPr/>
              </p:nvSpPr>
              <p:spPr>
                <a:xfrm>
                  <a:off x="1536206" y="3931537"/>
                  <a:ext cx="803021" cy="287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3,16</m:t>
                            </m:r>
                          </m:e>
                        </m:d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82F4EDF-FB93-33EE-B54A-72860F516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6206" y="3931537"/>
                  <a:ext cx="803021" cy="28708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75EFCD-EABE-3D2D-DAB0-A6D27A812906}"/>
              </a:ext>
            </a:extLst>
          </p:cNvPr>
          <p:cNvCxnSpPr>
            <a:cxnSpLocks/>
          </p:cNvCxnSpPr>
          <p:nvPr/>
        </p:nvCxnSpPr>
        <p:spPr>
          <a:xfrm flipH="1">
            <a:off x="1931566" y="2996952"/>
            <a:ext cx="648072" cy="14665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7E5916-50CC-237B-FB14-957EB3856152}"/>
              </a:ext>
            </a:extLst>
          </p:cNvPr>
          <p:cNvCxnSpPr>
            <a:cxnSpLocks/>
          </p:cNvCxnSpPr>
          <p:nvPr/>
        </p:nvCxnSpPr>
        <p:spPr>
          <a:xfrm flipH="1" flipV="1">
            <a:off x="1798161" y="3489394"/>
            <a:ext cx="1645573" cy="7581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6575E41-2E4D-9823-11D0-B0D361A19B7C}"/>
                  </a:ext>
                </a:extLst>
              </p:cNvPr>
              <p:cNvSpPr txBox="1"/>
              <p:nvPr/>
            </p:nvSpPr>
            <p:spPr>
              <a:xfrm>
                <a:off x="6618058" y="2256483"/>
                <a:ext cx="3888432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𝑃𝑅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16−6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3−−7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6575E41-2E4D-9823-11D0-B0D361A19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058" y="2256483"/>
                <a:ext cx="3888432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DB22A8-4F4E-D4BA-8657-1801EE1F6C91}"/>
                  </a:ext>
                </a:extLst>
              </p:cNvPr>
              <p:cNvSpPr txBox="1"/>
              <p:nvPr/>
            </p:nvSpPr>
            <p:spPr>
              <a:xfrm>
                <a:off x="6744072" y="3453556"/>
                <a:ext cx="343838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𝑃𝑅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𝐵𝑖𝑠𝑒𝑐𝑡𝑜𝑟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DB22A8-4F4E-D4BA-8657-1801EE1F6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453556"/>
                <a:ext cx="343838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5F8181-0B32-1904-6504-67E0CD00DF2D}"/>
                  </a:ext>
                </a:extLst>
              </p:cNvPr>
              <p:cNvSpPr txBox="1"/>
              <p:nvPr/>
            </p:nvSpPr>
            <p:spPr>
              <a:xfrm>
                <a:off x="6402034" y="4221088"/>
                <a:ext cx="47525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GB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=−1(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5F8181-0B32-1904-6504-67E0CD00D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034" y="4221088"/>
                <a:ext cx="4752528" cy="707886"/>
              </a:xfrm>
              <a:prstGeom prst="rect">
                <a:avLst/>
              </a:prstGeom>
              <a:blipFill>
                <a:blip r:embed="rId8"/>
                <a:stretch>
                  <a:fillRect t="-15385" r="-4487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25273E0-3629-925C-45F8-BE8A91943E95}"/>
                  </a:ext>
                </a:extLst>
              </p:cNvPr>
              <p:cNvSpPr txBox="1"/>
              <p:nvPr/>
            </p:nvSpPr>
            <p:spPr>
              <a:xfrm>
                <a:off x="6465252" y="5166046"/>
                <a:ext cx="49685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−11=−1(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−−2</m:t>
                    </m:r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25273E0-3629-925C-45F8-BE8A91943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252" y="5166046"/>
                <a:ext cx="4968552" cy="707886"/>
              </a:xfrm>
              <a:prstGeom prst="rect">
                <a:avLst/>
              </a:prstGeom>
              <a:blipFill>
                <a:blip r:embed="rId9"/>
                <a:stretch>
                  <a:fillRect t="-15385" r="-2454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A79BC1D-FE88-EADC-CAC3-CB18FEAE8EB5}"/>
                  </a:ext>
                </a:extLst>
              </p:cNvPr>
              <p:cNvSpPr txBox="1"/>
              <p:nvPr/>
            </p:nvSpPr>
            <p:spPr>
              <a:xfrm>
                <a:off x="839416" y="5716544"/>
                <a:ext cx="45136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𝑀𝑖𝑑𝑝𝑜𝑖𝑛𝑡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𝑃𝑅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=(−2,11)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A79BC1D-FE88-EADC-CAC3-CB18FEAE8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716544"/>
                <a:ext cx="451362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3DD88BE-A40E-A53F-6680-B4A68DB9F342}"/>
                  </a:ext>
                </a:extLst>
              </p:cNvPr>
              <p:cNvSpPr txBox="1"/>
              <p:nvPr/>
            </p:nvSpPr>
            <p:spPr>
              <a:xfrm>
                <a:off x="7626170" y="5975580"/>
                <a:ext cx="28083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3DD88BE-A40E-A53F-6680-B4A68DB9F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170" y="5975580"/>
                <a:ext cx="280831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82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25081</TotalTime>
  <Words>398</Words>
  <Application>Microsoft Office PowerPoint</Application>
  <PresentationFormat>Widescreen</PresentationFormat>
  <Paragraphs>65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954</cp:revision>
  <dcterms:created xsi:type="dcterms:W3CDTF">2013-02-28T07:36:55Z</dcterms:created>
  <dcterms:modified xsi:type="dcterms:W3CDTF">2023-11-06T05:31:36Z</dcterms:modified>
</cp:coreProperties>
</file>