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96623" y="575389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5ea2caf-4ccb-4ec8-883b-66a1f2647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8" y="196359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a3b828f-cfce-4f5d-a0ca-f32b8fe776b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871" y="196359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5ea2caf-4ccb-4ec8-883b-66a1f2647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8" y="196359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a3b828f-cfce-4f5d-a0ca-f32b8fe776b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871" y="196359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3228" y="196359"/>
            <a:ext cx="5898438" cy="44238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84420" y="3208446"/>
            <a:ext cx="4230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rgbClr val="1C1C1C"/>
                </a:solidFill>
              </a:rPr>
              <a:t>They think </a:t>
            </a:r>
            <a:r>
              <a:rPr lang="en-US" sz="4800" b="1" i="1" dirty="0" smtClean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4800" dirty="0" smtClean="0">
                <a:solidFill>
                  <a:srgbClr val="1C1C1C"/>
                </a:solidFill>
              </a:rPr>
              <a:t> </a:t>
            </a:r>
          </a:p>
          <a:p>
            <a:pPr algn="ctr"/>
            <a:r>
              <a:rPr lang="en-US" sz="4800" dirty="0" smtClean="0">
                <a:solidFill>
                  <a:srgbClr val="1C1C1C"/>
                </a:solidFill>
              </a:rPr>
              <a:t>is the height</a:t>
            </a:r>
            <a:r>
              <a:rPr lang="en-US" sz="48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5ea2caf-4ccb-4ec8-883b-66a1f26476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97" y="351530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361" t="59264" r="62508" b="25483"/>
          <a:stretch/>
        </p:blipFill>
        <p:spPr>
          <a:xfrm>
            <a:off x="995311" y="4750666"/>
            <a:ext cx="5001210" cy="210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51334" y="3180010"/>
            <a:ext cx="38681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They used 10 </a:t>
            </a:r>
          </a:p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as the height instead of 9.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a3b828f-cfce-4f5d-a0ca-f32b8fe776b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09" y="268402"/>
            <a:ext cx="5898438" cy="4423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85" t="59264" r="34723" b="25698"/>
          <a:stretch/>
        </p:blipFill>
        <p:spPr>
          <a:xfrm>
            <a:off x="958152" y="4692231"/>
            <a:ext cx="5092151" cy="204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2020-04-11T12:41:30Z</dcterms:modified>
</cp:coreProperties>
</file>