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61393" y="463535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61393" y="578159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17" y="140321"/>
            <a:ext cx="5741324" cy="4305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5fffe422-a2b5-4bc6-ad6f-810117b9be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615" y="140321"/>
            <a:ext cx="5741325" cy="43059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17" y="140321"/>
            <a:ext cx="5741324" cy="43059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5fffe422-a2b5-4bc6-ad6f-810117b9be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615" y="140321"/>
            <a:ext cx="5741325" cy="43059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2317" y="140321"/>
            <a:ext cx="5741324" cy="430599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67301" y="3208446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</a:rPr>
              <a:t>They </a:t>
            </a:r>
            <a:r>
              <a:rPr lang="en-US" sz="4000" dirty="0" smtClean="0">
                <a:solidFill>
                  <a:srgbClr val="1C1C1C"/>
                </a:solidFill>
              </a:rPr>
              <a:t>divided </a:t>
            </a:r>
            <a:r>
              <a:rPr lang="en-US" sz="4000" dirty="0">
                <a:solidFill>
                  <a:srgbClr val="1C1C1C"/>
                </a:solidFill>
              </a:rPr>
              <a:t>by 1000 instead of 1000</a:t>
            </a:r>
            <a:r>
              <a:rPr lang="en-US" sz="4000" baseline="30000" dirty="0">
                <a:solidFill>
                  <a:srgbClr val="1C1C1C"/>
                </a:solidFill>
              </a:rPr>
              <a:t>2</a:t>
            </a:r>
            <a:r>
              <a:rPr lang="en-US" sz="4000" dirty="0">
                <a:solidFill>
                  <a:srgbClr val="1C1C1C"/>
                </a:solidFill>
              </a:rPr>
              <a:t>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37104" y="166768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17" y="140321"/>
            <a:ext cx="6500030" cy="48750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21" t="37064" r="62110" b="47470"/>
          <a:stretch/>
        </p:blipFill>
        <p:spPr>
          <a:xfrm>
            <a:off x="969845" y="4808206"/>
            <a:ext cx="4904483" cy="204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584091" y="3258834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 student may have guessed, </a:t>
            </a:r>
            <a:endParaRPr lang="en-US" sz="4000" dirty="0" smtClean="0">
              <a:solidFill>
                <a:srgbClr val="1C1C1C"/>
              </a:solidFill>
            </a:endParaRP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or </a:t>
            </a:r>
            <a:r>
              <a:rPr lang="en-US" sz="4000" dirty="0">
                <a:solidFill>
                  <a:srgbClr val="1C1C1C"/>
                </a:solidFill>
              </a:rPr>
              <a:t>has miscalculated.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5fffe422-a2b5-4bc6-ad6f-810117b9be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50" y="231098"/>
            <a:ext cx="6516774" cy="48875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1722"/>
          <a:stretch/>
        </p:blipFill>
        <p:spPr>
          <a:xfrm>
            <a:off x="1023915" y="4768759"/>
            <a:ext cx="5109599" cy="20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34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2020-02-16T19:05:45Z</dcterms:modified>
</cp:coreProperties>
</file>