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228599"/>
            <a:ext cx="5534026" cy="41505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f373ab3f-aaae-434a-8d8d-a743e7b749a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228600"/>
            <a:ext cx="5534025" cy="41505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228599"/>
            <a:ext cx="5534026" cy="41505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f373ab3f-aaae-434a-8d8d-a743e7b749a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228600"/>
            <a:ext cx="5534025" cy="41505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62700" y="228599"/>
            <a:ext cx="5534026" cy="415051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78384" y="3243989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only noticed that one of the numbers is multiplied by 10.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48187" y="1734187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304514"/>
            <a:ext cx="6261100" cy="46958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41" t="47992" r="62221" b="35803"/>
          <a:stretch/>
        </p:blipFill>
        <p:spPr>
          <a:xfrm>
            <a:off x="1147303" y="4694357"/>
            <a:ext cx="5077326" cy="220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96977" y="154939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340250" y="3003495"/>
            <a:ext cx="447490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students believed there should only be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2 decimal places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in the answer. 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f373ab3f-aaae-434a-8d8d-a743e7b749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266700"/>
            <a:ext cx="6461125" cy="48458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365" t="47992" r="34427" b="35942"/>
          <a:stretch/>
        </p:blipFill>
        <p:spPr>
          <a:xfrm>
            <a:off x="1202348" y="4790616"/>
            <a:ext cx="5154978" cy="219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43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2020-02-25T04:12:53Z</dcterms:modified>
</cp:coreProperties>
</file>