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2" r:id="rId4"/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2F5308-2B10-43E5-AC25-9A7EF4D57A21}" v="42" dt="2022-04-11T14:18:07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A2F5308-2B10-43E5-AC25-9A7EF4D57A21}"/>
    <pc:docChg chg="custSel addSld modSld">
      <pc:chgData name="Stewart Gale" userId="3647ddd2-6040-41ae-a96d-232c23482af8" providerId="ADAL" clId="{FA2F5308-2B10-43E5-AC25-9A7EF4D57A21}" dt="2022-04-11T14:19:07.645" v="78" actId="1076"/>
      <pc:docMkLst>
        <pc:docMk/>
      </pc:docMkLst>
      <pc:sldChg chg="delSp modSp mod">
        <pc:chgData name="Stewart Gale" userId="3647ddd2-6040-41ae-a96d-232c23482af8" providerId="ADAL" clId="{FA2F5308-2B10-43E5-AC25-9A7EF4D57A21}" dt="2022-01-14T10:14:20.868" v="18" actId="1076"/>
        <pc:sldMkLst>
          <pc:docMk/>
          <pc:sldMk cId="4145341125" sldId="260"/>
        </pc:sldMkLst>
        <pc:spChg chg="mod">
          <ac:chgData name="Stewart Gale" userId="3647ddd2-6040-41ae-a96d-232c23482af8" providerId="ADAL" clId="{FA2F5308-2B10-43E5-AC25-9A7EF4D57A21}" dt="2022-01-14T10:14:20.868" v="18" actId="1076"/>
          <ac:spMkLst>
            <pc:docMk/>
            <pc:sldMk cId="4145341125" sldId="260"/>
            <ac:spMk id="2" creationId="{00000000-0000-0000-0000-000000000000}"/>
          </ac:spMkLst>
        </pc:spChg>
        <pc:spChg chg="del">
          <ac:chgData name="Stewart Gale" userId="3647ddd2-6040-41ae-a96d-232c23482af8" providerId="ADAL" clId="{FA2F5308-2B10-43E5-AC25-9A7EF4D57A21}" dt="2022-01-14T10:13:44.295" v="3" actId="478"/>
          <ac:spMkLst>
            <pc:docMk/>
            <pc:sldMk cId="4145341125" sldId="260"/>
            <ac:spMk id="3" creationId="{00000000-0000-0000-0000-000000000000}"/>
          </ac:spMkLst>
        </pc:spChg>
      </pc:sldChg>
      <pc:sldChg chg="delSp modSp mod delAnim">
        <pc:chgData name="Stewart Gale" userId="3647ddd2-6040-41ae-a96d-232c23482af8" providerId="ADAL" clId="{FA2F5308-2B10-43E5-AC25-9A7EF4D57A21}" dt="2022-04-11T14:19:07.645" v="78" actId="1076"/>
        <pc:sldMkLst>
          <pc:docMk/>
          <pc:sldMk cId="2046217635" sldId="262"/>
        </pc:sldMkLst>
        <pc:spChg chg="mod">
          <ac:chgData name="Stewart Gale" userId="3647ddd2-6040-41ae-a96d-232c23482af8" providerId="ADAL" clId="{FA2F5308-2B10-43E5-AC25-9A7EF4D57A21}" dt="2022-04-11T14:14:19.777" v="29" actId="20577"/>
          <ac:spMkLst>
            <pc:docMk/>
            <pc:sldMk cId="2046217635" sldId="262"/>
            <ac:spMk id="2" creationId="{00000000-0000-0000-0000-000000000000}"/>
          </ac:spMkLst>
        </pc:spChg>
        <pc:spChg chg="mod">
          <ac:chgData name="Stewart Gale" userId="3647ddd2-6040-41ae-a96d-232c23482af8" providerId="ADAL" clId="{FA2F5308-2B10-43E5-AC25-9A7EF4D57A21}" dt="2022-04-11T14:19:07.645" v="78" actId="1076"/>
          <ac:spMkLst>
            <pc:docMk/>
            <pc:sldMk cId="2046217635" sldId="262"/>
            <ac:spMk id="3" creationId="{00000000-0000-0000-0000-000000000000}"/>
          </ac:spMkLst>
        </pc:spChg>
        <pc:spChg chg="mod">
          <ac:chgData name="Stewart Gale" userId="3647ddd2-6040-41ae-a96d-232c23482af8" providerId="ADAL" clId="{FA2F5308-2B10-43E5-AC25-9A7EF4D57A21}" dt="2022-04-11T14:18:33.152" v="77" actId="1076"/>
          <ac:spMkLst>
            <pc:docMk/>
            <pc:sldMk cId="2046217635" sldId="262"/>
            <ac:spMk id="4" creationId="{00000000-0000-0000-0000-000000000000}"/>
          </ac:spMkLst>
        </pc:spChg>
        <pc:spChg chg="mod">
          <ac:chgData name="Stewart Gale" userId="3647ddd2-6040-41ae-a96d-232c23482af8" providerId="ADAL" clId="{FA2F5308-2B10-43E5-AC25-9A7EF4D57A21}" dt="2022-04-11T14:18:28.945" v="76" actId="1076"/>
          <ac:spMkLst>
            <pc:docMk/>
            <pc:sldMk cId="2046217635" sldId="262"/>
            <ac:spMk id="5" creationId="{00000000-0000-0000-0000-000000000000}"/>
          </ac:spMkLst>
        </pc:spChg>
        <pc:spChg chg="del">
          <ac:chgData name="Stewart Gale" userId="3647ddd2-6040-41ae-a96d-232c23482af8" providerId="ADAL" clId="{FA2F5308-2B10-43E5-AC25-9A7EF4D57A21}" dt="2022-04-11T14:17:43.414" v="58" actId="478"/>
          <ac:spMkLst>
            <pc:docMk/>
            <pc:sldMk cId="2046217635" sldId="262"/>
            <ac:spMk id="6" creationId="{00000000-0000-0000-0000-000000000000}"/>
          </ac:spMkLst>
        </pc:spChg>
        <pc:spChg chg="mod">
          <ac:chgData name="Stewart Gale" userId="3647ddd2-6040-41ae-a96d-232c23482af8" providerId="ADAL" clId="{FA2F5308-2B10-43E5-AC25-9A7EF4D57A21}" dt="2022-04-11T14:18:12.981" v="74" actId="1076"/>
          <ac:spMkLst>
            <pc:docMk/>
            <pc:sldMk cId="2046217635" sldId="262"/>
            <ac:spMk id="7" creationId="{00000000-0000-0000-0000-000000000000}"/>
          </ac:spMkLst>
        </pc:spChg>
      </pc:sldChg>
      <pc:sldChg chg="delSp modSp add mod">
        <pc:chgData name="Stewart Gale" userId="3647ddd2-6040-41ae-a96d-232c23482af8" providerId="ADAL" clId="{FA2F5308-2B10-43E5-AC25-9A7EF4D57A21}" dt="2022-01-14T10:14:46.178" v="24" actId="1076"/>
        <pc:sldMkLst>
          <pc:docMk/>
          <pc:sldMk cId="3912171917" sldId="263"/>
        </pc:sldMkLst>
        <pc:spChg chg="del">
          <ac:chgData name="Stewart Gale" userId="3647ddd2-6040-41ae-a96d-232c23482af8" providerId="ADAL" clId="{FA2F5308-2B10-43E5-AC25-9A7EF4D57A21}" dt="2022-01-14T10:13:35.239" v="1" actId="478"/>
          <ac:spMkLst>
            <pc:docMk/>
            <pc:sldMk cId="3912171917" sldId="263"/>
            <ac:spMk id="2" creationId="{00000000-0000-0000-0000-000000000000}"/>
          </ac:spMkLst>
        </pc:spChg>
        <pc:spChg chg="mod">
          <ac:chgData name="Stewart Gale" userId="3647ddd2-6040-41ae-a96d-232c23482af8" providerId="ADAL" clId="{FA2F5308-2B10-43E5-AC25-9A7EF4D57A21}" dt="2022-01-14T10:14:46.178" v="24" actId="1076"/>
          <ac:spMkLst>
            <pc:docMk/>
            <pc:sldMk cId="3912171917" sldId="263"/>
            <ac:spMk id="3" creationId="{00000000-0000-0000-0000-000000000000}"/>
          </ac:spMkLst>
        </pc:spChg>
      </pc:sldChg>
      <pc:sldChg chg="add">
        <pc:chgData name="Stewart Gale" userId="3647ddd2-6040-41ae-a96d-232c23482af8" providerId="ADAL" clId="{FA2F5308-2B10-43E5-AC25-9A7EF4D57A21}" dt="2022-04-11T14:14:10.127" v="25"/>
        <pc:sldMkLst>
          <pc:docMk/>
          <pc:sldMk cId="1549570788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90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50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67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06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41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9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92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500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50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90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4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B9978-2EF6-43C2-AB93-FB22B8235195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5127" y="1751215"/>
            <a:ext cx="1050174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LO: Solving Equations </a:t>
            </a:r>
          </a:p>
          <a:p>
            <a:pPr algn="ctr"/>
            <a:r>
              <a:rPr lang="en-GB" sz="8800" b="1" dirty="0"/>
              <a:t>(Algebraic Fractions)</a:t>
            </a:r>
          </a:p>
        </p:txBody>
      </p:sp>
    </p:spTree>
    <p:extLst>
      <p:ext uri="{BB962C8B-B14F-4D97-AF65-F5344CB8AC3E}">
        <p14:creationId xmlns:p14="http://schemas.microsoft.com/office/powerpoint/2010/main" val="4145341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7215" y="1321510"/>
            <a:ext cx="1173757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When solving an equation with fractions:</a:t>
            </a:r>
          </a:p>
          <a:p>
            <a:pPr lvl="0" algn="ctr"/>
            <a:endParaRPr lang="en-GB" sz="4800" dirty="0">
              <a:solidFill>
                <a:prstClr val="black"/>
              </a:solidFill>
            </a:endParaRPr>
          </a:p>
          <a:p>
            <a:pPr lvl="0" algn="ctr"/>
            <a:r>
              <a:rPr lang="en-GB" sz="4800" b="1" dirty="0">
                <a:solidFill>
                  <a:prstClr val="black"/>
                </a:solidFill>
              </a:rPr>
              <a:t>Step 1: </a:t>
            </a:r>
            <a:r>
              <a:rPr lang="en-GB" sz="4800" dirty="0">
                <a:solidFill>
                  <a:prstClr val="black"/>
                </a:solidFill>
              </a:rPr>
              <a:t>Combine fractions into single fraction </a:t>
            </a:r>
          </a:p>
          <a:p>
            <a:pPr lvl="0" algn="ctr"/>
            <a:endParaRPr lang="en-GB" sz="4800" dirty="0">
              <a:solidFill>
                <a:prstClr val="black"/>
              </a:solidFill>
            </a:endParaRPr>
          </a:p>
          <a:p>
            <a:pPr lvl="0" algn="ctr"/>
            <a:r>
              <a:rPr lang="en-GB" sz="4800" b="1" dirty="0">
                <a:solidFill>
                  <a:prstClr val="black"/>
                </a:solidFill>
              </a:rPr>
              <a:t>Step 2: </a:t>
            </a:r>
            <a:r>
              <a:rPr lang="en-GB" sz="4800" dirty="0">
                <a:solidFill>
                  <a:prstClr val="black"/>
                </a:solidFill>
              </a:rPr>
              <a:t>Multiply through by denominator.</a:t>
            </a:r>
          </a:p>
        </p:txBody>
      </p:sp>
    </p:spTree>
    <p:extLst>
      <p:ext uri="{BB962C8B-B14F-4D97-AF65-F5344CB8AC3E}">
        <p14:creationId xmlns:p14="http://schemas.microsoft.com/office/powerpoint/2010/main" val="3912171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67241" y="301829"/>
                <a:ext cx="5561813" cy="1364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241" y="301829"/>
                <a:ext cx="5561813" cy="1364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7241197" y="5307368"/>
                <a:ext cx="187705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197" y="5307368"/>
                <a:ext cx="1877052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767241" y="2090170"/>
                <a:ext cx="4639101" cy="1406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241" y="2090170"/>
                <a:ext cx="4639101" cy="14064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983672" y="4120456"/>
                <a:ext cx="3655427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672" y="4120456"/>
                <a:ext cx="3655427" cy="7695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975657" y="5566635"/>
                <a:ext cx="2558147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57" y="5566635"/>
                <a:ext cx="2558147" cy="7695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621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67241" y="301829"/>
                <a:ext cx="5561813" cy="1364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4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+4</m:t>
                          </m:r>
                        </m:num>
                        <m:den>
                          <m: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241" y="301829"/>
                <a:ext cx="5561813" cy="1364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127888" y="5486839"/>
                <a:ext cx="187705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888" y="5486839"/>
                <a:ext cx="1877052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47546" y="1952401"/>
                <a:ext cx="6581508" cy="1406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+4)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46" y="1952401"/>
                <a:ext cx="6581508" cy="14064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5024" y="3713452"/>
                <a:ext cx="6858598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+5(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+4)=30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24" y="3713452"/>
                <a:ext cx="6858598" cy="7695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03758" y="4810092"/>
                <a:ext cx="5888781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−2+5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758" y="4810092"/>
                <a:ext cx="5888781" cy="7695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93271" y="5849267"/>
                <a:ext cx="3910351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+18=30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271" y="5849267"/>
                <a:ext cx="3910351" cy="7695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957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95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</cp:revision>
  <dcterms:created xsi:type="dcterms:W3CDTF">2020-04-29T04:47:17Z</dcterms:created>
  <dcterms:modified xsi:type="dcterms:W3CDTF">2022-04-11T14:19:16Z</dcterms:modified>
</cp:coreProperties>
</file>