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40" r:id="rId2"/>
    <p:sldId id="647" r:id="rId3"/>
    <p:sldId id="651" r:id="rId4"/>
    <p:sldId id="643" r:id="rId5"/>
    <p:sldId id="655" r:id="rId6"/>
    <p:sldId id="656" r:id="rId7"/>
    <p:sldId id="657" r:id="rId8"/>
    <p:sldId id="6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D51B51-218A-4253-87C9-7CF5F2844E0F}" v="212" dt="2023-09-25T15:59:26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7D629E0-185E-4B3F-BADC-A4F82F6F18CF}"/>
    <pc:docChg chg="undo custSel modSld">
      <pc:chgData name="Stewart Gale" userId="3647ddd2-6040-41ae-a96d-232c23482af8" providerId="ADAL" clId="{57D629E0-185E-4B3F-BADC-A4F82F6F18CF}" dt="2021-05-20T03:25:44.261" v="57" actId="1076"/>
      <pc:docMkLst>
        <pc:docMk/>
      </pc:docMkLst>
      <pc:sldChg chg="modSp mod">
        <pc:chgData name="Stewart Gale" userId="3647ddd2-6040-41ae-a96d-232c23482af8" providerId="ADAL" clId="{57D629E0-185E-4B3F-BADC-A4F82F6F18CF}" dt="2021-05-20T03:21:42.081" v="0" actId="20577"/>
        <pc:sldMkLst>
          <pc:docMk/>
          <pc:sldMk cId="1613550590" sldId="640"/>
        </pc:sldMkLst>
        <pc:spChg chg="mod">
          <ac:chgData name="Stewart Gale" userId="3647ddd2-6040-41ae-a96d-232c23482af8" providerId="ADAL" clId="{57D629E0-185E-4B3F-BADC-A4F82F6F18CF}" dt="2021-05-20T03:21:42.081" v="0" actId="20577"/>
          <ac:spMkLst>
            <pc:docMk/>
            <pc:sldMk cId="1613550590" sldId="640"/>
            <ac:spMk id="5" creationId="{00000000-0000-0000-0000-000000000000}"/>
          </ac:spMkLst>
        </pc:spChg>
      </pc:sldChg>
      <pc:sldChg chg="addSp modSp mod modAnim">
        <pc:chgData name="Stewart Gale" userId="3647ddd2-6040-41ae-a96d-232c23482af8" providerId="ADAL" clId="{57D629E0-185E-4B3F-BADC-A4F82F6F18CF}" dt="2021-05-20T03:24:46.214" v="46"/>
        <pc:sldMkLst>
          <pc:docMk/>
          <pc:sldMk cId="1387572275" sldId="643"/>
        </pc:sldMkLst>
        <pc:spChg chg="mod">
          <ac:chgData name="Stewart Gale" userId="3647ddd2-6040-41ae-a96d-232c23482af8" providerId="ADAL" clId="{57D629E0-185E-4B3F-BADC-A4F82F6F18CF}" dt="2021-05-20T03:23:01.245" v="21" actId="404"/>
          <ac:spMkLst>
            <pc:docMk/>
            <pc:sldMk cId="1387572275" sldId="643"/>
            <ac:spMk id="7" creationId="{00000000-0000-0000-0000-000000000000}"/>
          </ac:spMkLst>
        </pc:spChg>
        <pc:spChg chg="add mod">
          <ac:chgData name="Stewart Gale" userId="3647ddd2-6040-41ae-a96d-232c23482af8" providerId="ADAL" clId="{57D629E0-185E-4B3F-BADC-A4F82F6F18CF}" dt="2021-05-20T03:23:17.317" v="25" actId="1076"/>
          <ac:spMkLst>
            <pc:docMk/>
            <pc:sldMk cId="1387572275" sldId="643"/>
            <ac:spMk id="8" creationId="{C4E0EB5B-918A-45EE-8C5B-061395DD75C3}"/>
          </ac:spMkLst>
        </pc:spChg>
        <pc:spChg chg="add mod">
          <ac:chgData name="Stewart Gale" userId="3647ddd2-6040-41ae-a96d-232c23482af8" providerId="ADAL" clId="{57D629E0-185E-4B3F-BADC-A4F82F6F18CF}" dt="2021-05-20T03:22:54.958" v="15" actId="403"/>
          <ac:spMkLst>
            <pc:docMk/>
            <pc:sldMk cId="1387572275" sldId="643"/>
            <ac:spMk id="9" creationId="{1A502BF3-1C51-4DEB-85ED-0EF72B555D56}"/>
          </ac:spMkLst>
        </pc:spChg>
        <pc:spChg chg="add mod">
          <ac:chgData name="Stewart Gale" userId="3647ddd2-6040-41ae-a96d-232c23482af8" providerId="ADAL" clId="{57D629E0-185E-4B3F-BADC-A4F82F6F18CF}" dt="2021-05-20T03:23:32.522" v="27" actId="1076"/>
          <ac:spMkLst>
            <pc:docMk/>
            <pc:sldMk cId="1387572275" sldId="643"/>
            <ac:spMk id="11" creationId="{74F1621C-4351-481A-BB3F-3A0846969434}"/>
          </ac:spMkLst>
        </pc:spChg>
      </pc:sldChg>
      <pc:sldChg chg="modSp mod">
        <pc:chgData name="Stewart Gale" userId="3647ddd2-6040-41ae-a96d-232c23482af8" providerId="ADAL" clId="{57D629E0-185E-4B3F-BADC-A4F82F6F18CF}" dt="2021-05-20T03:25:44.261" v="57" actId="1076"/>
        <pc:sldMkLst>
          <pc:docMk/>
          <pc:sldMk cId="3147284845" sldId="646"/>
        </pc:sldMkLst>
        <pc:spChg chg="mod">
          <ac:chgData name="Stewart Gale" userId="3647ddd2-6040-41ae-a96d-232c23482af8" providerId="ADAL" clId="{57D629E0-185E-4B3F-BADC-A4F82F6F18CF}" dt="2021-05-20T03:25:44.261" v="57" actId="1076"/>
          <ac:spMkLst>
            <pc:docMk/>
            <pc:sldMk cId="3147284845" sldId="646"/>
            <ac:spMk id="9" creationId="{00000000-0000-0000-0000-000000000000}"/>
          </ac:spMkLst>
        </pc:spChg>
      </pc:sldChg>
      <pc:sldChg chg="modSp mod modAnim">
        <pc:chgData name="Stewart Gale" userId="3647ddd2-6040-41ae-a96d-232c23482af8" providerId="ADAL" clId="{57D629E0-185E-4B3F-BADC-A4F82F6F18CF}" dt="2021-05-20T03:24:58.948" v="47"/>
        <pc:sldMkLst>
          <pc:docMk/>
          <pc:sldMk cId="3723679081" sldId="650"/>
        </pc:sldMkLst>
        <pc:spChg chg="mod">
          <ac:chgData name="Stewart Gale" userId="3647ddd2-6040-41ae-a96d-232c23482af8" providerId="ADAL" clId="{57D629E0-185E-4B3F-BADC-A4F82F6F18CF}" dt="2021-05-20T03:24:44.074" v="44" actId="1076"/>
          <ac:spMkLst>
            <pc:docMk/>
            <pc:sldMk cId="3723679081" sldId="650"/>
            <ac:spMk id="5" creationId="{00000000-0000-0000-0000-000000000000}"/>
          </ac:spMkLst>
        </pc:spChg>
        <pc:spChg chg="mod">
          <ac:chgData name="Stewart Gale" userId="3647ddd2-6040-41ae-a96d-232c23482af8" providerId="ADAL" clId="{57D629E0-185E-4B3F-BADC-A4F82F6F18CF}" dt="2021-05-20T03:24:43.789" v="43" actId="20577"/>
          <ac:spMkLst>
            <pc:docMk/>
            <pc:sldMk cId="3723679081" sldId="650"/>
            <ac:spMk id="7" creationId="{00000000-0000-0000-0000-000000000000}"/>
          </ac:spMkLst>
        </pc:spChg>
      </pc:sldChg>
    </pc:docChg>
  </pc:docChgLst>
  <pc:docChgLst>
    <pc:chgData name="Stewart Gale" userId="3647ddd2-6040-41ae-a96d-232c23482af8" providerId="ADAL" clId="{53D51B51-218A-4253-87C9-7CF5F2844E0F}"/>
    <pc:docChg chg="undo custSel addSld delSld modSld">
      <pc:chgData name="Stewart Gale" userId="3647ddd2-6040-41ae-a96d-232c23482af8" providerId="ADAL" clId="{53D51B51-218A-4253-87C9-7CF5F2844E0F}" dt="2023-09-27T04:11:13.874" v="1216" actId="20577"/>
      <pc:docMkLst>
        <pc:docMk/>
      </pc:docMkLst>
      <pc:sldChg chg="del">
        <pc:chgData name="Stewart Gale" userId="3647ddd2-6040-41ae-a96d-232c23482af8" providerId="ADAL" clId="{53D51B51-218A-4253-87C9-7CF5F2844E0F}" dt="2023-09-25T14:21:25.709" v="501" actId="47"/>
        <pc:sldMkLst>
          <pc:docMk/>
          <pc:sldMk cId="434798819" sldId="628"/>
        </pc:sldMkLst>
      </pc:sldChg>
      <pc:sldChg chg="del">
        <pc:chgData name="Stewart Gale" userId="3647ddd2-6040-41ae-a96d-232c23482af8" providerId="ADAL" clId="{53D51B51-218A-4253-87C9-7CF5F2844E0F}" dt="2023-09-25T14:02:38.137" v="17" actId="47"/>
        <pc:sldMkLst>
          <pc:docMk/>
          <pc:sldMk cId="1367555103" sldId="631"/>
        </pc:sldMkLst>
      </pc:sldChg>
      <pc:sldChg chg="del">
        <pc:chgData name="Stewart Gale" userId="3647ddd2-6040-41ae-a96d-232c23482af8" providerId="ADAL" clId="{53D51B51-218A-4253-87C9-7CF5F2844E0F}" dt="2023-09-25T14:21:22.585" v="495" actId="47"/>
        <pc:sldMkLst>
          <pc:docMk/>
          <pc:sldMk cId="3414866055" sldId="636"/>
        </pc:sldMkLst>
      </pc:sldChg>
      <pc:sldChg chg="del">
        <pc:chgData name="Stewart Gale" userId="3647ddd2-6040-41ae-a96d-232c23482af8" providerId="ADAL" clId="{53D51B51-218A-4253-87C9-7CF5F2844E0F}" dt="2023-09-25T14:21:23.152" v="497" actId="47"/>
        <pc:sldMkLst>
          <pc:docMk/>
          <pc:sldMk cId="863239829" sldId="638"/>
        </pc:sldMkLst>
      </pc:sldChg>
      <pc:sldChg chg="modSp mod">
        <pc:chgData name="Stewart Gale" userId="3647ddd2-6040-41ae-a96d-232c23482af8" providerId="ADAL" clId="{53D51B51-218A-4253-87C9-7CF5F2844E0F}" dt="2023-09-25T14:06:58.815" v="175" actId="404"/>
        <pc:sldMkLst>
          <pc:docMk/>
          <pc:sldMk cId="1613550590" sldId="640"/>
        </pc:sldMkLst>
        <pc:spChg chg="mod">
          <ac:chgData name="Stewart Gale" userId="3647ddd2-6040-41ae-a96d-232c23482af8" providerId="ADAL" clId="{53D51B51-218A-4253-87C9-7CF5F2844E0F}" dt="2023-09-25T14:06:58.815" v="175" actId="404"/>
          <ac:spMkLst>
            <pc:docMk/>
            <pc:sldMk cId="1613550590" sldId="640"/>
            <ac:spMk id="5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53D51B51-218A-4253-87C9-7CF5F2844E0F}" dt="2023-09-25T14:33:45.173" v="860" actId="1076"/>
        <pc:sldMkLst>
          <pc:docMk/>
          <pc:sldMk cId="1387572275" sldId="643"/>
        </pc:sldMkLst>
        <pc:spChg chg="add mod">
          <ac:chgData name="Stewart Gale" userId="3647ddd2-6040-41ae-a96d-232c23482af8" providerId="ADAL" clId="{53D51B51-218A-4253-87C9-7CF5F2844E0F}" dt="2023-09-25T14:20:53.796" v="491" actId="1076"/>
          <ac:spMkLst>
            <pc:docMk/>
            <pc:sldMk cId="1387572275" sldId="643"/>
            <ac:spMk id="2" creationId="{041CF191-BD7A-DFAE-CEC5-209C6329DACB}"/>
          </ac:spMkLst>
        </pc:spChg>
        <pc:spChg chg="add mod">
          <ac:chgData name="Stewart Gale" userId="3647ddd2-6040-41ae-a96d-232c23482af8" providerId="ADAL" clId="{53D51B51-218A-4253-87C9-7CF5F2844E0F}" dt="2023-09-25T14:33:45.173" v="860" actId="1076"/>
          <ac:spMkLst>
            <pc:docMk/>
            <pc:sldMk cId="1387572275" sldId="643"/>
            <ac:spMk id="3" creationId="{37D8FEEC-6AB3-4E4C-3821-53207715BAD2}"/>
          </ac:spMkLst>
        </pc:spChg>
        <pc:spChg chg="mod">
          <ac:chgData name="Stewart Gale" userId="3647ddd2-6040-41ae-a96d-232c23482af8" providerId="ADAL" clId="{53D51B51-218A-4253-87C9-7CF5F2844E0F}" dt="2023-09-25T14:20:53.796" v="491" actId="1076"/>
          <ac:spMkLst>
            <pc:docMk/>
            <pc:sldMk cId="1387572275" sldId="643"/>
            <ac:spMk id="6" creationId="{A689A9A8-E2C9-EE95-2338-CF43D5C80DDC}"/>
          </ac:spMkLst>
        </pc:spChg>
        <pc:spChg chg="del mod">
          <ac:chgData name="Stewart Gale" userId="3647ddd2-6040-41ae-a96d-232c23482af8" providerId="ADAL" clId="{53D51B51-218A-4253-87C9-7CF5F2844E0F}" dt="2023-09-25T14:18:10.819" v="379" actId="478"/>
          <ac:spMkLst>
            <pc:docMk/>
            <pc:sldMk cId="1387572275" sldId="643"/>
            <ac:spMk id="7" creationId="{00000000-0000-0000-0000-000000000000}"/>
          </ac:spMkLst>
        </pc:spChg>
        <pc:spChg chg="del">
          <ac:chgData name="Stewart Gale" userId="3647ddd2-6040-41ae-a96d-232c23482af8" providerId="ADAL" clId="{53D51B51-218A-4253-87C9-7CF5F2844E0F}" dt="2023-09-25T14:18:10.819" v="379" actId="478"/>
          <ac:spMkLst>
            <pc:docMk/>
            <pc:sldMk cId="1387572275" sldId="643"/>
            <ac:spMk id="8" creationId="{C4E0EB5B-918A-45EE-8C5B-061395DD75C3}"/>
          </ac:spMkLst>
        </pc:spChg>
        <pc:spChg chg="del">
          <ac:chgData name="Stewart Gale" userId="3647ddd2-6040-41ae-a96d-232c23482af8" providerId="ADAL" clId="{53D51B51-218A-4253-87C9-7CF5F2844E0F}" dt="2023-09-25T14:18:10.819" v="379" actId="478"/>
          <ac:spMkLst>
            <pc:docMk/>
            <pc:sldMk cId="1387572275" sldId="643"/>
            <ac:spMk id="9" creationId="{1A502BF3-1C51-4DEB-85ED-0EF72B555D56}"/>
          </ac:spMkLst>
        </pc:spChg>
        <pc:spChg chg="add mod">
          <ac:chgData name="Stewart Gale" userId="3647ddd2-6040-41ae-a96d-232c23482af8" providerId="ADAL" clId="{53D51B51-218A-4253-87C9-7CF5F2844E0F}" dt="2023-09-25T14:33:18.512" v="845" actId="1076"/>
          <ac:spMkLst>
            <pc:docMk/>
            <pc:sldMk cId="1387572275" sldId="643"/>
            <ac:spMk id="10" creationId="{81E09B1D-2B4D-0031-B111-0EE25E0CF9E0}"/>
          </ac:spMkLst>
        </pc:spChg>
        <pc:spChg chg="del">
          <ac:chgData name="Stewart Gale" userId="3647ddd2-6040-41ae-a96d-232c23482af8" providerId="ADAL" clId="{53D51B51-218A-4253-87C9-7CF5F2844E0F}" dt="2023-09-25T14:18:10.819" v="379" actId="478"/>
          <ac:spMkLst>
            <pc:docMk/>
            <pc:sldMk cId="1387572275" sldId="643"/>
            <ac:spMk id="11" creationId="{74F1621C-4351-481A-BB3F-3A0846969434}"/>
          </ac:spMkLst>
        </pc:spChg>
        <pc:spChg chg="add mod">
          <ac:chgData name="Stewart Gale" userId="3647ddd2-6040-41ae-a96d-232c23482af8" providerId="ADAL" clId="{53D51B51-218A-4253-87C9-7CF5F2844E0F}" dt="2023-09-25T14:33:42.187" v="859" actId="1076"/>
          <ac:spMkLst>
            <pc:docMk/>
            <pc:sldMk cId="1387572275" sldId="643"/>
            <ac:spMk id="12" creationId="{17A46798-A7CF-FCEB-BDE2-0DB1FDE7B306}"/>
          </ac:spMkLst>
        </pc:spChg>
        <pc:spChg chg="add mod">
          <ac:chgData name="Stewart Gale" userId="3647ddd2-6040-41ae-a96d-232c23482af8" providerId="ADAL" clId="{53D51B51-218A-4253-87C9-7CF5F2844E0F}" dt="2023-09-25T14:33:42.187" v="859" actId="1076"/>
          <ac:spMkLst>
            <pc:docMk/>
            <pc:sldMk cId="1387572275" sldId="643"/>
            <ac:spMk id="14" creationId="{01ED7B21-413C-ED31-51BA-08DA4549F95F}"/>
          </ac:spMkLst>
        </pc:spChg>
        <pc:cxnChg chg="add mod">
          <ac:chgData name="Stewart Gale" userId="3647ddd2-6040-41ae-a96d-232c23482af8" providerId="ADAL" clId="{53D51B51-218A-4253-87C9-7CF5F2844E0F}" dt="2023-09-25T14:20:53.796" v="491" actId="1076"/>
          <ac:cxnSpMkLst>
            <pc:docMk/>
            <pc:sldMk cId="1387572275" sldId="643"/>
            <ac:cxnSpMk id="5" creationId="{0F6C255C-745A-B28B-4A3D-2C02DE576E3F}"/>
          </ac:cxnSpMkLst>
        </pc:cxnChg>
        <pc:cxnChg chg="add mod">
          <ac:chgData name="Stewart Gale" userId="3647ddd2-6040-41ae-a96d-232c23482af8" providerId="ADAL" clId="{53D51B51-218A-4253-87C9-7CF5F2844E0F}" dt="2023-09-25T14:33:42.187" v="859" actId="1076"/>
          <ac:cxnSpMkLst>
            <pc:docMk/>
            <pc:sldMk cId="1387572275" sldId="643"/>
            <ac:cxnSpMk id="13" creationId="{61EAF6BD-0FFB-23B7-8887-DA7711D98C72}"/>
          </ac:cxnSpMkLst>
        </pc:cxnChg>
      </pc:sldChg>
      <pc:sldChg chg="del">
        <pc:chgData name="Stewart Gale" userId="3647ddd2-6040-41ae-a96d-232c23482af8" providerId="ADAL" clId="{53D51B51-218A-4253-87C9-7CF5F2844E0F}" dt="2023-09-25T14:21:24.055" v="499" actId="47"/>
        <pc:sldMkLst>
          <pc:docMk/>
          <pc:sldMk cId="3147284845" sldId="646"/>
        </pc:sldMkLst>
      </pc:sldChg>
      <pc:sldChg chg="addSp delSp modSp mod">
        <pc:chgData name="Stewart Gale" userId="3647ddd2-6040-41ae-a96d-232c23482af8" providerId="ADAL" clId="{53D51B51-218A-4253-87C9-7CF5F2844E0F}" dt="2023-09-25T14:06:52.340" v="174" actId="1076"/>
        <pc:sldMkLst>
          <pc:docMk/>
          <pc:sldMk cId="3840571923" sldId="647"/>
        </pc:sldMkLst>
        <pc:spChg chg="add mod">
          <ac:chgData name="Stewart Gale" userId="3647ddd2-6040-41ae-a96d-232c23482af8" providerId="ADAL" clId="{53D51B51-218A-4253-87C9-7CF5F2844E0F}" dt="2023-09-25T14:06:52.340" v="174" actId="1076"/>
          <ac:spMkLst>
            <pc:docMk/>
            <pc:sldMk cId="3840571923" sldId="647"/>
            <ac:spMk id="3" creationId="{01E78DC8-9F13-21E0-55EA-213A285D0023}"/>
          </ac:spMkLst>
        </pc:spChg>
        <pc:spChg chg="mod">
          <ac:chgData name="Stewart Gale" userId="3647ddd2-6040-41ae-a96d-232c23482af8" providerId="ADAL" clId="{53D51B51-218A-4253-87C9-7CF5F2844E0F}" dt="2023-09-25T14:06:44.625" v="172" actId="255"/>
          <ac:spMkLst>
            <pc:docMk/>
            <pc:sldMk cId="3840571923" sldId="647"/>
            <ac:spMk id="7" creationId="{00000000-0000-0000-0000-000000000000}"/>
          </ac:spMkLst>
        </pc:spChg>
        <pc:spChg chg="del">
          <ac:chgData name="Stewart Gale" userId="3647ddd2-6040-41ae-a96d-232c23482af8" providerId="ADAL" clId="{53D51B51-218A-4253-87C9-7CF5F2844E0F}" dt="2023-09-25T14:05:00.881" v="19" actId="478"/>
          <ac:spMkLst>
            <pc:docMk/>
            <pc:sldMk cId="3840571923" sldId="647"/>
            <ac:spMk id="8" creationId="{E3A8459B-34A6-2841-3B90-7B9CCCAF2D7A}"/>
          </ac:spMkLst>
        </pc:spChg>
      </pc:sldChg>
      <pc:sldChg chg="del">
        <pc:chgData name="Stewart Gale" userId="3647ddd2-6040-41ae-a96d-232c23482af8" providerId="ADAL" clId="{53D51B51-218A-4253-87C9-7CF5F2844E0F}" dt="2023-09-25T14:21:25.266" v="500" actId="47"/>
        <pc:sldMkLst>
          <pc:docMk/>
          <pc:sldMk cId="2084110212" sldId="648"/>
        </pc:sldMkLst>
      </pc:sldChg>
      <pc:sldChg chg="del">
        <pc:chgData name="Stewart Gale" userId="3647ddd2-6040-41ae-a96d-232c23482af8" providerId="ADAL" clId="{53D51B51-218A-4253-87C9-7CF5F2844E0F}" dt="2023-09-25T14:21:23.613" v="498" actId="47"/>
        <pc:sldMkLst>
          <pc:docMk/>
          <pc:sldMk cId="3723679081" sldId="650"/>
        </pc:sldMkLst>
      </pc:sldChg>
      <pc:sldChg chg="addSp delSp modSp mod">
        <pc:chgData name="Stewart Gale" userId="3647ddd2-6040-41ae-a96d-232c23482af8" providerId="ADAL" clId="{53D51B51-218A-4253-87C9-7CF5F2844E0F}" dt="2023-09-25T14:08:57.396" v="377" actId="1076"/>
        <pc:sldMkLst>
          <pc:docMk/>
          <pc:sldMk cId="575383011" sldId="651"/>
        </pc:sldMkLst>
        <pc:spChg chg="add del mod">
          <ac:chgData name="Stewart Gale" userId="3647ddd2-6040-41ae-a96d-232c23482af8" providerId="ADAL" clId="{53D51B51-218A-4253-87C9-7CF5F2844E0F}" dt="2023-09-25T14:08:35.263" v="374" actId="1076"/>
          <ac:spMkLst>
            <pc:docMk/>
            <pc:sldMk cId="575383011" sldId="651"/>
            <ac:spMk id="5" creationId="{BFCC1247-048D-884D-78EC-901DD53D7D9F}"/>
          </ac:spMkLst>
        </pc:spChg>
        <pc:spChg chg="mod">
          <ac:chgData name="Stewart Gale" userId="3647ddd2-6040-41ae-a96d-232c23482af8" providerId="ADAL" clId="{53D51B51-218A-4253-87C9-7CF5F2844E0F}" dt="2023-09-25T14:08:57.396" v="377" actId="1076"/>
          <ac:spMkLst>
            <pc:docMk/>
            <pc:sldMk cId="575383011" sldId="651"/>
            <ac:spMk id="7" creationId="{00000000-0000-0000-0000-000000000000}"/>
          </ac:spMkLst>
        </pc:spChg>
        <pc:spChg chg="del mod">
          <ac:chgData name="Stewart Gale" userId="3647ddd2-6040-41ae-a96d-232c23482af8" providerId="ADAL" clId="{53D51B51-218A-4253-87C9-7CF5F2844E0F}" dt="2023-09-25T14:07:16.327" v="179" actId="478"/>
          <ac:spMkLst>
            <pc:docMk/>
            <pc:sldMk cId="575383011" sldId="651"/>
            <ac:spMk id="8" creationId="{18E7AE7C-D3B1-D508-4B06-705BEDE55CA4}"/>
          </ac:spMkLst>
        </pc:spChg>
      </pc:sldChg>
      <pc:sldChg chg="del">
        <pc:chgData name="Stewart Gale" userId="3647ddd2-6040-41ae-a96d-232c23482af8" providerId="ADAL" clId="{53D51B51-218A-4253-87C9-7CF5F2844E0F}" dt="2023-09-25T14:21:22.977" v="496" actId="47"/>
        <pc:sldMkLst>
          <pc:docMk/>
          <pc:sldMk cId="1292658898" sldId="652"/>
        </pc:sldMkLst>
      </pc:sldChg>
      <pc:sldChg chg="del">
        <pc:chgData name="Stewart Gale" userId="3647ddd2-6040-41ae-a96d-232c23482af8" providerId="ADAL" clId="{53D51B51-218A-4253-87C9-7CF5F2844E0F}" dt="2023-09-25T14:21:26.574" v="502" actId="47"/>
        <pc:sldMkLst>
          <pc:docMk/>
          <pc:sldMk cId="4034370968" sldId="653"/>
        </pc:sldMkLst>
      </pc:sldChg>
      <pc:sldChg chg="del">
        <pc:chgData name="Stewart Gale" userId="3647ddd2-6040-41ae-a96d-232c23482af8" providerId="ADAL" clId="{53D51B51-218A-4253-87C9-7CF5F2844E0F}" dt="2023-09-25T15:48:00.107" v="1044" actId="47"/>
        <pc:sldMkLst>
          <pc:docMk/>
          <pc:sldMk cId="3925118048" sldId="654"/>
        </pc:sldMkLst>
      </pc:sldChg>
      <pc:sldChg chg="del">
        <pc:chgData name="Stewart Gale" userId="3647ddd2-6040-41ae-a96d-232c23482af8" providerId="ADAL" clId="{53D51B51-218A-4253-87C9-7CF5F2844E0F}" dt="2023-09-25T14:21:28.307" v="504" actId="47"/>
        <pc:sldMkLst>
          <pc:docMk/>
          <pc:sldMk cId="861207610" sldId="655"/>
        </pc:sldMkLst>
      </pc:sldChg>
      <pc:sldChg chg="addSp modSp new mod">
        <pc:chgData name="Stewart Gale" userId="3647ddd2-6040-41ae-a96d-232c23482af8" providerId="ADAL" clId="{53D51B51-218A-4253-87C9-7CF5F2844E0F}" dt="2023-09-25T15:59:28.574" v="1211" actId="1076"/>
        <pc:sldMkLst>
          <pc:docMk/>
          <pc:sldMk cId="2040999676" sldId="655"/>
        </pc:sldMkLst>
        <pc:spChg chg="add mod">
          <ac:chgData name="Stewart Gale" userId="3647ddd2-6040-41ae-a96d-232c23482af8" providerId="ADAL" clId="{53D51B51-218A-4253-87C9-7CF5F2844E0F}" dt="2023-09-25T15:59:28.574" v="1211" actId="1076"/>
          <ac:spMkLst>
            <pc:docMk/>
            <pc:sldMk cId="2040999676" sldId="655"/>
            <ac:spMk id="2" creationId="{C6573030-1C50-810F-D1BD-A1B2E81CC601}"/>
          </ac:spMkLst>
        </pc:spChg>
      </pc:sldChg>
      <pc:sldChg chg="del">
        <pc:chgData name="Stewart Gale" userId="3647ddd2-6040-41ae-a96d-232c23482af8" providerId="ADAL" clId="{53D51B51-218A-4253-87C9-7CF5F2844E0F}" dt="2023-09-25T14:21:29.906" v="506" actId="47"/>
        <pc:sldMkLst>
          <pc:docMk/>
          <pc:sldMk cId="1619748591" sldId="656"/>
        </pc:sldMkLst>
      </pc:sldChg>
      <pc:sldChg chg="addSp delSp modSp new mod modAnim">
        <pc:chgData name="Stewart Gale" userId="3647ddd2-6040-41ae-a96d-232c23482af8" providerId="ADAL" clId="{53D51B51-218A-4253-87C9-7CF5F2844E0F}" dt="2023-09-25T15:47:23.661" v="1043" actId="207"/>
        <pc:sldMkLst>
          <pc:docMk/>
          <pc:sldMk cId="3380260152" sldId="656"/>
        </pc:sldMkLst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3" creationId="{41FACBB2-BC16-763B-1A0C-BC5088D30411}"/>
          </ac:spMkLst>
        </pc:spChg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4" creationId="{58C58A31-B177-69E9-A10B-7B40A6D029B5}"/>
          </ac:spMkLst>
        </pc:spChg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5" creationId="{BE052891-B0BF-7A57-E1E2-513657C69F57}"/>
          </ac:spMkLst>
        </pc:spChg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6" creationId="{B867068A-4019-28D8-58BC-2EAACF3F7306}"/>
          </ac:spMkLst>
        </pc:spChg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7" creationId="{20C4D8A6-BA58-82DD-7E4F-DB4F058169FE}"/>
          </ac:spMkLst>
        </pc:spChg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8" creationId="{02C002DD-7F4E-331C-8256-4A08340AEED6}"/>
          </ac:spMkLst>
        </pc:spChg>
        <pc:spChg chg="add del mod">
          <ac:chgData name="Stewart Gale" userId="3647ddd2-6040-41ae-a96d-232c23482af8" providerId="ADAL" clId="{53D51B51-218A-4253-87C9-7CF5F2844E0F}" dt="2023-09-25T14:36:31.162" v="908" actId="1076"/>
          <ac:spMkLst>
            <pc:docMk/>
            <pc:sldMk cId="3380260152" sldId="656"/>
            <ac:spMk id="9" creationId="{010E3B44-1B92-7D8D-4227-905D173A8F2A}"/>
          </ac:spMkLst>
        </pc:spChg>
        <pc:spChg chg="add mod">
          <ac:chgData name="Stewart Gale" userId="3647ddd2-6040-41ae-a96d-232c23482af8" providerId="ADAL" clId="{53D51B51-218A-4253-87C9-7CF5F2844E0F}" dt="2023-09-25T14:36:27.973" v="907" actId="1076"/>
          <ac:spMkLst>
            <pc:docMk/>
            <pc:sldMk cId="3380260152" sldId="656"/>
            <ac:spMk id="10" creationId="{64BC65E8-38BF-5A86-6205-8C2B4E77017B}"/>
          </ac:spMkLst>
        </pc:spChg>
        <pc:spChg chg="add mod">
          <ac:chgData name="Stewart Gale" userId="3647ddd2-6040-41ae-a96d-232c23482af8" providerId="ADAL" clId="{53D51B51-218A-4253-87C9-7CF5F2844E0F}" dt="2023-09-25T14:35:05.988" v="890" actId="1076"/>
          <ac:spMkLst>
            <pc:docMk/>
            <pc:sldMk cId="3380260152" sldId="656"/>
            <ac:spMk id="14" creationId="{D67BF937-DD8D-54F2-CF55-8A1D31A59C21}"/>
          </ac:spMkLst>
        </pc:spChg>
        <pc:spChg chg="add mod">
          <ac:chgData name="Stewart Gale" userId="3647ddd2-6040-41ae-a96d-232c23482af8" providerId="ADAL" clId="{53D51B51-218A-4253-87C9-7CF5F2844E0F}" dt="2023-09-25T14:35:13.353" v="892" actId="1076"/>
          <ac:spMkLst>
            <pc:docMk/>
            <pc:sldMk cId="3380260152" sldId="656"/>
            <ac:spMk id="15" creationId="{C7043494-C732-E5EA-AF0E-AC1464118704}"/>
          </ac:spMkLst>
        </pc:spChg>
        <pc:spChg chg="add mod">
          <ac:chgData name="Stewart Gale" userId="3647ddd2-6040-41ae-a96d-232c23482af8" providerId="ADAL" clId="{53D51B51-218A-4253-87C9-7CF5F2844E0F}" dt="2023-09-25T14:35:20.792" v="894" actId="1076"/>
          <ac:spMkLst>
            <pc:docMk/>
            <pc:sldMk cId="3380260152" sldId="656"/>
            <ac:spMk id="16" creationId="{9896A6FE-12D4-794E-7CE0-691C47A62AF7}"/>
          </ac:spMkLst>
        </pc:spChg>
        <pc:spChg chg="add mod">
          <ac:chgData name="Stewart Gale" userId="3647ddd2-6040-41ae-a96d-232c23482af8" providerId="ADAL" clId="{53D51B51-218A-4253-87C9-7CF5F2844E0F}" dt="2023-09-25T14:35:28.379" v="896" actId="1076"/>
          <ac:spMkLst>
            <pc:docMk/>
            <pc:sldMk cId="3380260152" sldId="656"/>
            <ac:spMk id="17" creationId="{2325AC1F-7FF7-928D-094B-DD14FC198486}"/>
          </ac:spMkLst>
        </pc:spChg>
        <pc:spChg chg="add mod">
          <ac:chgData name="Stewart Gale" userId="3647ddd2-6040-41ae-a96d-232c23482af8" providerId="ADAL" clId="{53D51B51-218A-4253-87C9-7CF5F2844E0F}" dt="2023-09-25T14:35:36.268" v="898" actId="1076"/>
          <ac:spMkLst>
            <pc:docMk/>
            <pc:sldMk cId="3380260152" sldId="656"/>
            <ac:spMk id="18" creationId="{87C328B9-6F97-763C-3575-8662F1F4EDD7}"/>
          </ac:spMkLst>
        </pc:spChg>
        <pc:spChg chg="add mod">
          <ac:chgData name="Stewart Gale" userId="3647ddd2-6040-41ae-a96d-232c23482af8" providerId="ADAL" clId="{53D51B51-218A-4253-87C9-7CF5F2844E0F}" dt="2023-09-25T14:35:44.622" v="900" actId="1076"/>
          <ac:spMkLst>
            <pc:docMk/>
            <pc:sldMk cId="3380260152" sldId="656"/>
            <ac:spMk id="19" creationId="{64C67D96-7E1C-BBF6-1762-83FC9A3D15B2}"/>
          </ac:spMkLst>
        </pc:spChg>
        <pc:spChg chg="add mod">
          <ac:chgData name="Stewart Gale" userId="3647ddd2-6040-41ae-a96d-232c23482af8" providerId="ADAL" clId="{53D51B51-218A-4253-87C9-7CF5F2844E0F}" dt="2023-09-25T14:36:01.740" v="904" actId="1076"/>
          <ac:spMkLst>
            <pc:docMk/>
            <pc:sldMk cId="3380260152" sldId="656"/>
            <ac:spMk id="20" creationId="{618C6DCB-51E1-50DF-A9CD-1BCA8E02DA1A}"/>
          </ac:spMkLst>
        </pc:spChg>
        <pc:spChg chg="add mod">
          <ac:chgData name="Stewart Gale" userId="3647ddd2-6040-41ae-a96d-232c23482af8" providerId="ADAL" clId="{53D51B51-218A-4253-87C9-7CF5F2844E0F}" dt="2023-09-25T15:47:23.661" v="1043" actId="207"/>
          <ac:spMkLst>
            <pc:docMk/>
            <pc:sldMk cId="3380260152" sldId="656"/>
            <ac:spMk id="21" creationId="{6AF6BD82-EC12-AB9F-424F-84D2A2287A3C}"/>
          </ac:spMkLst>
        </pc:spChg>
        <pc:cxnChg chg="add mod">
          <ac:chgData name="Stewart Gale" userId="3647ddd2-6040-41ae-a96d-232c23482af8" providerId="ADAL" clId="{53D51B51-218A-4253-87C9-7CF5F2844E0F}" dt="2023-09-25T14:34:00.138" v="863" actId="208"/>
          <ac:cxnSpMkLst>
            <pc:docMk/>
            <pc:sldMk cId="3380260152" sldId="656"/>
            <ac:cxnSpMk id="12" creationId="{5A20220D-A4C9-A8F1-B864-EA38C4831592}"/>
          </ac:cxnSpMkLst>
        </pc:cxnChg>
      </pc:sldChg>
      <pc:sldChg chg="del">
        <pc:chgData name="Stewart Gale" userId="3647ddd2-6040-41ae-a96d-232c23482af8" providerId="ADAL" clId="{53D51B51-218A-4253-87C9-7CF5F2844E0F}" dt="2023-09-25T14:04:57.840" v="18" actId="47"/>
        <pc:sldMkLst>
          <pc:docMk/>
          <pc:sldMk cId="124774430" sldId="657"/>
        </pc:sldMkLst>
      </pc:sldChg>
      <pc:sldChg chg="addSp delSp modSp add mod">
        <pc:chgData name="Stewart Gale" userId="3647ddd2-6040-41ae-a96d-232c23482af8" providerId="ADAL" clId="{53D51B51-218A-4253-87C9-7CF5F2844E0F}" dt="2023-09-27T04:11:13.874" v="1216" actId="20577"/>
        <pc:sldMkLst>
          <pc:docMk/>
          <pc:sldMk cId="2038610987" sldId="657"/>
        </pc:sldMkLst>
        <pc:spChg chg="mod">
          <ac:chgData name="Stewart Gale" userId="3647ddd2-6040-41ae-a96d-232c23482af8" providerId="ADAL" clId="{53D51B51-218A-4253-87C9-7CF5F2844E0F}" dt="2023-09-27T04:11:13.874" v="1216" actId="20577"/>
          <ac:spMkLst>
            <pc:docMk/>
            <pc:sldMk cId="2038610987" sldId="657"/>
            <ac:spMk id="2" creationId="{C6573030-1C50-810F-D1BD-A1B2E81CC601}"/>
          </ac:spMkLst>
        </pc:spChg>
        <pc:spChg chg="add del mod">
          <ac:chgData name="Stewart Gale" userId="3647ddd2-6040-41ae-a96d-232c23482af8" providerId="ADAL" clId="{53D51B51-218A-4253-87C9-7CF5F2844E0F}" dt="2023-09-25T15:48:23.431" v="1055"/>
          <ac:spMkLst>
            <pc:docMk/>
            <pc:sldMk cId="2038610987" sldId="657"/>
            <ac:spMk id="3" creationId="{077E228F-5D8C-691E-5FAA-BBB01F681A50}"/>
          </ac:spMkLst>
        </pc:spChg>
        <pc:spChg chg="add del mod">
          <ac:chgData name="Stewart Gale" userId="3647ddd2-6040-41ae-a96d-232c23482af8" providerId="ADAL" clId="{53D51B51-218A-4253-87C9-7CF5F2844E0F}" dt="2023-09-25T15:48:23.431" v="1057"/>
          <ac:spMkLst>
            <pc:docMk/>
            <pc:sldMk cId="2038610987" sldId="657"/>
            <ac:spMk id="4" creationId="{3C39FC20-7B0A-A968-5977-E3A436ECD30D}"/>
          </ac:spMkLst>
        </pc:spChg>
        <pc:spChg chg="add del mod">
          <ac:chgData name="Stewart Gale" userId="3647ddd2-6040-41ae-a96d-232c23482af8" providerId="ADAL" clId="{53D51B51-218A-4253-87C9-7CF5F2844E0F}" dt="2023-09-25T15:48:23.431" v="1059"/>
          <ac:spMkLst>
            <pc:docMk/>
            <pc:sldMk cId="2038610987" sldId="657"/>
            <ac:spMk id="5" creationId="{AAAF90F4-9569-BCE0-786F-E71142C81D4F}"/>
          </ac:spMkLst>
        </pc:spChg>
      </pc:sldChg>
      <pc:sldChg chg="del">
        <pc:chgData name="Stewart Gale" userId="3647ddd2-6040-41ae-a96d-232c23482af8" providerId="ADAL" clId="{53D51B51-218A-4253-87C9-7CF5F2844E0F}" dt="2023-09-25T14:21:28.973" v="505" actId="47"/>
        <pc:sldMkLst>
          <pc:docMk/>
          <pc:sldMk cId="3256787223" sldId="658"/>
        </pc:sldMkLst>
      </pc:sldChg>
      <pc:sldChg chg="addSp delSp modSp add mod delAnim modAnim">
        <pc:chgData name="Stewart Gale" userId="3647ddd2-6040-41ae-a96d-232c23482af8" providerId="ADAL" clId="{53D51B51-218A-4253-87C9-7CF5F2844E0F}" dt="2023-09-25T15:59:57.524" v="1212" actId="1076"/>
        <pc:sldMkLst>
          <pc:docMk/>
          <pc:sldMk cId="4088663566" sldId="658"/>
        </pc:sldMkLst>
        <pc:spChg chg="add 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2" creationId="{27E3607F-14FF-4397-79AC-F2B6E9DE319F}"/>
          </ac:spMkLst>
        </pc:spChg>
        <pc:spChg chg="mod">
          <ac:chgData name="Stewart Gale" userId="3647ddd2-6040-41ae-a96d-232c23482af8" providerId="ADAL" clId="{53D51B51-218A-4253-87C9-7CF5F2844E0F}" dt="2023-09-25T15:57:56.466" v="1194" actId="1076"/>
          <ac:spMkLst>
            <pc:docMk/>
            <pc:sldMk cId="4088663566" sldId="658"/>
            <ac:spMk id="3" creationId="{41FACBB2-BC16-763B-1A0C-BC5088D30411}"/>
          </ac:spMkLst>
        </pc:spChg>
        <pc:spChg chg="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4" creationId="{58C58A31-B177-69E9-A10B-7B40A6D029B5}"/>
          </ac:spMkLst>
        </pc:spChg>
        <pc:spChg chg="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5" creationId="{BE052891-B0BF-7A57-E1E2-513657C69F57}"/>
          </ac:spMkLst>
        </pc:spChg>
        <pc:spChg chg="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6" creationId="{B867068A-4019-28D8-58BC-2EAACF3F7306}"/>
          </ac:spMkLst>
        </pc:spChg>
        <pc:spChg chg="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7" creationId="{20C4D8A6-BA58-82DD-7E4F-DB4F058169FE}"/>
          </ac:spMkLst>
        </pc:spChg>
        <pc:spChg chg="del">
          <ac:chgData name="Stewart Gale" userId="3647ddd2-6040-41ae-a96d-232c23482af8" providerId="ADAL" clId="{53D51B51-218A-4253-87C9-7CF5F2844E0F}" dt="2023-09-25T15:52:56.767" v="1144" actId="478"/>
          <ac:spMkLst>
            <pc:docMk/>
            <pc:sldMk cId="4088663566" sldId="658"/>
            <ac:spMk id="8" creationId="{02C002DD-7F4E-331C-8256-4A08340AEED6}"/>
          </ac:spMkLst>
        </pc:spChg>
        <pc:spChg chg="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9" creationId="{010E3B44-1B92-7D8D-4227-905D173A8F2A}"/>
          </ac:spMkLst>
        </pc:spChg>
        <pc:spChg chg="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10" creationId="{64BC65E8-38BF-5A86-6205-8C2B4E77017B}"/>
          </ac:spMkLst>
        </pc:spChg>
        <pc:spChg chg="add mod">
          <ac:chgData name="Stewart Gale" userId="3647ddd2-6040-41ae-a96d-232c23482af8" providerId="ADAL" clId="{53D51B51-218A-4253-87C9-7CF5F2844E0F}" dt="2023-09-25T15:56:26.847" v="1177" actId="1076"/>
          <ac:spMkLst>
            <pc:docMk/>
            <pc:sldMk cId="4088663566" sldId="658"/>
            <ac:spMk id="11" creationId="{31820A81-AE0E-5E5F-3005-EE2B868EBFD6}"/>
          </ac:spMkLst>
        </pc:spChg>
        <pc:spChg chg="add mod">
          <ac:chgData name="Stewart Gale" userId="3647ddd2-6040-41ae-a96d-232c23482af8" providerId="ADAL" clId="{53D51B51-218A-4253-87C9-7CF5F2844E0F}" dt="2023-09-25T15:59:09.887" v="1205" actId="1036"/>
          <ac:spMkLst>
            <pc:docMk/>
            <pc:sldMk cId="4088663566" sldId="658"/>
            <ac:spMk id="13" creationId="{48B26193-A701-CAC6-2EA1-89D89F1F611A}"/>
          </ac:spMkLst>
        </pc:spChg>
        <pc:spChg chg="mod">
          <ac:chgData name="Stewart Gale" userId="3647ddd2-6040-41ae-a96d-232c23482af8" providerId="ADAL" clId="{53D51B51-218A-4253-87C9-7CF5F2844E0F}" dt="2023-09-25T15:56:51.641" v="1185" actId="1076"/>
          <ac:spMkLst>
            <pc:docMk/>
            <pc:sldMk cId="4088663566" sldId="658"/>
            <ac:spMk id="14" creationId="{D67BF937-DD8D-54F2-CF55-8A1D31A59C21}"/>
          </ac:spMkLst>
        </pc:spChg>
        <pc:spChg chg="mod">
          <ac:chgData name="Stewart Gale" userId="3647ddd2-6040-41ae-a96d-232c23482af8" providerId="ADAL" clId="{53D51B51-218A-4253-87C9-7CF5F2844E0F}" dt="2023-09-25T15:59:09.887" v="1205" actId="1036"/>
          <ac:spMkLst>
            <pc:docMk/>
            <pc:sldMk cId="4088663566" sldId="658"/>
            <ac:spMk id="15" creationId="{C7043494-C732-E5EA-AF0E-AC1464118704}"/>
          </ac:spMkLst>
        </pc:spChg>
        <pc:spChg chg="del">
          <ac:chgData name="Stewart Gale" userId="3647ddd2-6040-41ae-a96d-232c23482af8" providerId="ADAL" clId="{53D51B51-218A-4253-87C9-7CF5F2844E0F}" dt="2023-09-25T15:55:28.032" v="1165" actId="478"/>
          <ac:spMkLst>
            <pc:docMk/>
            <pc:sldMk cId="4088663566" sldId="658"/>
            <ac:spMk id="16" creationId="{9896A6FE-12D4-794E-7CE0-691C47A62AF7}"/>
          </ac:spMkLst>
        </pc:spChg>
        <pc:spChg chg="del">
          <ac:chgData name="Stewart Gale" userId="3647ddd2-6040-41ae-a96d-232c23482af8" providerId="ADAL" clId="{53D51B51-218A-4253-87C9-7CF5F2844E0F}" dt="2023-09-25T15:55:28.032" v="1165" actId="478"/>
          <ac:spMkLst>
            <pc:docMk/>
            <pc:sldMk cId="4088663566" sldId="658"/>
            <ac:spMk id="17" creationId="{2325AC1F-7FF7-928D-094B-DD14FC198486}"/>
          </ac:spMkLst>
        </pc:spChg>
        <pc:spChg chg="del">
          <ac:chgData name="Stewart Gale" userId="3647ddd2-6040-41ae-a96d-232c23482af8" providerId="ADAL" clId="{53D51B51-218A-4253-87C9-7CF5F2844E0F}" dt="2023-09-25T15:55:28.032" v="1165" actId="478"/>
          <ac:spMkLst>
            <pc:docMk/>
            <pc:sldMk cId="4088663566" sldId="658"/>
            <ac:spMk id="18" creationId="{87C328B9-6F97-763C-3575-8662F1F4EDD7}"/>
          </ac:spMkLst>
        </pc:spChg>
        <pc:spChg chg="del">
          <ac:chgData name="Stewart Gale" userId="3647ddd2-6040-41ae-a96d-232c23482af8" providerId="ADAL" clId="{53D51B51-218A-4253-87C9-7CF5F2844E0F}" dt="2023-09-25T15:55:28.032" v="1165" actId="478"/>
          <ac:spMkLst>
            <pc:docMk/>
            <pc:sldMk cId="4088663566" sldId="658"/>
            <ac:spMk id="19" creationId="{64C67D96-7E1C-BBF6-1762-83FC9A3D15B2}"/>
          </ac:spMkLst>
        </pc:spChg>
        <pc:spChg chg="del">
          <ac:chgData name="Stewart Gale" userId="3647ddd2-6040-41ae-a96d-232c23482af8" providerId="ADAL" clId="{53D51B51-218A-4253-87C9-7CF5F2844E0F}" dt="2023-09-25T15:55:28.032" v="1165" actId="478"/>
          <ac:spMkLst>
            <pc:docMk/>
            <pc:sldMk cId="4088663566" sldId="658"/>
            <ac:spMk id="20" creationId="{618C6DCB-51E1-50DF-A9CD-1BCA8E02DA1A}"/>
          </ac:spMkLst>
        </pc:spChg>
        <pc:spChg chg="mod">
          <ac:chgData name="Stewart Gale" userId="3647ddd2-6040-41ae-a96d-232c23482af8" providerId="ADAL" clId="{53D51B51-218A-4253-87C9-7CF5F2844E0F}" dt="2023-09-25T15:59:57.524" v="1212" actId="1076"/>
          <ac:spMkLst>
            <pc:docMk/>
            <pc:sldMk cId="4088663566" sldId="658"/>
            <ac:spMk id="21" creationId="{6AF6BD82-EC12-AB9F-424F-84D2A2287A3C}"/>
          </ac:spMkLst>
        </pc:spChg>
        <pc:spChg chg="add mod">
          <ac:chgData name="Stewart Gale" userId="3647ddd2-6040-41ae-a96d-232c23482af8" providerId="ADAL" clId="{53D51B51-218A-4253-87C9-7CF5F2844E0F}" dt="2023-09-25T15:56:58.654" v="1187" actId="1038"/>
          <ac:spMkLst>
            <pc:docMk/>
            <pc:sldMk cId="4088663566" sldId="658"/>
            <ac:spMk id="22" creationId="{B685648E-4651-7ABD-D3CC-E08428F6D449}"/>
          </ac:spMkLst>
        </pc:spChg>
        <pc:spChg chg="add mod">
          <ac:chgData name="Stewart Gale" userId="3647ddd2-6040-41ae-a96d-232c23482af8" providerId="ADAL" clId="{53D51B51-218A-4253-87C9-7CF5F2844E0F}" dt="2023-09-25T15:56:58.654" v="1187" actId="1038"/>
          <ac:spMkLst>
            <pc:docMk/>
            <pc:sldMk cId="4088663566" sldId="658"/>
            <ac:spMk id="23" creationId="{8D8ADA37-2B34-5967-6BBC-C59F11A24309}"/>
          </ac:spMkLst>
        </pc:spChg>
        <pc:spChg chg="add mod">
          <ac:chgData name="Stewart Gale" userId="3647ddd2-6040-41ae-a96d-232c23482af8" providerId="ADAL" clId="{53D51B51-218A-4253-87C9-7CF5F2844E0F}" dt="2023-09-25T15:56:58.654" v="1187" actId="1038"/>
          <ac:spMkLst>
            <pc:docMk/>
            <pc:sldMk cId="4088663566" sldId="658"/>
            <ac:spMk id="24" creationId="{CD6BEB1B-5E67-8345-790D-36562BE30F38}"/>
          </ac:spMkLst>
        </pc:spChg>
        <pc:spChg chg="add mod">
          <ac:chgData name="Stewart Gale" userId="3647ddd2-6040-41ae-a96d-232c23482af8" providerId="ADAL" clId="{53D51B51-218A-4253-87C9-7CF5F2844E0F}" dt="2023-09-25T15:57:14.761" v="1189" actId="1076"/>
          <ac:spMkLst>
            <pc:docMk/>
            <pc:sldMk cId="4088663566" sldId="658"/>
            <ac:spMk id="25" creationId="{33D20E2A-9BEB-79C7-B288-75264D6F8D8D}"/>
          </ac:spMkLst>
        </pc:spChg>
        <pc:spChg chg="add mod">
          <ac:chgData name="Stewart Gale" userId="3647ddd2-6040-41ae-a96d-232c23482af8" providerId="ADAL" clId="{53D51B51-218A-4253-87C9-7CF5F2844E0F}" dt="2023-09-25T15:57:35.327" v="1192" actId="1076"/>
          <ac:spMkLst>
            <pc:docMk/>
            <pc:sldMk cId="4088663566" sldId="658"/>
            <ac:spMk id="26" creationId="{E0BCEE33-9B41-51F0-87F2-248EC9F1FA98}"/>
          </ac:spMkLst>
        </pc:spChg>
        <pc:cxnChg chg="mod">
          <ac:chgData name="Stewart Gale" userId="3647ddd2-6040-41ae-a96d-232c23482af8" providerId="ADAL" clId="{53D51B51-218A-4253-87C9-7CF5F2844E0F}" dt="2023-09-25T15:56:53.614" v="1186" actId="1076"/>
          <ac:cxnSpMkLst>
            <pc:docMk/>
            <pc:sldMk cId="4088663566" sldId="658"/>
            <ac:cxnSpMk id="12" creationId="{5A20220D-A4C9-A8F1-B864-EA38C4831592}"/>
          </ac:cxnSpMkLst>
        </pc:cxnChg>
      </pc:sldChg>
      <pc:sldChg chg="del">
        <pc:chgData name="Stewart Gale" userId="3647ddd2-6040-41ae-a96d-232c23482af8" providerId="ADAL" clId="{53D51B51-218A-4253-87C9-7CF5F2844E0F}" dt="2023-09-25T14:21:27.361" v="503" actId="47"/>
        <pc:sldMkLst>
          <pc:docMk/>
          <pc:sldMk cId="1704010295" sldId="659"/>
        </pc:sldMkLst>
      </pc:sldChg>
    </pc:docChg>
  </pc:docChgLst>
  <pc:docChgLst>
    <pc:chgData name="Stewart Gale" userId="3647ddd2-6040-41ae-a96d-232c23482af8" providerId="ADAL" clId="{0C65AE8D-C59E-48AD-870D-DD0B16E74C9E}"/>
    <pc:docChg chg="undo custSel addSld delSld modSld sldOrd modMainMaster modNotesMaster">
      <pc:chgData name="Stewart Gale" userId="3647ddd2-6040-41ae-a96d-232c23482af8" providerId="ADAL" clId="{0C65AE8D-C59E-48AD-870D-DD0B16E74C9E}" dt="2023-08-17T13:50:01.197" v="898"/>
      <pc:docMkLst>
        <pc:docMk/>
      </pc:docMkLst>
      <pc:sldChg chg="addSp delSp modSp mod ord modAnim">
        <pc:chgData name="Stewart Gale" userId="3647ddd2-6040-41ae-a96d-232c23482af8" providerId="ADAL" clId="{0C65AE8D-C59E-48AD-870D-DD0B16E74C9E}" dt="2023-08-17T13:34:23.632" v="665"/>
        <pc:sldMkLst>
          <pc:docMk/>
          <pc:sldMk cId="434798819" sldId="628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434798819" sldId="628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17:20.484" v="411" actId="478"/>
          <ac:spMkLst>
            <pc:docMk/>
            <pc:sldMk cId="434798819" sldId="628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17:53.321" v="418" actId="1076"/>
          <ac:spMkLst>
            <pc:docMk/>
            <pc:sldMk cId="434798819" sldId="628"/>
            <ac:spMk id="6" creationId="{24D76E6D-6429-2450-0DB8-DD97386821FD}"/>
          </ac:spMkLst>
        </pc:spChg>
        <pc:spChg chg="add mod">
          <ac:chgData name="Stewart Gale" userId="3647ddd2-6040-41ae-a96d-232c23482af8" providerId="ADAL" clId="{0C65AE8D-C59E-48AD-870D-DD0B16E74C9E}" dt="2023-08-17T13:18:41.700" v="434" actId="1076"/>
          <ac:spMkLst>
            <pc:docMk/>
            <pc:sldMk cId="434798819" sldId="628"/>
            <ac:spMk id="8" creationId="{12E24907-A160-32CD-9C89-AB6730DF0E07}"/>
          </ac:spMkLst>
        </pc:spChg>
        <pc:spChg chg="mod">
          <ac:chgData name="Stewart Gale" userId="3647ddd2-6040-41ae-a96d-232c23482af8" providerId="ADAL" clId="{0C65AE8D-C59E-48AD-870D-DD0B16E74C9E}" dt="2023-08-17T13:18:28.916" v="432" actId="14100"/>
          <ac:spMkLst>
            <pc:docMk/>
            <pc:sldMk cId="434798819" sldId="628"/>
            <ac:spMk id="9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17:43.713" v="415" actId="478"/>
          <ac:spMkLst>
            <pc:docMk/>
            <pc:sldMk cId="434798819" sldId="628"/>
            <ac:spMk id="10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17:55.356" v="419" actId="478"/>
          <ac:spMkLst>
            <pc:docMk/>
            <pc:sldMk cId="434798819" sldId="628"/>
            <ac:spMk id="12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19:07.822" v="464" actId="21"/>
          <ac:spMkLst>
            <pc:docMk/>
            <pc:sldMk cId="434798819" sldId="628"/>
            <ac:spMk id="13" creationId="{C08EEF86-4D93-912A-2C37-23401463DBD8}"/>
          </ac:spMkLst>
        </pc:spChg>
        <pc:spChg chg="add mod">
          <ac:chgData name="Stewart Gale" userId="3647ddd2-6040-41ae-a96d-232c23482af8" providerId="ADAL" clId="{0C65AE8D-C59E-48AD-870D-DD0B16E74C9E}" dt="2023-08-17T13:19:51.984" v="472" actId="113"/>
          <ac:spMkLst>
            <pc:docMk/>
            <pc:sldMk cId="434798819" sldId="628"/>
            <ac:spMk id="15" creationId="{CB9246D1-B23D-3585-6507-66C1EB745EA2}"/>
          </ac:spMkLst>
        </pc:spChg>
        <pc:grpChg chg="del mod">
          <ac:chgData name="Stewart Gale" userId="3647ddd2-6040-41ae-a96d-232c23482af8" providerId="ADAL" clId="{0C65AE8D-C59E-48AD-870D-DD0B16E74C9E}" dt="2023-08-17T13:17:18.567" v="410" actId="478"/>
          <ac:grpSpMkLst>
            <pc:docMk/>
            <pc:sldMk cId="434798819" sldId="62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434798819" sldId="628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C65AE8D-C59E-48AD-870D-DD0B16E74C9E}" dt="2023-08-17T12:40:29.289" v="39" actId="1076"/>
        <pc:sldMkLst>
          <pc:docMk/>
          <pc:sldMk cId="1367555103" sldId="631"/>
        </pc:sldMkLst>
        <pc:spChg chg="mod topLvl">
          <ac:chgData name="Stewart Gale" userId="3647ddd2-6040-41ae-a96d-232c23482af8" providerId="ADAL" clId="{0C65AE8D-C59E-48AD-870D-DD0B16E74C9E}" dt="2023-08-17T12:40:26.562" v="38" actId="1076"/>
          <ac:spMkLst>
            <pc:docMk/>
            <pc:sldMk cId="1367555103" sldId="631"/>
            <ac:spMk id="3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40:29.289" v="39" actId="1076"/>
          <ac:spMkLst>
            <pc:docMk/>
            <pc:sldMk cId="1367555103" sldId="631"/>
            <ac:spMk id="6" creationId="{00000000-0000-0000-0000-000000000000}"/>
          </ac:spMkLst>
        </pc:spChg>
        <pc:grpChg chg="add del mod">
          <ac:chgData name="Stewart Gale" userId="3647ddd2-6040-41ae-a96d-232c23482af8" providerId="ADAL" clId="{0C65AE8D-C59E-48AD-870D-DD0B16E74C9E}" dt="2023-08-17T12:38:50.520" v="9" actId="478"/>
          <ac:grpSpMkLst>
            <pc:docMk/>
            <pc:sldMk cId="1367555103" sldId="63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0C65AE8D-C59E-48AD-870D-DD0B16E74C9E}" dt="2023-08-17T12:38:50.520" v="9" actId="478"/>
          <ac:cxnSpMkLst>
            <pc:docMk/>
            <pc:sldMk cId="1367555103" sldId="631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1:57.728" v="648"/>
        <pc:sldMkLst>
          <pc:docMk/>
          <pc:sldMk cId="3414866055" sldId="636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414866055" sldId="636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56:32.042" v="173" actId="478"/>
          <ac:spMkLst>
            <pc:docMk/>
            <pc:sldMk cId="3414866055" sldId="636"/>
            <ac:spMk id="5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56:57.547" v="177" actId="478"/>
          <ac:spMkLst>
            <pc:docMk/>
            <pc:sldMk cId="3414866055" sldId="636"/>
            <ac:spMk id="6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7:16.336" v="185" actId="1076"/>
          <ac:spMkLst>
            <pc:docMk/>
            <pc:sldMk cId="3414866055" sldId="636"/>
            <ac:spMk id="8" creationId="{5357BA89-77D2-B3EE-BFEB-CBA6EA115996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9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10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11" creationId="{00000000-0000-0000-0000-000000000000}"/>
          </ac:spMkLst>
        </pc:spChg>
        <pc:grpChg chg="del mod">
          <ac:chgData name="Stewart Gale" userId="3647ddd2-6040-41ae-a96d-232c23482af8" providerId="ADAL" clId="{0C65AE8D-C59E-48AD-870D-DD0B16E74C9E}" dt="2023-08-17T12:56:32.042" v="173" actId="478"/>
          <ac:grpSpMkLst>
            <pc:docMk/>
            <pc:sldMk cId="3414866055" sldId="63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414866055" sldId="636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0C65AE8D-C59E-48AD-870D-DD0B16E74C9E}" dt="2023-08-17T13:35:06.480" v="667"/>
        <pc:sldMkLst>
          <pc:docMk/>
          <pc:sldMk cId="863239829" sldId="638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863239829" sldId="638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47:45.128" v="118" actId="478"/>
          <ac:spMkLst>
            <pc:docMk/>
            <pc:sldMk cId="863239829" sldId="638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3:38" v="132" actId="1076"/>
          <ac:spMkLst>
            <pc:docMk/>
            <pc:sldMk cId="863239829" sldId="638"/>
            <ac:spMk id="6" creationId="{09EA2699-42DC-1C52-C5AC-7FE9FF128BB0}"/>
          </ac:spMkLst>
        </pc:spChg>
        <pc:spChg chg="add del mod">
          <ac:chgData name="Stewart Gale" userId="3647ddd2-6040-41ae-a96d-232c23482af8" providerId="ADAL" clId="{0C65AE8D-C59E-48AD-870D-DD0B16E74C9E}" dt="2023-08-17T13:27:07.338" v="563" actId="478"/>
          <ac:spMkLst>
            <pc:docMk/>
            <pc:sldMk cId="863239829" sldId="638"/>
            <ac:spMk id="8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9" creationId="{CA5986AA-CCDF-19EC-D46D-C1890313CBCD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1" creationId="{10848E50-0232-B620-6B7B-FBB88C35A7B7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3" creationId="{337E9117-56CA-0BDA-B043-D0C4B06B0C34}"/>
          </ac:spMkLst>
        </pc:spChg>
        <pc:spChg chg="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6" creationId="{25806B3B-5DF0-FC5B-C534-48089447242E}"/>
          </ac:spMkLst>
        </pc:spChg>
        <pc:spChg chg="add mod">
          <ac:chgData name="Stewart Gale" userId="3647ddd2-6040-41ae-a96d-232c23482af8" providerId="ADAL" clId="{0C65AE8D-C59E-48AD-870D-DD0B16E74C9E}" dt="2023-08-17T12:56:41.410" v="174" actId="113"/>
          <ac:spMkLst>
            <pc:docMk/>
            <pc:sldMk cId="863239829" sldId="638"/>
            <ac:spMk id="18" creationId="{20EDA7AD-FF3B-71CE-A508-389B318D0FF2}"/>
          </ac:spMkLst>
        </pc:spChg>
        <pc:grpChg chg="del mod">
          <ac:chgData name="Stewart Gale" userId="3647ddd2-6040-41ae-a96d-232c23482af8" providerId="ADAL" clId="{0C65AE8D-C59E-48AD-870D-DD0B16E74C9E}" dt="2023-08-17T12:47:40.618" v="117" actId="478"/>
          <ac:grpSpMkLst>
            <pc:docMk/>
            <pc:sldMk cId="863239829" sldId="63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863239829" sldId="63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C65AE8D-C59E-48AD-870D-DD0B16E74C9E}" dt="2023-08-17T12:37:55.511" v="6" actId="1038"/>
        <pc:sldMkLst>
          <pc:docMk/>
          <pc:sldMk cId="1613550590" sldId="640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1613550590" sldId="640"/>
            <ac:spMk id="3" creationId="{1DCD659B-9B0F-4736-B272-47379BEFFD3A}"/>
          </ac:spMkLst>
        </pc:spChg>
        <pc:spChg chg="mod">
          <ac:chgData name="Stewart Gale" userId="3647ddd2-6040-41ae-a96d-232c23482af8" providerId="ADAL" clId="{0C65AE8D-C59E-48AD-870D-DD0B16E74C9E}" dt="2023-08-17T12:37:55.511" v="6" actId="1038"/>
          <ac:spMkLst>
            <pc:docMk/>
            <pc:sldMk cId="1613550590" sldId="640"/>
            <ac:spMk id="5" creationId="{00000000-0000-0000-0000-000000000000}"/>
          </ac:spMkLst>
        </pc:spChg>
        <pc:grpChg chg="del mod">
          <ac:chgData name="Stewart Gale" userId="3647ddd2-6040-41ae-a96d-232c23482af8" providerId="ADAL" clId="{0C65AE8D-C59E-48AD-870D-DD0B16E74C9E}" dt="2023-08-17T12:37:33.879" v="1" actId="478"/>
          <ac:grpSpMkLst>
            <pc:docMk/>
            <pc:sldMk cId="1613550590" sldId="64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1613550590" sldId="640"/>
            <ac:cxnSpMk id="4" creationId="{694170A7-F542-433D-AE47-C7A950C348C9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5:06.480" v="667"/>
        <pc:sldMkLst>
          <pc:docMk/>
          <pc:sldMk cId="1387572275" sldId="643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1387572275" sldId="643"/>
            <ac:spMk id="3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2:47.354" v="80" actId="1076"/>
          <ac:spMkLst>
            <pc:docMk/>
            <pc:sldMk cId="1387572275" sldId="643"/>
            <ac:spMk id="6" creationId="{A689A9A8-E2C9-EE95-2338-CF43D5C80DDC}"/>
          </ac:spMkLst>
        </pc:spChg>
        <pc:spChg chg="mod">
          <ac:chgData name="Stewart Gale" userId="3647ddd2-6040-41ae-a96d-232c23482af8" providerId="ADAL" clId="{0C65AE8D-C59E-48AD-870D-DD0B16E74C9E}" dt="2023-08-17T12:44:07.922" v="97" actId="403"/>
          <ac:spMkLst>
            <pc:docMk/>
            <pc:sldMk cId="1387572275" sldId="643"/>
            <ac:spMk id="7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43:26.003" v="91" actId="14100"/>
          <ac:spMkLst>
            <pc:docMk/>
            <pc:sldMk cId="1387572275" sldId="643"/>
            <ac:spMk id="8" creationId="{C4E0EB5B-918A-45EE-8C5B-061395DD75C3}"/>
          </ac:spMkLst>
        </pc:spChg>
        <pc:spChg chg="mod">
          <ac:chgData name="Stewart Gale" userId="3647ddd2-6040-41ae-a96d-232c23482af8" providerId="ADAL" clId="{0C65AE8D-C59E-48AD-870D-DD0B16E74C9E}" dt="2023-08-17T12:43:23.589" v="90" actId="1076"/>
          <ac:spMkLst>
            <pc:docMk/>
            <pc:sldMk cId="1387572275" sldId="643"/>
            <ac:spMk id="9" creationId="{1A502BF3-1C51-4DEB-85ED-0EF72B555D56}"/>
          </ac:spMkLst>
        </pc:spChg>
        <pc:spChg chg="mod">
          <ac:chgData name="Stewart Gale" userId="3647ddd2-6040-41ae-a96d-232c23482af8" providerId="ADAL" clId="{0C65AE8D-C59E-48AD-870D-DD0B16E74C9E}" dt="2023-08-17T12:43:23.589" v="90" actId="1076"/>
          <ac:spMkLst>
            <pc:docMk/>
            <pc:sldMk cId="1387572275" sldId="643"/>
            <ac:spMk id="11" creationId="{74F1621C-4351-481A-BB3F-3A0846969434}"/>
          </ac:spMkLst>
        </pc:spChg>
        <pc:grpChg chg="del mod">
          <ac:chgData name="Stewart Gale" userId="3647ddd2-6040-41ae-a96d-232c23482af8" providerId="ADAL" clId="{0C65AE8D-C59E-48AD-870D-DD0B16E74C9E}" dt="2023-08-17T12:42:01.433" v="64" actId="478"/>
          <ac:grpSpMkLst>
            <pc:docMk/>
            <pc:sldMk cId="1387572275" sldId="64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1387572275" sldId="643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3:17.738" v="661" actId="113"/>
        <pc:sldMkLst>
          <pc:docMk/>
          <pc:sldMk cId="3147284845" sldId="646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147284845" sldId="646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21:41.557" v="512" actId="478"/>
          <ac:spMkLst>
            <pc:docMk/>
            <pc:sldMk cId="3147284845" sldId="646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33:17.738" v="661" actId="113"/>
          <ac:spMkLst>
            <pc:docMk/>
            <pc:sldMk cId="3147284845" sldId="646"/>
            <ac:spMk id="6" creationId="{E509384C-7AB8-5F2C-A0DF-05D5AF6284EC}"/>
          </ac:spMkLst>
        </pc:spChg>
        <pc:spChg chg="add mod">
          <ac:chgData name="Stewart Gale" userId="3647ddd2-6040-41ae-a96d-232c23482af8" providerId="ADAL" clId="{0C65AE8D-C59E-48AD-870D-DD0B16E74C9E}" dt="2023-08-17T13:24:47.265" v="554" actId="1076"/>
          <ac:spMkLst>
            <pc:docMk/>
            <pc:sldMk cId="3147284845" sldId="646"/>
            <ac:spMk id="8" creationId="{FB7E72FA-C02A-42F6-60E9-260AB69E6C6F}"/>
          </ac:spMkLst>
        </pc:spChg>
        <pc:spChg chg="mod">
          <ac:chgData name="Stewart Gale" userId="3647ddd2-6040-41ae-a96d-232c23482af8" providerId="ADAL" clId="{0C65AE8D-C59E-48AD-870D-DD0B16E74C9E}" dt="2023-08-17T13:24:52.739" v="555" actId="1076"/>
          <ac:spMkLst>
            <pc:docMk/>
            <pc:sldMk cId="3147284845" sldId="646"/>
            <ac:spMk id="9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22:35.065" v="516" actId="478"/>
          <ac:spMkLst>
            <pc:docMk/>
            <pc:sldMk cId="3147284845" sldId="646"/>
            <ac:spMk id="10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24:47.265" v="554" actId="1076"/>
          <ac:spMkLst>
            <pc:docMk/>
            <pc:sldMk cId="3147284845" sldId="646"/>
            <ac:spMk id="12" creationId="{95744247-0E6F-FEAE-9260-48D7054B0F36}"/>
          </ac:spMkLst>
        </pc:spChg>
        <pc:spChg chg="add mod">
          <ac:chgData name="Stewart Gale" userId="3647ddd2-6040-41ae-a96d-232c23482af8" providerId="ADAL" clId="{0C65AE8D-C59E-48AD-870D-DD0B16E74C9E}" dt="2023-08-17T13:24:47.265" v="554" actId="1076"/>
          <ac:spMkLst>
            <pc:docMk/>
            <pc:sldMk cId="3147284845" sldId="646"/>
            <ac:spMk id="14" creationId="{3753B0C9-3DA9-FCEF-438D-109900229599}"/>
          </ac:spMkLst>
        </pc:spChg>
        <pc:grpChg chg="del mod">
          <ac:chgData name="Stewart Gale" userId="3647ddd2-6040-41ae-a96d-232c23482af8" providerId="ADAL" clId="{0C65AE8D-C59E-48AD-870D-DD0B16E74C9E}" dt="2023-08-17T13:21:35.199" v="511" actId="478"/>
          <ac:grpSpMkLst>
            <pc:docMk/>
            <pc:sldMk cId="3147284845" sldId="6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147284845" sldId="64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C65AE8D-C59E-48AD-870D-DD0B16E74C9E}" dt="2023-08-17T12:41:52.064" v="63" actId="1076"/>
        <pc:sldMkLst>
          <pc:docMk/>
          <pc:sldMk cId="3840571923" sldId="647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840571923" sldId="647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40:41.959" v="41" actId="478"/>
          <ac:spMkLst>
            <pc:docMk/>
            <pc:sldMk cId="3840571923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41:52.064" v="63" actId="1076"/>
          <ac:spMkLst>
            <pc:docMk/>
            <pc:sldMk cId="3840571923" sldId="647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1:25.147" v="54" actId="1076"/>
          <ac:spMkLst>
            <pc:docMk/>
            <pc:sldMk cId="3840571923" sldId="647"/>
            <ac:spMk id="8" creationId="{E3A8459B-34A6-2841-3B90-7B9CCCAF2D7A}"/>
          </ac:spMkLst>
        </pc:spChg>
        <pc:grpChg chg="del mod">
          <ac:chgData name="Stewart Gale" userId="3647ddd2-6040-41ae-a96d-232c23482af8" providerId="ADAL" clId="{0C65AE8D-C59E-48AD-870D-DD0B16E74C9E}" dt="2023-08-17T12:40:34.134" v="40" actId="478"/>
          <ac:grpSpMkLst>
            <pc:docMk/>
            <pc:sldMk cId="3840571923" sldId="64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840571923" sldId="647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0C65AE8D-C59E-48AD-870D-DD0B16E74C9E}" dt="2023-08-17T13:34:21.943" v="663"/>
        <pc:sldMkLst>
          <pc:docMk/>
          <pc:sldMk cId="2084110212" sldId="648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2084110212" sldId="648"/>
            <ac:spMk id="3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8:20.722" v="199" actId="1076"/>
          <ac:spMkLst>
            <pc:docMk/>
            <pc:sldMk cId="2084110212" sldId="648"/>
            <ac:spMk id="5" creationId="{48CC6691-60F4-9060-9190-4C9E2AEF044E}"/>
          </ac:spMkLst>
        </pc:spChg>
        <pc:spChg chg="mod">
          <ac:chgData name="Stewart Gale" userId="3647ddd2-6040-41ae-a96d-232c23482af8" providerId="ADAL" clId="{0C65AE8D-C59E-48AD-870D-DD0B16E74C9E}" dt="2023-08-17T12:59:59.700" v="321" actId="113"/>
          <ac:spMkLst>
            <pc:docMk/>
            <pc:sldMk cId="2084110212" sldId="648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16:19.920" v="406" actId="1076"/>
          <ac:spMkLst>
            <pc:docMk/>
            <pc:sldMk cId="2084110212" sldId="648"/>
            <ac:spMk id="8" creationId="{CEB36350-67A6-71D4-1816-CB86FD37A535}"/>
          </ac:spMkLst>
        </pc:spChg>
        <pc:spChg chg="add mod">
          <ac:chgData name="Stewart Gale" userId="3647ddd2-6040-41ae-a96d-232c23482af8" providerId="ADAL" clId="{0C65AE8D-C59E-48AD-870D-DD0B16E74C9E}" dt="2023-08-17T13:03:01.272" v="400" actId="1076"/>
          <ac:spMkLst>
            <pc:docMk/>
            <pc:sldMk cId="2084110212" sldId="648"/>
            <ac:spMk id="10" creationId="{FAE22B7E-0129-1C59-D173-F3381E9EE548}"/>
          </ac:spMkLst>
        </pc:spChg>
        <pc:spChg chg="add mod">
          <ac:chgData name="Stewart Gale" userId="3647ddd2-6040-41ae-a96d-232c23482af8" providerId="ADAL" clId="{0C65AE8D-C59E-48AD-870D-DD0B16E74C9E}" dt="2023-08-17T13:16:24.572" v="407" actId="1076"/>
          <ac:spMkLst>
            <pc:docMk/>
            <pc:sldMk cId="2084110212" sldId="648"/>
            <ac:spMk id="12" creationId="{C3012585-C0DC-EE4F-405A-72691F0A978D}"/>
          </ac:spMkLst>
        </pc:spChg>
        <pc:grpChg chg="del mod">
          <ac:chgData name="Stewart Gale" userId="3647ddd2-6040-41ae-a96d-232c23482af8" providerId="ADAL" clId="{0C65AE8D-C59E-48AD-870D-DD0B16E74C9E}" dt="2023-08-17T12:58:02.414" v="194" actId="478"/>
          <ac:grpSpMkLst>
            <pc:docMk/>
            <pc:sldMk cId="2084110212" sldId="64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2084110212" sldId="648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3:06.884" v="656"/>
        <pc:sldMkLst>
          <pc:docMk/>
          <pc:sldMk cId="3723679081" sldId="650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723679081" sldId="650"/>
            <ac:spMk id="3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3:21:31.507" v="510" actId="1076"/>
          <ac:spMkLst>
            <pc:docMk/>
            <pc:sldMk cId="3723679081" sldId="650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20:08.020" v="476"/>
          <ac:spMkLst>
            <pc:docMk/>
            <pc:sldMk cId="3723679081" sldId="650"/>
            <ac:spMk id="6" creationId="{9395FF73-DB9D-3375-685D-70FF497BDB7F}"/>
          </ac:spMkLst>
        </pc:spChg>
        <pc:spChg chg="mod">
          <ac:chgData name="Stewart Gale" userId="3647ddd2-6040-41ae-a96d-232c23482af8" providerId="ADAL" clId="{0C65AE8D-C59E-48AD-870D-DD0B16E74C9E}" dt="2023-08-17T13:21:08.175" v="501" actId="403"/>
          <ac:spMkLst>
            <pc:docMk/>
            <pc:sldMk cId="3723679081" sldId="650"/>
            <ac:spMk id="7" creationId="{00000000-0000-0000-0000-000000000000}"/>
          </ac:spMkLst>
        </pc:spChg>
        <pc:grpChg chg="del mod">
          <ac:chgData name="Stewart Gale" userId="3647ddd2-6040-41ae-a96d-232c23482af8" providerId="ADAL" clId="{0C65AE8D-C59E-48AD-870D-DD0B16E74C9E}" dt="2023-08-17T13:19:58.105" v="473" actId="478"/>
          <ac:grpSpMkLst>
            <pc:docMk/>
            <pc:sldMk cId="3723679081" sldId="65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723679081" sldId="650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1:49.362" v="646"/>
        <pc:sldMkLst>
          <pc:docMk/>
          <pc:sldMk cId="575383011" sldId="651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575383011" sldId="651"/>
            <ac:spMk id="3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7:25.610" v="113" actId="1076"/>
          <ac:spMkLst>
            <pc:docMk/>
            <pc:sldMk cId="575383011" sldId="651"/>
            <ac:spMk id="5" creationId="{BFCC1247-048D-884D-78EC-901DD53D7D9F}"/>
          </ac:spMkLst>
        </pc:spChg>
        <pc:spChg chg="mod">
          <ac:chgData name="Stewart Gale" userId="3647ddd2-6040-41ae-a96d-232c23482af8" providerId="ADAL" clId="{0C65AE8D-C59E-48AD-870D-DD0B16E74C9E}" dt="2023-08-17T12:47:22.605" v="112" actId="1076"/>
          <ac:spMkLst>
            <pc:docMk/>
            <pc:sldMk cId="575383011" sldId="651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7:35.316" v="116" actId="113"/>
          <ac:spMkLst>
            <pc:docMk/>
            <pc:sldMk cId="575383011" sldId="651"/>
            <ac:spMk id="8" creationId="{18E7AE7C-D3B1-D508-4B06-705BEDE55CA4}"/>
          </ac:spMkLst>
        </pc:spChg>
        <pc:grpChg chg="del mod">
          <ac:chgData name="Stewart Gale" userId="3647ddd2-6040-41ae-a96d-232c23482af8" providerId="ADAL" clId="{0C65AE8D-C59E-48AD-870D-DD0B16E74C9E}" dt="2023-08-17T12:44:23.636" v="98" actId="478"/>
          <ac:grpSpMkLst>
            <pc:docMk/>
            <pc:sldMk cId="575383011" sldId="65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575383011" sldId="651"/>
            <ac:cxnSpMk id="4" creationId="{00000000-0000-0000-0000-000000000000}"/>
          </ac:cxnSpMkLst>
        </pc:cxnChg>
      </pc:sldChg>
      <pc:sldChg chg="addSp modSp new mod">
        <pc:chgData name="Stewart Gale" userId="3647ddd2-6040-41ae-a96d-232c23482af8" providerId="ADAL" clId="{0C65AE8D-C59E-48AD-870D-DD0B16E74C9E}" dt="2023-08-17T13:32:24.654" v="654" actId="1035"/>
        <pc:sldMkLst>
          <pc:docMk/>
          <pc:sldMk cId="1292658898" sldId="652"/>
        </pc:sldMkLst>
        <pc:spChg chg="add mod">
          <ac:chgData name="Stewart Gale" userId="3647ddd2-6040-41ae-a96d-232c23482af8" providerId="ADAL" clId="{0C65AE8D-C59E-48AD-870D-DD0B16E74C9E}" dt="2023-08-17T13:29:09.053" v="590" actId="1076"/>
          <ac:spMkLst>
            <pc:docMk/>
            <pc:sldMk cId="1292658898" sldId="652"/>
            <ac:spMk id="2" creationId="{6FDA6A5F-C9DC-3188-8980-9B03E13DDED9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3" creationId="{A7D598E3-0283-5367-D104-AEF38BD93C89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5" creationId="{92B7D3AE-FF83-BC57-506F-98FDDB86CC5A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7" creationId="{AEE72DB3-6B82-7560-8B31-1CA008107F9E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9" creationId="{1137140D-3546-3BBA-C557-2DED7D9B7723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11" creationId="{A91CF285-8203-AF5E-431E-616B503F8EAA}"/>
          </ac:spMkLst>
        </pc:spChg>
      </pc:sldChg>
      <pc:sldChg chg="addSp modSp new del mod ord modAnim">
        <pc:chgData name="Stewart Gale" userId="3647ddd2-6040-41ae-a96d-232c23482af8" providerId="ADAL" clId="{0C65AE8D-C59E-48AD-870D-DD0B16E74C9E}" dt="2023-08-17T13:28:05.791" v="566" actId="47"/>
        <pc:sldMkLst>
          <pc:docMk/>
          <pc:sldMk cId="3505483481" sldId="652"/>
        </pc:sldMkLst>
        <pc:spChg chg="add mod">
          <ac:chgData name="Stewart Gale" userId="3647ddd2-6040-41ae-a96d-232c23482af8" providerId="ADAL" clId="{0C65AE8D-C59E-48AD-870D-DD0B16E74C9E}" dt="2023-08-17T13:27:02.796" v="562" actId="1076"/>
          <ac:spMkLst>
            <pc:docMk/>
            <pc:sldMk cId="3505483481" sldId="652"/>
            <ac:spMk id="2" creationId="{261510BC-014F-24F7-BF63-7A587E5DC584}"/>
          </ac:spMkLst>
        </pc:spChg>
        <pc:spChg chg="add mod">
          <ac:chgData name="Stewart Gale" userId="3647ddd2-6040-41ae-a96d-232c23482af8" providerId="ADAL" clId="{0C65AE8D-C59E-48AD-870D-DD0B16E74C9E}" dt="2023-08-17T13:27:30.109" v="565"/>
          <ac:spMkLst>
            <pc:docMk/>
            <pc:sldMk cId="3505483481" sldId="652"/>
            <ac:spMk id="3" creationId="{563D4F49-05AD-F6F7-91F6-587EE130C360}"/>
          </ac:spMkLst>
        </pc:spChg>
      </pc:sldChg>
      <pc:sldChg chg="modSp add mod">
        <pc:chgData name="Stewart Gale" userId="3647ddd2-6040-41ae-a96d-232c23482af8" providerId="ADAL" clId="{0C65AE8D-C59E-48AD-870D-DD0B16E74C9E}" dt="2023-08-17T13:36:08.183" v="674" actId="20577"/>
        <pc:sldMkLst>
          <pc:docMk/>
          <pc:sldMk cId="4034370968" sldId="653"/>
        </pc:sldMkLst>
        <pc:spChg chg="mod">
          <ac:chgData name="Stewart Gale" userId="3647ddd2-6040-41ae-a96d-232c23482af8" providerId="ADAL" clId="{0C65AE8D-C59E-48AD-870D-DD0B16E74C9E}" dt="2023-08-17T13:36:08.183" v="674" actId="20577"/>
          <ac:spMkLst>
            <pc:docMk/>
            <pc:sldMk cId="4034370968" sldId="653"/>
            <ac:spMk id="7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3:35:51.170" v="671" actId="1076"/>
          <ac:spMkLst>
            <pc:docMk/>
            <pc:sldMk cId="4034370968" sldId="653"/>
            <ac:spMk id="8" creationId="{E3A8459B-34A6-2841-3B90-7B9CCCAF2D7A}"/>
          </ac:spMkLst>
        </pc:spChg>
      </pc:sldChg>
      <pc:sldChg chg="addSp delSp modSp new mod modAnim">
        <pc:chgData name="Stewart Gale" userId="3647ddd2-6040-41ae-a96d-232c23482af8" providerId="ADAL" clId="{0C65AE8D-C59E-48AD-870D-DD0B16E74C9E}" dt="2023-08-17T13:44:22.612" v="812"/>
        <pc:sldMkLst>
          <pc:docMk/>
          <pc:sldMk cId="3925118048" sldId="654"/>
        </pc:sldMkLst>
        <pc:spChg chg="add mod">
          <ac:chgData name="Stewart Gale" userId="3647ddd2-6040-41ae-a96d-232c23482af8" providerId="ADAL" clId="{0C65AE8D-C59E-48AD-870D-DD0B16E74C9E}" dt="2023-08-17T13:36:58.511" v="683" actId="122"/>
          <ac:spMkLst>
            <pc:docMk/>
            <pc:sldMk cId="3925118048" sldId="654"/>
            <ac:spMk id="2" creationId="{F20D5B1F-D78A-5E27-D54C-9965E52B9A47}"/>
          </ac:spMkLst>
        </pc:spChg>
        <pc:spChg chg="add mod">
          <ac:chgData name="Stewart Gale" userId="3647ddd2-6040-41ae-a96d-232c23482af8" providerId="ADAL" clId="{0C65AE8D-C59E-48AD-870D-DD0B16E74C9E}" dt="2023-08-17T13:41:05.108" v="765" actId="1076"/>
          <ac:spMkLst>
            <pc:docMk/>
            <pc:sldMk cId="3925118048" sldId="654"/>
            <ac:spMk id="4" creationId="{96974AAA-0C82-F311-F5B1-376AA673AF26}"/>
          </ac:spMkLst>
        </pc:spChg>
        <pc:spChg chg="add mod">
          <ac:chgData name="Stewart Gale" userId="3647ddd2-6040-41ae-a96d-232c23482af8" providerId="ADAL" clId="{0C65AE8D-C59E-48AD-870D-DD0B16E74C9E}" dt="2023-08-17T13:43:53.043" v="810" actId="1076"/>
          <ac:spMkLst>
            <pc:docMk/>
            <pc:sldMk cId="3925118048" sldId="654"/>
            <ac:spMk id="6" creationId="{6E0F3637-DED2-E649-B7BB-7B21B0706686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8" creationId="{234C5812-9AAA-435B-4EE5-6D028586BEB3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0" creationId="{7764CBE2-D3DB-9893-2F57-ABD48683BD07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2" creationId="{7DE89DB0-FE39-D2C4-3169-473F3FB823E8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4" creationId="{F728D06F-7E68-F819-3896-1CD055B71A4B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6" creationId="{01B9FFB3-D271-55AA-0572-3A3CE224FA20}"/>
          </ac:spMkLst>
        </pc:spChg>
        <pc:spChg chg="add del mod">
          <ac:chgData name="Stewart Gale" userId="3647ddd2-6040-41ae-a96d-232c23482af8" providerId="ADAL" clId="{0C65AE8D-C59E-48AD-870D-DD0B16E74C9E}" dt="2023-08-17T13:42:29.794" v="792" actId="478"/>
          <ac:spMkLst>
            <pc:docMk/>
            <pc:sldMk cId="3925118048" sldId="654"/>
            <ac:spMk id="18" creationId="{8C800478-77F6-4403-EC90-770DFAF17D1D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20" creationId="{817883AA-006A-67BA-CFBF-AF77AB829261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22" creationId="{EDDBBBE0-6A10-0B34-24F0-E21C067A4A5A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24" creationId="{D8D8EDC7-F7EC-EFAE-3735-AFA3CBF2AE50}"/>
          </ac:spMkLst>
        </pc:spChg>
      </pc:sldChg>
      <pc:sldChg chg="modSp add mod">
        <pc:chgData name="Stewart Gale" userId="3647ddd2-6040-41ae-a96d-232c23482af8" providerId="ADAL" clId="{0C65AE8D-C59E-48AD-870D-DD0B16E74C9E}" dt="2023-08-17T13:46:42.920" v="843" actId="1076"/>
        <pc:sldMkLst>
          <pc:docMk/>
          <pc:sldMk cId="861207610" sldId="655"/>
        </pc:sldMkLst>
        <pc:spChg chg="mod">
          <ac:chgData name="Stewart Gale" userId="3647ddd2-6040-41ae-a96d-232c23482af8" providerId="ADAL" clId="{0C65AE8D-C59E-48AD-870D-DD0B16E74C9E}" dt="2023-08-17T13:46:42.920" v="843" actId="1076"/>
          <ac:spMkLst>
            <pc:docMk/>
            <pc:sldMk cId="861207610" sldId="655"/>
            <ac:spMk id="7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3:46:37.362" v="842" actId="1076"/>
          <ac:spMkLst>
            <pc:docMk/>
            <pc:sldMk cId="861207610" sldId="655"/>
            <ac:spMk id="8" creationId="{E3A8459B-34A6-2841-3B90-7B9CCCAF2D7A}"/>
          </ac:spMkLst>
        </pc:spChg>
      </pc:sldChg>
      <pc:sldChg chg="addSp modSp new mod modAnim">
        <pc:chgData name="Stewart Gale" userId="3647ddd2-6040-41ae-a96d-232c23482af8" providerId="ADAL" clId="{0C65AE8D-C59E-48AD-870D-DD0B16E74C9E}" dt="2023-08-17T13:50:01.197" v="898"/>
        <pc:sldMkLst>
          <pc:docMk/>
          <pc:sldMk cId="1619748591" sldId="656"/>
        </pc:sldMkLst>
        <pc:spChg chg="add mod">
          <ac:chgData name="Stewart Gale" userId="3647ddd2-6040-41ae-a96d-232c23482af8" providerId="ADAL" clId="{0C65AE8D-C59E-48AD-870D-DD0B16E74C9E}" dt="2023-08-17T13:49:29.718" v="896" actId="1035"/>
          <ac:spMkLst>
            <pc:docMk/>
            <pc:sldMk cId="1619748591" sldId="656"/>
            <ac:spMk id="2" creationId="{087258FA-D2EE-9568-9C26-2B7A02D1D8FB}"/>
          </ac:spMkLst>
        </pc:spChg>
        <pc:spChg chg="add mod">
          <ac:chgData name="Stewart Gale" userId="3647ddd2-6040-41ae-a96d-232c23482af8" providerId="ADAL" clId="{0C65AE8D-C59E-48AD-870D-DD0B16E74C9E}" dt="2023-08-17T13:47:38.939" v="860" actId="20577"/>
          <ac:spMkLst>
            <pc:docMk/>
            <pc:sldMk cId="1619748591" sldId="656"/>
            <ac:spMk id="3" creationId="{FFAC5C55-C6E0-43C9-99A3-AFC07964C255}"/>
          </ac:spMkLst>
        </pc:spChg>
        <pc:spChg chg="add mod">
          <ac:chgData name="Stewart Gale" userId="3647ddd2-6040-41ae-a96d-232c23482af8" providerId="ADAL" clId="{0C65AE8D-C59E-48AD-870D-DD0B16E74C9E}" dt="2023-08-17T13:49:25.698" v="895" actId="1076"/>
          <ac:spMkLst>
            <pc:docMk/>
            <pc:sldMk cId="1619748591" sldId="656"/>
            <ac:spMk id="5" creationId="{F6E6473C-F724-4E48-6220-CF4214A09139}"/>
          </ac:spMkLst>
        </pc:spChg>
        <pc:spChg chg="add mod">
          <ac:chgData name="Stewart Gale" userId="3647ddd2-6040-41ae-a96d-232c23482af8" providerId="ADAL" clId="{0C65AE8D-C59E-48AD-870D-DD0B16E74C9E}" dt="2023-08-17T13:49:25.698" v="895" actId="1076"/>
          <ac:spMkLst>
            <pc:docMk/>
            <pc:sldMk cId="1619748591" sldId="656"/>
            <ac:spMk id="7" creationId="{565E8A38-CA6B-F4F6-658A-C4E497430BE2}"/>
          </ac:spMkLst>
        </pc:spChg>
        <pc:spChg chg="add mod">
          <ac:chgData name="Stewart Gale" userId="3647ddd2-6040-41ae-a96d-232c23482af8" providerId="ADAL" clId="{0C65AE8D-C59E-48AD-870D-DD0B16E74C9E}" dt="2023-08-17T13:49:25.698" v="895" actId="1076"/>
          <ac:spMkLst>
            <pc:docMk/>
            <pc:sldMk cId="1619748591" sldId="656"/>
            <ac:spMk id="9" creationId="{F5AE6C79-9032-1DB8-534C-3437F589D343}"/>
          </ac:spMkLst>
        </pc:spChg>
      </pc:sldChg>
      <pc:sldMasterChg chg="modSp modSldLayout">
        <pc:chgData name="Stewart Gale" userId="3647ddd2-6040-41ae-a96d-232c23482af8" providerId="ADAL" clId="{0C65AE8D-C59E-48AD-870D-DD0B16E74C9E}" dt="2023-08-17T12:37:31.26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7DA9D11-13EE-48C5-9D2F-CFE9A6284831}"/>
    <pc:docChg chg="modSld sldOrd">
      <pc:chgData name="Stewart Gale" userId="3647ddd2-6040-41ae-a96d-232c23482af8" providerId="ADAL" clId="{B7DA9D11-13EE-48C5-9D2F-CFE9A6284831}" dt="2022-09-21T06:09:45.588" v="3" actId="207"/>
      <pc:docMkLst>
        <pc:docMk/>
      </pc:docMkLst>
      <pc:sldChg chg="modSp">
        <pc:chgData name="Stewart Gale" userId="3647ddd2-6040-41ae-a96d-232c23482af8" providerId="ADAL" clId="{B7DA9D11-13EE-48C5-9D2F-CFE9A6284831}" dt="2022-09-21T06:09:45.588" v="3" actId="207"/>
        <pc:sldMkLst>
          <pc:docMk/>
          <pc:sldMk cId="863239829" sldId="638"/>
        </pc:sldMkLst>
        <pc:spChg chg="mod">
          <ac:chgData name="Stewart Gale" userId="3647ddd2-6040-41ae-a96d-232c23482af8" providerId="ADAL" clId="{B7DA9D11-13EE-48C5-9D2F-CFE9A6284831}" dt="2022-09-21T06:09:45.588" v="3" actId="207"/>
          <ac:spMkLst>
            <pc:docMk/>
            <pc:sldMk cId="863239829" sldId="638"/>
            <ac:spMk id="15" creationId="{00000000-0000-0000-0000-000000000000}"/>
          </ac:spMkLst>
        </pc:spChg>
      </pc:sldChg>
      <pc:sldChg chg="ord">
        <pc:chgData name="Stewart Gale" userId="3647ddd2-6040-41ae-a96d-232c23482af8" providerId="ADAL" clId="{B7DA9D11-13EE-48C5-9D2F-CFE9A6284831}" dt="2022-09-21T06:09:22.306" v="1"/>
        <pc:sldMkLst>
          <pc:docMk/>
          <pc:sldMk cId="575383011" sldId="651"/>
        </pc:sldMkLst>
      </pc:sldChg>
    </pc:docChg>
  </pc:docChgLst>
  <pc:docChgLst>
    <pc:chgData name="Stewart Gale" userId="3647ddd2-6040-41ae-a96d-232c23482af8" providerId="ADAL" clId="{81218698-62F8-4AE8-9E94-781713056D17}"/>
    <pc:docChg chg="custSel addSld modSld sldOrd">
      <pc:chgData name="Stewart Gale" userId="3647ddd2-6040-41ae-a96d-232c23482af8" providerId="ADAL" clId="{81218698-62F8-4AE8-9E94-781713056D17}" dt="2023-09-25T12:15:44.895" v="610"/>
      <pc:docMkLst>
        <pc:docMk/>
      </pc:docMkLst>
      <pc:sldChg chg="ord">
        <pc:chgData name="Stewart Gale" userId="3647ddd2-6040-41ae-a96d-232c23482af8" providerId="ADAL" clId="{81218698-62F8-4AE8-9E94-781713056D17}" dt="2023-09-25T11:53:55.991" v="76"/>
        <pc:sldMkLst>
          <pc:docMk/>
          <pc:sldMk cId="3414866055" sldId="636"/>
        </pc:sldMkLst>
      </pc:sldChg>
      <pc:sldChg chg="ord modAnim">
        <pc:chgData name="Stewart Gale" userId="3647ddd2-6040-41ae-a96d-232c23482af8" providerId="ADAL" clId="{81218698-62F8-4AE8-9E94-781713056D17}" dt="2023-09-25T11:54:52.844" v="84"/>
        <pc:sldMkLst>
          <pc:docMk/>
          <pc:sldMk cId="863239829" sldId="638"/>
        </pc:sldMkLst>
      </pc:sldChg>
      <pc:sldChg chg="modSp mod">
        <pc:chgData name="Stewart Gale" userId="3647ddd2-6040-41ae-a96d-232c23482af8" providerId="ADAL" clId="{81218698-62F8-4AE8-9E94-781713056D17}" dt="2023-08-26T05:40:07.606" v="36" actId="1038"/>
        <pc:sldMkLst>
          <pc:docMk/>
          <pc:sldMk cId="1613550590" sldId="640"/>
        </pc:sldMkLst>
        <pc:spChg chg="mod">
          <ac:chgData name="Stewart Gale" userId="3647ddd2-6040-41ae-a96d-232c23482af8" providerId="ADAL" clId="{81218698-62F8-4AE8-9E94-781713056D17}" dt="2023-08-26T05:40:07.606" v="36" actId="1038"/>
          <ac:spMkLst>
            <pc:docMk/>
            <pc:sldMk cId="1613550590" sldId="640"/>
            <ac:spMk id="5" creationId="{00000000-0000-0000-0000-000000000000}"/>
          </ac:spMkLst>
        </pc:spChg>
      </pc:sldChg>
      <pc:sldChg chg="ord modAnim">
        <pc:chgData name="Stewart Gale" userId="3647ddd2-6040-41ae-a96d-232c23482af8" providerId="ADAL" clId="{81218698-62F8-4AE8-9E94-781713056D17}" dt="2023-09-25T05:11:11.080" v="44"/>
        <pc:sldMkLst>
          <pc:docMk/>
          <pc:sldMk cId="1387572275" sldId="643"/>
        </pc:sldMkLst>
      </pc:sldChg>
      <pc:sldChg chg="modAnim">
        <pc:chgData name="Stewart Gale" userId="3647ddd2-6040-41ae-a96d-232c23482af8" providerId="ADAL" clId="{81218698-62F8-4AE8-9E94-781713056D17}" dt="2023-09-25T05:10:53.410" v="41"/>
        <pc:sldMkLst>
          <pc:docMk/>
          <pc:sldMk cId="3147284845" sldId="646"/>
        </pc:sldMkLst>
      </pc:sldChg>
      <pc:sldChg chg="addSp delSp modSp mod delAnim modAnim">
        <pc:chgData name="Stewart Gale" userId="3647ddd2-6040-41ae-a96d-232c23482af8" providerId="ADAL" clId="{81218698-62F8-4AE8-9E94-781713056D17}" dt="2023-09-25T11:55:50.864" v="102" actId="20577"/>
        <pc:sldMkLst>
          <pc:docMk/>
          <pc:sldMk cId="2084110212" sldId="648"/>
        </pc:sldMkLst>
        <pc:spChg chg="add mod">
          <ac:chgData name="Stewart Gale" userId="3647ddd2-6040-41ae-a96d-232c23482af8" providerId="ADAL" clId="{81218698-62F8-4AE8-9E94-781713056D17}" dt="2023-09-25T11:55:50.864" v="102" actId="20577"/>
          <ac:spMkLst>
            <pc:docMk/>
            <pc:sldMk cId="2084110212" sldId="648"/>
            <ac:spMk id="2" creationId="{3DBEF988-85B7-58F5-7DCF-62519AC1EF7E}"/>
          </ac:spMkLst>
        </pc:spChg>
        <pc:spChg chg="del mod">
          <ac:chgData name="Stewart Gale" userId="3647ddd2-6040-41ae-a96d-232c23482af8" providerId="ADAL" clId="{81218698-62F8-4AE8-9E94-781713056D17}" dt="2023-09-25T11:55:19.603" v="85" actId="478"/>
          <ac:spMkLst>
            <pc:docMk/>
            <pc:sldMk cId="2084110212" sldId="648"/>
            <ac:spMk id="8" creationId="{CEB36350-67A6-71D4-1816-CB86FD37A535}"/>
          </ac:spMkLst>
        </pc:spChg>
        <pc:spChg chg="del mod">
          <ac:chgData name="Stewart Gale" userId="3647ddd2-6040-41ae-a96d-232c23482af8" providerId="ADAL" clId="{81218698-62F8-4AE8-9E94-781713056D17}" dt="2023-09-25T11:55:19.603" v="85" actId="478"/>
          <ac:spMkLst>
            <pc:docMk/>
            <pc:sldMk cId="2084110212" sldId="648"/>
            <ac:spMk id="12" creationId="{C3012585-C0DC-EE4F-405A-72691F0A978D}"/>
          </ac:spMkLst>
        </pc:spChg>
      </pc:sldChg>
      <pc:sldChg chg="ord modAnim">
        <pc:chgData name="Stewart Gale" userId="3647ddd2-6040-41ae-a96d-232c23482af8" providerId="ADAL" clId="{81218698-62F8-4AE8-9E94-781713056D17}" dt="2023-09-25T11:54:26.589" v="82"/>
        <pc:sldMkLst>
          <pc:docMk/>
          <pc:sldMk cId="3723679081" sldId="650"/>
        </pc:sldMkLst>
      </pc:sldChg>
      <pc:sldChg chg="modSp modAnim">
        <pc:chgData name="Stewart Gale" userId="3647ddd2-6040-41ae-a96d-232c23482af8" providerId="ADAL" clId="{81218698-62F8-4AE8-9E94-781713056D17}" dt="2023-09-25T05:14:19.333" v="72" actId="20577"/>
        <pc:sldMkLst>
          <pc:docMk/>
          <pc:sldMk cId="1292658898" sldId="652"/>
        </pc:sldMkLst>
        <pc:spChg chg="mod">
          <ac:chgData name="Stewart Gale" userId="3647ddd2-6040-41ae-a96d-232c23482af8" providerId="ADAL" clId="{81218698-62F8-4AE8-9E94-781713056D17}" dt="2023-09-25T05:14:19.333" v="72" actId="20577"/>
          <ac:spMkLst>
            <pc:docMk/>
            <pc:sldMk cId="1292658898" sldId="652"/>
            <ac:spMk id="11" creationId="{A91CF285-8203-AF5E-431E-616B503F8EAA}"/>
          </ac:spMkLst>
        </pc:spChg>
      </pc:sldChg>
      <pc:sldChg chg="addSp delSp modSp mod delAnim modAnim">
        <pc:chgData name="Stewart Gale" userId="3647ddd2-6040-41ae-a96d-232c23482af8" providerId="ADAL" clId="{81218698-62F8-4AE8-9E94-781713056D17}" dt="2023-09-25T12:01:43.144" v="261" actId="1036"/>
        <pc:sldMkLst>
          <pc:docMk/>
          <pc:sldMk cId="3925118048" sldId="654"/>
        </pc:sldMkLst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2" creationId="{F20D5B1F-D78A-5E27-D54C-9965E52B9A47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3" creationId="{1D3822BD-7C23-7F11-ABC6-F9359B3D8633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4" creationId="{96974AAA-0C82-F311-F5B1-376AA673AF26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5" creationId="{5AB96CB6-D758-272E-A02B-23185DE21377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6" creationId="{6E0F3637-DED2-E649-B7BB-7B21B0706686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7" creationId="{D0BA7FDE-0508-494F-AFA4-9F4BE21A0596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8" creationId="{234C5812-9AAA-435B-4EE5-6D028586BEB3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9" creationId="{51B35035-E867-578B-845C-FBE938E67360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0" creationId="{7764CBE2-D3DB-9893-2F57-ABD48683BD07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1" creationId="{9C40EAAF-B28C-43E6-7DB8-566961253284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2" creationId="{7DE89DB0-FE39-D2C4-3169-473F3FB823E8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3" creationId="{A671B043-5429-66A6-8FEE-599479415D80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4" creationId="{F728D06F-7E68-F819-3896-1CD055B71A4B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6" creationId="{01B9FFB3-D271-55AA-0572-3A3CE224FA20}"/>
          </ac:spMkLst>
        </pc:spChg>
        <pc:spChg chg="del">
          <ac:chgData name="Stewart Gale" userId="3647ddd2-6040-41ae-a96d-232c23482af8" providerId="ADAL" clId="{81218698-62F8-4AE8-9E94-781713056D17}" dt="2023-09-25T11:58:33.739" v="179" actId="478"/>
          <ac:spMkLst>
            <pc:docMk/>
            <pc:sldMk cId="3925118048" sldId="654"/>
            <ac:spMk id="20" creationId="{817883AA-006A-67BA-CFBF-AF77AB829261}"/>
          </ac:spMkLst>
        </pc:spChg>
        <pc:spChg chg="del">
          <ac:chgData name="Stewart Gale" userId="3647ddd2-6040-41ae-a96d-232c23482af8" providerId="ADAL" clId="{81218698-62F8-4AE8-9E94-781713056D17}" dt="2023-09-25T11:58:33.739" v="179" actId="478"/>
          <ac:spMkLst>
            <pc:docMk/>
            <pc:sldMk cId="3925118048" sldId="654"/>
            <ac:spMk id="22" creationId="{EDDBBBE0-6A10-0B34-24F0-E21C067A4A5A}"/>
          </ac:spMkLst>
        </pc:spChg>
        <pc:spChg chg="del">
          <ac:chgData name="Stewart Gale" userId="3647ddd2-6040-41ae-a96d-232c23482af8" providerId="ADAL" clId="{81218698-62F8-4AE8-9E94-781713056D17}" dt="2023-09-25T11:58:33.739" v="179" actId="478"/>
          <ac:spMkLst>
            <pc:docMk/>
            <pc:sldMk cId="3925118048" sldId="654"/>
            <ac:spMk id="24" creationId="{D8D8EDC7-F7EC-EFAE-3735-AFA3CBF2AE50}"/>
          </ac:spMkLst>
        </pc:spChg>
      </pc:sldChg>
      <pc:sldChg chg="addSp delSp modSp add mod">
        <pc:chgData name="Stewart Gale" userId="3647ddd2-6040-41ae-a96d-232c23482af8" providerId="ADAL" clId="{81218698-62F8-4AE8-9E94-781713056D17}" dt="2023-08-17T13:52:52.029" v="29" actId="1076"/>
        <pc:sldMkLst>
          <pc:docMk/>
          <pc:sldMk cId="124774430" sldId="657"/>
        </pc:sldMkLst>
        <pc:spChg chg="add mod">
          <ac:chgData name="Stewart Gale" userId="3647ddd2-6040-41ae-a96d-232c23482af8" providerId="ADAL" clId="{81218698-62F8-4AE8-9E94-781713056D17}" dt="2023-08-17T13:52:47.769" v="28" actId="14100"/>
          <ac:spMkLst>
            <pc:docMk/>
            <pc:sldMk cId="124774430" sldId="657"/>
            <ac:spMk id="2" creationId="{9D0B6570-D0C8-B72E-4885-1092BD29FFE7}"/>
          </ac:spMkLst>
        </pc:spChg>
        <pc:spChg chg="del">
          <ac:chgData name="Stewart Gale" userId="3647ddd2-6040-41ae-a96d-232c23482af8" providerId="ADAL" clId="{81218698-62F8-4AE8-9E94-781713056D17}" dt="2023-08-17T13:51:34.164" v="7" actId="478"/>
          <ac:spMkLst>
            <pc:docMk/>
            <pc:sldMk cId="124774430" sldId="657"/>
            <ac:spMk id="3" creationId="{00000000-0000-0000-0000-000000000000}"/>
          </ac:spMkLst>
        </pc:spChg>
        <pc:spChg chg="add mod">
          <ac:chgData name="Stewart Gale" userId="3647ddd2-6040-41ae-a96d-232c23482af8" providerId="ADAL" clId="{81218698-62F8-4AE8-9E94-781713056D17}" dt="2023-08-17T13:52:44.645" v="26" actId="1076"/>
          <ac:spMkLst>
            <pc:docMk/>
            <pc:sldMk cId="124774430" sldId="657"/>
            <ac:spMk id="4" creationId="{2FBAD883-FC32-7E90-ECC8-4DAD37795BBA}"/>
          </ac:spMkLst>
        </pc:spChg>
        <pc:spChg chg="add mod">
          <ac:chgData name="Stewart Gale" userId="3647ddd2-6040-41ae-a96d-232c23482af8" providerId="ADAL" clId="{81218698-62F8-4AE8-9E94-781713056D17}" dt="2023-08-17T13:52:52.029" v="29" actId="1076"/>
          <ac:spMkLst>
            <pc:docMk/>
            <pc:sldMk cId="124774430" sldId="657"/>
            <ac:spMk id="5" creationId="{286E10DD-62FF-2F04-7BE7-E106D878D5AA}"/>
          </ac:spMkLst>
        </pc:spChg>
        <pc:spChg chg="del">
          <ac:chgData name="Stewart Gale" userId="3647ddd2-6040-41ae-a96d-232c23482af8" providerId="ADAL" clId="{81218698-62F8-4AE8-9E94-781713056D17}" dt="2023-08-17T13:51:34.164" v="7" actId="478"/>
          <ac:spMkLst>
            <pc:docMk/>
            <pc:sldMk cId="124774430" sldId="657"/>
            <ac:spMk id="6" creationId="{00000000-0000-0000-0000-000000000000}"/>
          </ac:spMkLst>
        </pc:spChg>
      </pc:sldChg>
      <pc:sldChg chg="modSp add mod ord">
        <pc:chgData name="Stewart Gale" userId="3647ddd2-6040-41ae-a96d-232c23482af8" providerId="ADAL" clId="{81218698-62F8-4AE8-9E94-781713056D17}" dt="2023-09-25T12:06:49.651" v="344"/>
        <pc:sldMkLst>
          <pc:docMk/>
          <pc:sldMk cId="3256787223" sldId="658"/>
        </pc:sldMkLst>
        <pc:spChg chg="mod">
          <ac:chgData name="Stewart Gale" userId="3647ddd2-6040-41ae-a96d-232c23482af8" providerId="ADAL" clId="{81218698-62F8-4AE8-9E94-781713056D17}" dt="2023-09-25T12:06:44.335" v="342" actId="1035"/>
          <ac:spMkLst>
            <pc:docMk/>
            <pc:sldMk cId="3256787223" sldId="658"/>
            <ac:spMk id="2" creationId="{087258FA-D2EE-9568-9C26-2B7A02D1D8FB}"/>
          </ac:spMkLst>
        </pc:spChg>
        <pc:spChg chg="mod">
          <ac:chgData name="Stewart Gale" userId="3647ddd2-6040-41ae-a96d-232c23482af8" providerId="ADAL" clId="{81218698-62F8-4AE8-9E94-781713056D17}" dt="2023-09-25T12:06:34.198" v="339" actId="1036"/>
          <ac:spMkLst>
            <pc:docMk/>
            <pc:sldMk cId="3256787223" sldId="658"/>
            <ac:spMk id="3" creationId="{FFAC5C55-C6E0-43C9-99A3-AFC07964C255}"/>
          </ac:spMkLst>
        </pc:spChg>
        <pc:spChg chg="mod">
          <ac:chgData name="Stewart Gale" userId="3647ddd2-6040-41ae-a96d-232c23482af8" providerId="ADAL" clId="{81218698-62F8-4AE8-9E94-781713056D17}" dt="2023-09-25T12:06:41.970" v="340" actId="1076"/>
          <ac:spMkLst>
            <pc:docMk/>
            <pc:sldMk cId="3256787223" sldId="658"/>
            <ac:spMk id="5" creationId="{F6E6473C-F724-4E48-6220-CF4214A09139}"/>
          </ac:spMkLst>
        </pc:spChg>
        <pc:spChg chg="mod">
          <ac:chgData name="Stewart Gale" userId="3647ddd2-6040-41ae-a96d-232c23482af8" providerId="ADAL" clId="{81218698-62F8-4AE8-9E94-781713056D17}" dt="2023-09-25T12:06:34.198" v="339" actId="1036"/>
          <ac:spMkLst>
            <pc:docMk/>
            <pc:sldMk cId="3256787223" sldId="658"/>
            <ac:spMk id="7" creationId="{565E8A38-CA6B-F4F6-658A-C4E497430BE2}"/>
          </ac:spMkLst>
        </pc:spChg>
        <pc:spChg chg="mod">
          <ac:chgData name="Stewart Gale" userId="3647ddd2-6040-41ae-a96d-232c23482af8" providerId="ADAL" clId="{81218698-62F8-4AE8-9E94-781713056D17}" dt="2023-09-25T12:06:34.198" v="339" actId="1036"/>
          <ac:spMkLst>
            <pc:docMk/>
            <pc:sldMk cId="3256787223" sldId="658"/>
            <ac:spMk id="9" creationId="{F5AE6C79-9032-1DB8-534C-3437F589D343}"/>
          </ac:spMkLst>
        </pc:spChg>
      </pc:sldChg>
      <pc:sldChg chg="addSp delSp modSp add mod delAnim modAnim">
        <pc:chgData name="Stewart Gale" userId="3647ddd2-6040-41ae-a96d-232c23482af8" providerId="ADAL" clId="{81218698-62F8-4AE8-9E94-781713056D17}" dt="2023-09-25T12:15:44.895" v="610"/>
        <pc:sldMkLst>
          <pc:docMk/>
          <pc:sldMk cId="1704010295" sldId="659"/>
        </pc:sldMkLst>
        <pc:spChg chg="del mod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2" creationId="{087258FA-D2EE-9568-9C26-2B7A02D1D8FB}"/>
          </ac:spMkLst>
        </pc:spChg>
        <pc:spChg chg="mod">
          <ac:chgData name="Stewart Gale" userId="3647ddd2-6040-41ae-a96d-232c23482af8" providerId="ADAL" clId="{81218698-62F8-4AE8-9E94-781713056D17}" dt="2023-09-25T12:15:10.524" v="596" actId="20577"/>
          <ac:spMkLst>
            <pc:docMk/>
            <pc:sldMk cId="1704010295" sldId="659"/>
            <ac:spMk id="3" creationId="{FFAC5C55-C6E0-43C9-99A3-AFC07964C255}"/>
          </ac:spMkLst>
        </pc:spChg>
        <pc:spChg chg="del mod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5" creationId="{F6E6473C-F724-4E48-6220-CF4214A09139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6" creationId="{B318291A-C83A-BBAC-AAD5-5074CBED1878}"/>
          </ac:spMkLst>
        </pc:spChg>
        <pc:spChg chg="del mod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7" creationId="{565E8A38-CA6B-F4F6-658A-C4E497430BE2}"/>
          </ac:spMkLst>
        </pc:spChg>
        <pc:spChg chg="del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9" creationId="{F5AE6C79-9032-1DB8-534C-3437F589D343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0" creationId="{63C2B7F5-A199-898A-BA13-D2383BBD19FD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1" creationId="{8D45B6DC-65A1-1309-1F2D-EE0D3BDC4607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2" creationId="{DAA1B67C-19A2-56E4-F755-3F5D101ED43A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3" creationId="{F6AFB01E-41C4-A942-82DB-3DB9B4691097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4" creationId="{E54A5892-AD38-760B-9712-EEA5D524CAB2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5" creationId="{66460917-760D-C6AF-D2FF-0E5EFDB97F49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6" creationId="{5A156282-0BAD-DB58-265F-B1B9CBA875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88640"/>
            <a:ext cx="1166529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Algebraic Methods</a:t>
            </a:r>
          </a:p>
          <a:p>
            <a:pPr algn="ctr"/>
            <a:r>
              <a:rPr lang="en-GB" sz="10500" dirty="0"/>
              <a:t>Proofs - Jottings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7</a:t>
            </a:r>
          </a:p>
          <a:p>
            <a:pPr algn="ctr"/>
            <a:r>
              <a:rPr lang="en-GB" sz="8800" dirty="0"/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161355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5360" y="764704"/>
            <a:ext cx="111587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300" dirty="0"/>
              <a:t>You must always start a proof from know facts.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78DC8-9F13-21E0-55EA-213A285D0023}"/>
              </a:ext>
            </a:extLst>
          </p:cNvPr>
          <p:cNvSpPr txBox="1"/>
          <p:nvPr/>
        </p:nvSpPr>
        <p:spPr>
          <a:xfrm>
            <a:off x="444599" y="3501008"/>
            <a:ext cx="113028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Never start your proof with the statement you are trying to prove. </a:t>
            </a:r>
          </a:p>
        </p:txBody>
      </p:sp>
    </p:spTree>
    <p:extLst>
      <p:ext uri="{BB962C8B-B14F-4D97-AF65-F5344CB8AC3E}">
        <p14:creationId xmlns:p14="http://schemas.microsoft.com/office/powerpoint/2010/main" val="384057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1424" y="1753915"/>
            <a:ext cx="100091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Use jottings to get some ideas for a good starting point. </a:t>
            </a:r>
          </a:p>
          <a:p>
            <a:pPr algn="ctr"/>
            <a:r>
              <a:rPr lang="en-US" sz="6000" dirty="0"/>
              <a:t>These don’t form part of your proof but can give you a clue to how to start your proof.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CC1247-048D-884D-78EC-901DD53D7D9F}"/>
              </a:ext>
            </a:extLst>
          </p:cNvPr>
          <p:cNvSpPr txBox="1"/>
          <p:nvPr/>
        </p:nvSpPr>
        <p:spPr>
          <a:xfrm>
            <a:off x="3791744" y="404664"/>
            <a:ext cx="396044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Jottings</a:t>
            </a:r>
          </a:p>
        </p:txBody>
      </p:sp>
    </p:spTree>
    <p:extLst>
      <p:ext uri="{BB962C8B-B14F-4D97-AF65-F5344CB8AC3E}">
        <p14:creationId xmlns:p14="http://schemas.microsoft.com/office/powerpoint/2010/main" val="57538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89A9A8-E2C9-EE95-2338-CF43D5C80DDC}"/>
              </a:ext>
            </a:extLst>
          </p:cNvPr>
          <p:cNvSpPr txBox="1"/>
          <p:nvPr/>
        </p:nvSpPr>
        <p:spPr>
          <a:xfrm>
            <a:off x="1775520" y="1844824"/>
            <a:ext cx="2520280" cy="1107996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Proof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1CF191-BD7A-DFAE-CEC5-209C6329DACB}"/>
              </a:ext>
            </a:extLst>
          </p:cNvPr>
          <p:cNvSpPr txBox="1"/>
          <p:nvPr/>
        </p:nvSpPr>
        <p:spPr>
          <a:xfrm>
            <a:off x="1559496" y="40466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Jottings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D8FEEC-6AB3-4E4C-3821-53207715BAD2}"/>
              </a:ext>
            </a:extLst>
          </p:cNvPr>
          <p:cNvSpPr txBox="1"/>
          <p:nvPr/>
        </p:nvSpPr>
        <p:spPr>
          <a:xfrm>
            <a:off x="7817685" y="506882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Proof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F6C255C-745A-B28B-4A3D-2C02DE576E3F}"/>
              </a:ext>
            </a:extLst>
          </p:cNvPr>
          <p:cNvCxnSpPr>
            <a:stCxn id="6" idx="2"/>
          </p:cNvCxnSpPr>
          <p:nvPr/>
        </p:nvCxnSpPr>
        <p:spPr>
          <a:xfrm>
            <a:off x="3035660" y="2952820"/>
            <a:ext cx="0" cy="2276380"/>
          </a:xfrm>
          <a:prstGeom prst="straightConnector1">
            <a:avLst/>
          </a:prstGeom>
          <a:ln w="139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1E09B1D-2B4D-0031-B111-0EE25E0CF9E0}"/>
              </a:ext>
            </a:extLst>
          </p:cNvPr>
          <p:cNvSpPr txBox="1"/>
          <p:nvPr/>
        </p:nvSpPr>
        <p:spPr>
          <a:xfrm>
            <a:off x="1055440" y="5235364"/>
            <a:ext cx="3960440" cy="1107996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Know Fact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A46798-A7CF-FCEB-BDE2-0DB1FDE7B306}"/>
              </a:ext>
            </a:extLst>
          </p:cNvPr>
          <p:cNvSpPr txBox="1"/>
          <p:nvPr/>
        </p:nvSpPr>
        <p:spPr>
          <a:xfrm>
            <a:off x="6996100" y="1844824"/>
            <a:ext cx="3875419" cy="1107996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Know Fact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1EAF6BD-0FFB-23B7-8887-DA7711D98C72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8933809" y="2952820"/>
            <a:ext cx="1" cy="2284798"/>
          </a:xfrm>
          <a:prstGeom prst="straightConnector1">
            <a:avLst/>
          </a:prstGeom>
          <a:ln w="139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1ED7B21-413C-ED31-51BA-08DA4549F95F}"/>
              </a:ext>
            </a:extLst>
          </p:cNvPr>
          <p:cNvSpPr txBox="1"/>
          <p:nvPr/>
        </p:nvSpPr>
        <p:spPr>
          <a:xfrm>
            <a:off x="7673669" y="5231454"/>
            <a:ext cx="2520280" cy="1107996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chemeClr val="bg1"/>
                </a:solidFill>
                <a:latin typeface="Calibri"/>
              </a:rPr>
              <a:t>Proof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57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573030-1C50-810F-D1BD-A1B2E81CC601}"/>
                  </a:ext>
                </a:extLst>
              </p:cNvPr>
              <p:cNvSpPr txBox="1"/>
              <p:nvPr/>
            </p:nvSpPr>
            <p:spPr>
              <a:xfrm>
                <a:off x="659396" y="753267"/>
                <a:ext cx="10873208" cy="53514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Prove that for all </a:t>
                </a:r>
              </a:p>
              <a:p>
                <a:pPr algn="ctr"/>
                <a:r>
                  <a:rPr lang="en-GB" sz="7200" dirty="0"/>
                  <a:t>positive values of 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/>
                  <a:t> and 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endPara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≥2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573030-1C50-810F-D1BD-A1B2E81CC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753267"/>
                <a:ext cx="10873208" cy="5351465"/>
              </a:xfrm>
              <a:prstGeom prst="rect">
                <a:avLst/>
              </a:prstGeom>
              <a:blipFill>
                <a:blip r:embed="rId2"/>
                <a:stretch>
                  <a:fillRect t="-20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999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FACBB2-BC16-763B-1A0C-BC5088D30411}"/>
                  </a:ext>
                </a:extLst>
              </p:cNvPr>
              <p:cNvSpPr txBox="1"/>
              <p:nvPr/>
            </p:nvSpPr>
            <p:spPr>
              <a:xfrm>
                <a:off x="3379950" y="276868"/>
                <a:ext cx="2448272" cy="11358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≥2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FACBB2-BC16-763B-1A0C-BC5088D30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950" y="276868"/>
                <a:ext cx="2448272" cy="11358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8C58A31-B177-69E9-A10B-7B40A6D029B5}"/>
              </a:ext>
            </a:extLst>
          </p:cNvPr>
          <p:cNvSpPr txBox="1"/>
          <p:nvPr/>
        </p:nvSpPr>
        <p:spPr>
          <a:xfrm>
            <a:off x="353386" y="350075"/>
            <a:ext cx="179560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052891-B0BF-7A57-E1E2-513657C69F57}"/>
                  </a:ext>
                </a:extLst>
              </p:cNvPr>
              <p:cNvSpPr txBox="1"/>
              <p:nvPr/>
            </p:nvSpPr>
            <p:spPr>
              <a:xfrm>
                <a:off x="3087324" y="1684991"/>
                <a:ext cx="2740898" cy="12986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≥2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052891-B0BF-7A57-E1E2-513657C69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324" y="1684991"/>
                <a:ext cx="2740898" cy="12986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67068A-4019-28D8-58BC-2EAACF3F7306}"/>
                  </a:ext>
                </a:extLst>
              </p:cNvPr>
              <p:cNvSpPr txBox="1"/>
              <p:nvPr/>
            </p:nvSpPr>
            <p:spPr>
              <a:xfrm>
                <a:off x="3138684" y="3331452"/>
                <a:ext cx="32188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67068A-4019-28D8-58BC-2EAACF3F7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684" y="3331452"/>
                <a:ext cx="321883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C4D8A6-BA58-82DD-7E4F-DB4F058169FE}"/>
                  </a:ext>
                </a:extLst>
              </p:cNvPr>
              <p:cNvSpPr txBox="1"/>
              <p:nvPr/>
            </p:nvSpPr>
            <p:spPr>
              <a:xfrm>
                <a:off x="2943308" y="5287180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C4D8A6-BA58-82DD-7E4F-DB4F05816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308" y="5287180"/>
                <a:ext cx="309634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2C002DD-7F4E-331C-8256-4A08340AEED6}"/>
                  </a:ext>
                </a:extLst>
              </p:cNvPr>
              <p:cNvSpPr txBox="1"/>
              <p:nvPr/>
            </p:nvSpPr>
            <p:spPr>
              <a:xfrm>
                <a:off x="1935196" y="4309316"/>
                <a:ext cx="39604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2C002DD-7F4E-331C-8256-4A08340AE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196" y="4309316"/>
                <a:ext cx="396044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10E3B44-1B92-7D8D-4227-905D173A8F2A}"/>
              </a:ext>
            </a:extLst>
          </p:cNvPr>
          <p:cNvSpPr txBox="1"/>
          <p:nvPr/>
        </p:nvSpPr>
        <p:spPr>
          <a:xfrm>
            <a:off x="317863" y="6162728"/>
            <a:ext cx="5994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squared number will always be 0 or positive.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C65E8-38BF-5A86-6205-8C2B4E77017B}"/>
              </a:ext>
            </a:extLst>
          </p:cNvPr>
          <p:cNvSpPr txBox="1"/>
          <p:nvPr/>
        </p:nvSpPr>
        <p:spPr>
          <a:xfrm>
            <a:off x="295852" y="5239591"/>
            <a:ext cx="262723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Know Fact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20220D-A4C9-A8F1-B864-EA38C4831592}"/>
              </a:ext>
            </a:extLst>
          </p:cNvPr>
          <p:cNvCxnSpPr>
            <a:cxnSpLocks/>
          </p:cNvCxnSpPr>
          <p:nvPr/>
        </p:nvCxnSpPr>
        <p:spPr>
          <a:xfrm>
            <a:off x="6528048" y="404664"/>
            <a:ext cx="0" cy="6264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67BF937-DD8D-54F2-CF55-8A1D31A59C21}"/>
              </a:ext>
            </a:extLst>
          </p:cNvPr>
          <p:cNvSpPr txBox="1"/>
          <p:nvPr/>
        </p:nvSpPr>
        <p:spPr>
          <a:xfrm>
            <a:off x="6888088" y="286135"/>
            <a:ext cx="262723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Know Fact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043494-C732-E5EA-AF0E-AC1464118704}"/>
              </a:ext>
            </a:extLst>
          </p:cNvPr>
          <p:cNvSpPr txBox="1"/>
          <p:nvPr/>
        </p:nvSpPr>
        <p:spPr>
          <a:xfrm>
            <a:off x="6888088" y="5661248"/>
            <a:ext cx="179560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896A6FE-12D4-794E-7CE0-691C47A62AF7}"/>
                  </a:ext>
                </a:extLst>
              </p:cNvPr>
              <p:cNvSpPr txBox="1"/>
              <p:nvPr/>
            </p:nvSpPr>
            <p:spPr>
              <a:xfrm>
                <a:off x="9259211" y="5533536"/>
                <a:ext cx="2448272" cy="11358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≥2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896A6FE-12D4-794E-7CE0-691C47A62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211" y="5533536"/>
                <a:ext cx="2448272" cy="11358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25AC1F-7FF7-928D-094B-DD14FC198486}"/>
                  </a:ext>
                </a:extLst>
              </p:cNvPr>
              <p:cNvSpPr txBox="1"/>
              <p:nvPr/>
            </p:nvSpPr>
            <p:spPr>
              <a:xfrm>
                <a:off x="8925222" y="4077072"/>
                <a:ext cx="2740898" cy="12986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≥2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25AC1F-7FF7-928D-094B-DD14FC198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5222" y="4077072"/>
                <a:ext cx="2740898" cy="12986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C328B9-6F97-763C-3575-8662F1F4EDD7}"/>
                  </a:ext>
                </a:extLst>
              </p:cNvPr>
              <p:cNvSpPr txBox="1"/>
              <p:nvPr/>
            </p:nvSpPr>
            <p:spPr>
              <a:xfrm>
                <a:off x="8873929" y="3213846"/>
                <a:ext cx="32188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C328B9-6F97-763C-3575-8662F1F4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929" y="3213846"/>
                <a:ext cx="3218836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67D96-7E1C-BBF6-1762-83FC9A3D15B2}"/>
                  </a:ext>
                </a:extLst>
              </p:cNvPr>
              <p:cNvSpPr txBox="1"/>
              <p:nvPr/>
            </p:nvSpPr>
            <p:spPr>
              <a:xfrm>
                <a:off x="7535099" y="2202935"/>
                <a:ext cx="39604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67D96-7E1C-BBF6-1762-83FC9A3D1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099" y="2202935"/>
                <a:ext cx="3960440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18C6DCB-51E1-50DF-A9CD-1BCA8E02DA1A}"/>
                  </a:ext>
                </a:extLst>
              </p:cNvPr>
              <p:cNvSpPr txBox="1"/>
              <p:nvPr/>
            </p:nvSpPr>
            <p:spPr>
              <a:xfrm>
                <a:off x="8544272" y="1245924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18C6DCB-51E1-50DF-A9CD-1BCA8E02D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1245924"/>
                <a:ext cx="3096344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6AF6BD82-EC12-AB9F-424F-84D2A2287A3C}"/>
              </a:ext>
            </a:extLst>
          </p:cNvPr>
          <p:cNvSpPr txBox="1"/>
          <p:nvPr/>
        </p:nvSpPr>
        <p:spPr>
          <a:xfrm rot="19566275">
            <a:off x="-149810" y="1312696"/>
            <a:ext cx="67687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chemeClr val="bg1">
                    <a:lumMod val="85000"/>
                    <a:alpha val="31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000"/>
                    </a:srgbClr>
                  </a:outerShdw>
                </a:effectLst>
              </a:rPr>
              <a:t>Jottings</a:t>
            </a:r>
          </a:p>
        </p:txBody>
      </p:sp>
    </p:spTree>
    <p:extLst>
      <p:ext uri="{BB962C8B-B14F-4D97-AF65-F5344CB8AC3E}">
        <p14:creationId xmlns:p14="http://schemas.microsoft.com/office/powerpoint/2010/main" val="338026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573030-1C50-810F-D1BD-A1B2E81CC601}"/>
                  </a:ext>
                </a:extLst>
              </p:cNvPr>
              <p:cNvSpPr txBox="1"/>
              <p:nvPr/>
            </p:nvSpPr>
            <p:spPr>
              <a:xfrm>
                <a:off x="747963" y="919673"/>
                <a:ext cx="10873208" cy="45897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Prove that for all </a:t>
                </a:r>
              </a:p>
              <a:p>
                <a:pPr algn="ctr"/>
                <a:r>
                  <a:rPr lang="en-GB" sz="7200" dirty="0"/>
                  <a:t>positive values </a:t>
                </a:r>
                <a:r>
                  <a:rPr lang="en-GB" sz="7200"/>
                  <a:t>of 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7200"/>
                  <a:t> and 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sz="7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GB" sz="7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𝑝𝑞</m:t>
                          </m:r>
                        </m:e>
                      </m:rad>
                    </m:oMath>
                  </m:oMathPara>
                </a14:m>
                <a:endParaRPr lang="en-GB" sz="9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573030-1C50-810F-D1BD-A1B2E81CC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63" y="919673"/>
                <a:ext cx="10873208" cy="4589783"/>
              </a:xfrm>
              <a:prstGeom prst="rect">
                <a:avLst/>
              </a:prstGeom>
              <a:blipFill>
                <a:blip r:embed="rId2"/>
                <a:stretch>
                  <a:fillRect t="-26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610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FACBB2-BC16-763B-1A0C-BC5088D30411}"/>
                  </a:ext>
                </a:extLst>
              </p:cNvPr>
              <p:cNvSpPr txBox="1"/>
              <p:nvPr/>
            </p:nvSpPr>
            <p:spPr>
              <a:xfrm>
                <a:off x="3186196" y="413402"/>
                <a:ext cx="3116598" cy="763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𝑝𝑞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FACBB2-BC16-763B-1A0C-BC5088D30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196" y="413402"/>
                <a:ext cx="3116598" cy="763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8C58A31-B177-69E9-A10B-7B40A6D029B5}"/>
              </a:ext>
            </a:extLst>
          </p:cNvPr>
          <p:cNvSpPr txBox="1"/>
          <p:nvPr/>
        </p:nvSpPr>
        <p:spPr>
          <a:xfrm>
            <a:off x="256976" y="435877"/>
            <a:ext cx="179560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052891-B0BF-7A57-E1E2-513657C69F57}"/>
                  </a:ext>
                </a:extLst>
              </p:cNvPr>
              <p:cNvSpPr txBox="1"/>
              <p:nvPr/>
            </p:nvSpPr>
            <p:spPr>
              <a:xfrm>
                <a:off x="2747215" y="1441775"/>
                <a:ext cx="34766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052891-B0BF-7A57-E1E2-513657C69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215" y="1441775"/>
                <a:ext cx="347663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67068A-4019-28D8-58BC-2EAACF3F7306}"/>
                  </a:ext>
                </a:extLst>
              </p:cNvPr>
              <p:cNvSpPr txBox="1"/>
              <p:nvPr/>
            </p:nvSpPr>
            <p:spPr>
              <a:xfrm>
                <a:off x="270235" y="3159761"/>
                <a:ext cx="54735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−4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67068A-4019-28D8-58BC-2EAACF3F7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35" y="3159761"/>
                <a:ext cx="547352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C4D8A6-BA58-82DD-7E4F-DB4F058169FE}"/>
                  </a:ext>
                </a:extLst>
              </p:cNvPr>
              <p:cNvSpPr txBox="1"/>
              <p:nvPr/>
            </p:nvSpPr>
            <p:spPr>
              <a:xfrm>
                <a:off x="2913084" y="5050014"/>
                <a:ext cx="2813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C4D8A6-BA58-82DD-7E4F-DB4F05816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084" y="5050014"/>
                <a:ext cx="28134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10E3B44-1B92-7D8D-4227-905D173A8F2A}"/>
              </a:ext>
            </a:extLst>
          </p:cNvPr>
          <p:cNvSpPr txBox="1"/>
          <p:nvPr/>
        </p:nvSpPr>
        <p:spPr>
          <a:xfrm>
            <a:off x="270235" y="5961496"/>
            <a:ext cx="5994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squared number will always be 0 or positive.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C65E8-38BF-5A86-6205-8C2B4E77017B}"/>
              </a:ext>
            </a:extLst>
          </p:cNvPr>
          <p:cNvSpPr txBox="1"/>
          <p:nvPr/>
        </p:nvSpPr>
        <p:spPr>
          <a:xfrm>
            <a:off x="213947" y="5027583"/>
            <a:ext cx="262723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Know Fact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20220D-A4C9-A8F1-B864-EA38C4831592}"/>
              </a:ext>
            </a:extLst>
          </p:cNvPr>
          <p:cNvCxnSpPr>
            <a:cxnSpLocks/>
          </p:cNvCxnSpPr>
          <p:nvPr/>
        </p:nvCxnSpPr>
        <p:spPr>
          <a:xfrm>
            <a:off x="6520252" y="262843"/>
            <a:ext cx="0" cy="6264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67BF937-DD8D-54F2-CF55-8A1D31A59C21}"/>
              </a:ext>
            </a:extLst>
          </p:cNvPr>
          <p:cNvSpPr txBox="1"/>
          <p:nvPr/>
        </p:nvSpPr>
        <p:spPr>
          <a:xfrm>
            <a:off x="6955170" y="262843"/>
            <a:ext cx="262723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Know Fact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043494-C732-E5EA-AF0E-AC1464118704}"/>
              </a:ext>
            </a:extLst>
          </p:cNvPr>
          <p:cNvSpPr txBox="1"/>
          <p:nvPr/>
        </p:nvSpPr>
        <p:spPr>
          <a:xfrm>
            <a:off x="6972511" y="5683895"/>
            <a:ext cx="179560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Proof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6BD82-EC12-AB9F-424F-84D2A2287A3C}"/>
              </a:ext>
            </a:extLst>
          </p:cNvPr>
          <p:cNvSpPr txBox="1"/>
          <p:nvPr/>
        </p:nvSpPr>
        <p:spPr>
          <a:xfrm rot="19566275">
            <a:off x="-332515" y="1502941"/>
            <a:ext cx="67687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chemeClr val="bg1">
                    <a:lumMod val="85000"/>
                    <a:alpha val="31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000"/>
                    </a:srgbClr>
                  </a:outerShdw>
                </a:effectLst>
              </a:rPr>
              <a:t>Jottings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E3607F-14FF-4397-79AC-F2B6E9DE319F}"/>
                  </a:ext>
                </a:extLst>
              </p:cNvPr>
              <p:cNvSpPr txBox="1"/>
              <p:nvPr/>
            </p:nvSpPr>
            <p:spPr>
              <a:xfrm>
                <a:off x="1555982" y="2307207"/>
                <a:ext cx="410975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− 4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E3607F-14FF-4397-79AC-F2B6E9DE3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982" y="2307207"/>
                <a:ext cx="410975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1820A81-AE0E-5E5F-3005-EE2B868EBFD6}"/>
                  </a:ext>
                </a:extLst>
              </p:cNvPr>
              <p:cNvSpPr txBox="1"/>
              <p:nvPr/>
            </p:nvSpPr>
            <p:spPr>
              <a:xfrm>
                <a:off x="1555982" y="4065161"/>
                <a:ext cx="42127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1820A81-AE0E-5E5F-3005-EE2B868EB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982" y="4065161"/>
                <a:ext cx="421273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B26193-A701-CAC6-2EA1-89D89F1F611A}"/>
                  </a:ext>
                </a:extLst>
              </p:cNvPr>
              <p:cNvSpPr txBox="1"/>
              <p:nvPr/>
            </p:nvSpPr>
            <p:spPr>
              <a:xfrm>
                <a:off x="8844720" y="5605049"/>
                <a:ext cx="3083928" cy="763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𝑝𝑞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B26193-A701-CAC6-2EA1-89D89F1F6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720" y="5605049"/>
                <a:ext cx="3083928" cy="7632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85648E-4651-7ABD-D3CC-E08428F6D449}"/>
                  </a:ext>
                </a:extLst>
              </p:cNvPr>
              <p:cNvSpPr txBox="1"/>
              <p:nvPr/>
            </p:nvSpPr>
            <p:spPr>
              <a:xfrm>
                <a:off x="9189882" y="1235542"/>
                <a:ext cx="2813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85648E-4651-7ABD-D3CC-E08428F6D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9882" y="1235542"/>
                <a:ext cx="281340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8ADA37-2B34-5967-6BBC-C59F11A24309}"/>
                  </a:ext>
                </a:extLst>
              </p:cNvPr>
              <p:cNvSpPr txBox="1"/>
              <p:nvPr/>
            </p:nvSpPr>
            <p:spPr>
              <a:xfrm>
                <a:off x="7835687" y="2125328"/>
                <a:ext cx="42127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8ADA37-2B34-5967-6BBC-C59F11A24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687" y="2125328"/>
                <a:ext cx="4212734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D6BEB1B-5E67-8345-790D-36562BE30F38}"/>
                  </a:ext>
                </a:extLst>
              </p:cNvPr>
              <p:cNvSpPr txBox="1"/>
              <p:nvPr/>
            </p:nvSpPr>
            <p:spPr>
              <a:xfrm>
                <a:off x="6599140" y="3098306"/>
                <a:ext cx="54735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−4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D6BEB1B-5E67-8345-790D-36562BE30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140" y="3098306"/>
                <a:ext cx="5473524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3D20E2A-9BEB-79C7-B288-75264D6F8D8D}"/>
                  </a:ext>
                </a:extLst>
              </p:cNvPr>
              <p:cNvSpPr txBox="1"/>
              <p:nvPr/>
            </p:nvSpPr>
            <p:spPr>
              <a:xfrm>
                <a:off x="7857899" y="4013424"/>
                <a:ext cx="410975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− 4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3D20E2A-9BEB-79C7-B288-75264D6F8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899" y="4013424"/>
                <a:ext cx="4109759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BCEE33-9B41-51F0-87F2-248EC9F1FA98}"/>
                  </a:ext>
                </a:extLst>
              </p:cNvPr>
              <p:cNvSpPr txBox="1"/>
              <p:nvPr/>
            </p:nvSpPr>
            <p:spPr>
              <a:xfrm>
                <a:off x="8268785" y="4833572"/>
                <a:ext cx="34766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≥4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𝑝𝑞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BCEE33-9B41-51F0-87F2-248EC9F1F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785" y="4833572"/>
                <a:ext cx="3476635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66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 animBg="1"/>
      <p:bldP spid="14" grpId="0" animBg="1"/>
      <p:bldP spid="15" grpId="0" animBg="1"/>
      <p:bldP spid="2" grpId="0"/>
      <p:bldP spid="11" grpId="0"/>
      <p:bldP spid="13" grpId="0"/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26463</TotalTime>
  <Words>267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1022</cp:revision>
  <dcterms:created xsi:type="dcterms:W3CDTF">2013-02-28T07:36:55Z</dcterms:created>
  <dcterms:modified xsi:type="dcterms:W3CDTF">2023-09-27T04:11:17Z</dcterms:modified>
</cp:coreProperties>
</file>