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628" r:id="rId2"/>
    <p:sldId id="629" r:id="rId3"/>
    <p:sldId id="632" r:id="rId4"/>
    <p:sldId id="626" r:id="rId5"/>
    <p:sldId id="617" r:id="rId6"/>
    <p:sldId id="627" r:id="rId7"/>
    <p:sldId id="633" r:id="rId8"/>
    <p:sldId id="63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DC7756-32CD-4DD5-8F0C-DEAE84ABA546}" v="376" dt="2023-09-21T06:47:53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1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EDC7756-32CD-4DD5-8F0C-DEAE84ABA546}"/>
    <pc:docChg chg="undo custSel addSld delSld modSld modMainMaster modNotesMaster">
      <pc:chgData name="Stewart Gale" userId="3647ddd2-6040-41ae-a96d-232c23482af8" providerId="ADAL" clId="{CEDC7756-32CD-4DD5-8F0C-DEAE84ABA546}" dt="2023-09-25T14:02:05.502" v="752" actId="20577"/>
      <pc:docMkLst>
        <pc:docMk/>
      </pc:docMkLst>
      <pc:sldChg chg="addSp delSp modSp mod">
        <pc:chgData name="Stewart Gale" userId="3647ddd2-6040-41ae-a96d-232c23482af8" providerId="ADAL" clId="{CEDC7756-32CD-4DD5-8F0C-DEAE84ABA546}" dt="2023-08-17T11:54:24.508" v="211" actId="1076"/>
        <pc:sldMkLst>
          <pc:docMk/>
          <pc:sldMk cId="3413010661" sldId="617"/>
        </pc:sldMkLst>
        <pc:spChg chg="mod topLvl">
          <ac:chgData name="Stewart Gale" userId="3647ddd2-6040-41ae-a96d-232c23482af8" providerId="ADAL" clId="{CEDC7756-32CD-4DD5-8F0C-DEAE84ABA546}" dt="2023-08-17T11:05:03.344" v="137" actId="1076"/>
          <ac:spMkLst>
            <pc:docMk/>
            <pc:sldMk cId="3413010661" sldId="617"/>
            <ac:spMk id="3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54:24.508" v="211" actId="1076"/>
          <ac:spMkLst>
            <pc:docMk/>
            <pc:sldMk cId="3413010661" sldId="617"/>
            <ac:spMk id="5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4:02.493" v="123" actId="1037"/>
          <ac:spMkLst>
            <pc:docMk/>
            <pc:sldMk cId="3413010661" sldId="617"/>
            <ac:spMk id="6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3:57.196" v="116" actId="1076"/>
          <ac:spMkLst>
            <pc:docMk/>
            <pc:sldMk cId="3413010661" sldId="617"/>
            <ac:spMk id="7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4:02.493" v="123" actId="1037"/>
          <ac:spMkLst>
            <pc:docMk/>
            <pc:sldMk cId="3413010661" sldId="617"/>
            <ac:spMk id="8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1:03:03.880" v="104" actId="478"/>
          <ac:grpSpMkLst>
            <pc:docMk/>
            <pc:sldMk cId="3413010661" sldId="617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EDC7756-32CD-4DD5-8F0C-DEAE84ABA546}" dt="2023-08-17T11:03:03.880" v="104" actId="478"/>
          <ac:cxnSpMkLst>
            <pc:docMk/>
            <pc:sldMk cId="3413010661" sldId="617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CEDC7756-32CD-4DD5-8F0C-DEAE84ABA546}" dt="2023-08-17T11:03:14.902" v="108" actId="478"/>
          <ac:cxnSpMkLst>
            <pc:docMk/>
            <pc:sldMk cId="3413010661" sldId="617"/>
            <ac:cxnSpMk id="10" creationId="{00000000-0000-0000-0000-000000000000}"/>
          </ac:cxnSpMkLst>
        </pc:cxnChg>
        <pc:cxnChg chg="add mod">
          <ac:chgData name="Stewart Gale" userId="3647ddd2-6040-41ae-a96d-232c23482af8" providerId="ADAL" clId="{CEDC7756-32CD-4DD5-8F0C-DEAE84ABA546}" dt="2023-08-17T11:04:48.526" v="135" actId="692"/>
          <ac:cxnSpMkLst>
            <pc:docMk/>
            <pc:sldMk cId="3413010661" sldId="617"/>
            <ac:cxnSpMk id="11" creationId="{E015D4AC-53C9-BE4F-7CD2-5B7F0F7787BE}"/>
          </ac:cxnSpMkLst>
        </pc:cxnChg>
      </pc:sldChg>
      <pc:sldChg chg="delSp modSp mod">
        <pc:chgData name="Stewart Gale" userId="3647ddd2-6040-41ae-a96d-232c23482af8" providerId="ADAL" clId="{CEDC7756-32CD-4DD5-8F0C-DEAE84ABA546}" dt="2023-08-17T11:02:15.868" v="93" actId="1076"/>
        <pc:sldMkLst>
          <pc:docMk/>
          <pc:sldMk cId="3476198466" sldId="626"/>
        </pc:sldMkLst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3476198466" sldId="626"/>
            <ac:spMk id="3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2:04.618" v="90" actId="1076"/>
          <ac:spMkLst>
            <pc:docMk/>
            <pc:sldMk cId="3476198466" sldId="626"/>
            <ac:spMk id="5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2:15.868" v="93" actId="1076"/>
          <ac:spMkLst>
            <pc:docMk/>
            <pc:sldMk cId="3476198466" sldId="626"/>
            <ac:spMk id="6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2:12.761" v="92" actId="1076"/>
          <ac:spMkLst>
            <pc:docMk/>
            <pc:sldMk cId="3476198466" sldId="626"/>
            <ac:spMk id="9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2:02.416" v="89" actId="1076"/>
          <ac:spMkLst>
            <pc:docMk/>
            <pc:sldMk cId="3476198466" sldId="626"/>
            <ac:spMk id="13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1:02:00.080" v="88" actId="478"/>
          <ac:grpSpMkLst>
            <pc:docMk/>
            <pc:sldMk cId="3476198466" sldId="62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EDC7756-32CD-4DD5-8F0C-DEAE84ABA546}" dt="2023-08-17T10:57:24.780" v="0"/>
          <ac:cxnSpMkLst>
            <pc:docMk/>
            <pc:sldMk cId="3476198466" sldId="626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EDC7756-32CD-4DD5-8F0C-DEAE84ABA546}" dt="2023-09-21T06:42:48.776" v="746" actId="20577"/>
        <pc:sldMkLst>
          <pc:docMk/>
          <pc:sldMk cId="3397255040" sldId="627"/>
        </pc:sldMkLst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3397255040" sldId="627"/>
            <ac:spMk id="3" creationId="{00000000-0000-0000-0000-000000000000}"/>
          </ac:spMkLst>
        </pc:spChg>
        <pc:spChg chg="add mod">
          <ac:chgData name="Stewart Gale" userId="3647ddd2-6040-41ae-a96d-232c23482af8" providerId="ADAL" clId="{CEDC7756-32CD-4DD5-8F0C-DEAE84ABA546}" dt="2023-08-17T11:06:30.421" v="161" actId="1076"/>
          <ac:spMkLst>
            <pc:docMk/>
            <pc:sldMk cId="3397255040" sldId="627"/>
            <ac:spMk id="6" creationId="{66B31185-3B19-A6C7-E544-4A6566CD9409}"/>
          </ac:spMkLst>
        </pc:spChg>
        <pc:spChg chg="add mod">
          <ac:chgData name="Stewart Gale" userId="3647ddd2-6040-41ae-a96d-232c23482af8" providerId="ADAL" clId="{CEDC7756-32CD-4DD5-8F0C-DEAE84ABA546}" dt="2023-09-21T06:42:48.776" v="746" actId="20577"/>
          <ac:spMkLst>
            <pc:docMk/>
            <pc:sldMk cId="3397255040" sldId="627"/>
            <ac:spMk id="8" creationId="{B01714F1-1BF4-3BC0-F56D-4CCF89905E0D}"/>
          </ac:spMkLst>
        </pc:spChg>
        <pc:spChg chg="add mod">
          <ac:chgData name="Stewart Gale" userId="3647ddd2-6040-41ae-a96d-232c23482af8" providerId="ADAL" clId="{CEDC7756-32CD-4DD5-8F0C-DEAE84ABA546}" dt="2023-08-17T11:07:52.917" v="188" actId="1076"/>
          <ac:spMkLst>
            <pc:docMk/>
            <pc:sldMk cId="3397255040" sldId="627"/>
            <ac:spMk id="10" creationId="{1A1E9D5F-873D-6D75-B016-700B27E8DFAB}"/>
          </ac:spMkLst>
        </pc:spChg>
        <pc:spChg chg="add mod">
          <ac:chgData name="Stewart Gale" userId="3647ddd2-6040-41ae-a96d-232c23482af8" providerId="ADAL" clId="{CEDC7756-32CD-4DD5-8F0C-DEAE84ABA546}" dt="2023-08-17T11:08:26.047" v="199" actId="1076"/>
          <ac:spMkLst>
            <pc:docMk/>
            <pc:sldMk cId="3397255040" sldId="627"/>
            <ac:spMk id="12" creationId="{C71374AA-E4C2-B6A0-5204-5377B9BD5557}"/>
          </ac:spMkLst>
        </pc:spChg>
        <pc:spChg chg="mod">
          <ac:chgData name="Stewart Gale" userId="3647ddd2-6040-41ae-a96d-232c23482af8" providerId="ADAL" clId="{CEDC7756-32CD-4DD5-8F0C-DEAE84ABA546}" dt="2023-08-17T11:05:48.434" v="148" actId="14100"/>
          <ac:spMkLst>
            <pc:docMk/>
            <pc:sldMk cId="3397255040" sldId="627"/>
            <ac:spMk id="15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9:22.739" v="205" actId="113"/>
          <ac:spMkLst>
            <pc:docMk/>
            <pc:sldMk cId="3397255040" sldId="627"/>
            <ac:spMk id="16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1:05:10.167" v="138" actId="478"/>
          <ac:grpSpMkLst>
            <pc:docMk/>
            <pc:sldMk cId="3397255040" sldId="62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EDC7756-32CD-4DD5-8F0C-DEAE84ABA546}" dt="2023-08-17T10:57:24.780" v="0"/>
          <ac:cxnSpMkLst>
            <pc:docMk/>
            <pc:sldMk cId="3397255040" sldId="62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EDC7756-32CD-4DD5-8F0C-DEAE84ABA546}" dt="2023-09-25T14:02:05.502" v="752" actId="20577"/>
        <pc:sldMkLst>
          <pc:docMk/>
          <pc:sldMk cId="2510506172" sldId="628"/>
        </pc:sldMkLst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2510506172" sldId="628"/>
            <ac:spMk id="3" creationId="{1DCD659B-9B0F-4736-B272-47379BEFFD3A}"/>
          </ac:spMkLst>
        </pc:spChg>
        <pc:spChg chg="mod">
          <ac:chgData name="Stewart Gale" userId="3647ddd2-6040-41ae-a96d-232c23482af8" providerId="ADAL" clId="{CEDC7756-32CD-4DD5-8F0C-DEAE84ABA546}" dt="2023-09-25T14:02:05.502" v="752" actId="20577"/>
          <ac:spMkLst>
            <pc:docMk/>
            <pc:sldMk cId="2510506172" sldId="628"/>
            <ac:spMk id="5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0:57:25.814" v="1" actId="478"/>
          <ac:grpSpMkLst>
            <pc:docMk/>
            <pc:sldMk cId="2510506172" sldId="62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EDC7756-32CD-4DD5-8F0C-DEAE84ABA546}" dt="2023-08-17T10:57:24.780" v="0"/>
          <ac:cxnSpMkLst>
            <pc:docMk/>
            <pc:sldMk cId="2510506172" sldId="628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CEDC7756-32CD-4DD5-8F0C-DEAE84ABA546}" dt="2023-08-17T10:59:54.961" v="62" actId="1076"/>
        <pc:sldMkLst>
          <pc:docMk/>
          <pc:sldMk cId="3373290799" sldId="629"/>
        </pc:sldMkLst>
        <pc:spChg chg="mod topLvl">
          <ac:chgData name="Stewart Gale" userId="3647ddd2-6040-41ae-a96d-232c23482af8" providerId="ADAL" clId="{CEDC7756-32CD-4DD5-8F0C-DEAE84ABA546}" dt="2023-08-17T10:59:50.183" v="61" actId="1076"/>
          <ac:spMkLst>
            <pc:docMk/>
            <pc:sldMk cId="3373290799" sldId="629"/>
            <ac:spMk id="3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0:59:54.961" v="62" actId="1076"/>
          <ac:spMkLst>
            <pc:docMk/>
            <pc:sldMk cId="3373290799" sldId="629"/>
            <ac:spMk id="5" creationId="{00000000-0000-0000-0000-000000000000}"/>
          </ac:spMkLst>
        </pc:spChg>
        <pc:spChg chg="del mod">
          <ac:chgData name="Stewart Gale" userId="3647ddd2-6040-41ae-a96d-232c23482af8" providerId="ADAL" clId="{CEDC7756-32CD-4DD5-8F0C-DEAE84ABA546}" dt="2023-08-17T10:59:17.531" v="44" actId="478"/>
          <ac:spMkLst>
            <pc:docMk/>
            <pc:sldMk cId="3373290799" sldId="629"/>
            <ac:spMk id="13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0:58:00.057" v="12" actId="478"/>
          <ac:grpSpMkLst>
            <pc:docMk/>
            <pc:sldMk cId="3373290799" sldId="62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EDC7756-32CD-4DD5-8F0C-DEAE84ABA546}" dt="2023-08-17T10:58:00.057" v="12" actId="478"/>
          <ac:cxnSpMkLst>
            <pc:docMk/>
            <pc:sldMk cId="3373290799" sldId="629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CEDC7756-32CD-4DD5-8F0C-DEAE84ABA546}" dt="2023-08-17T11:01:57.576" v="87" actId="47"/>
        <pc:sldMkLst>
          <pc:docMk/>
          <pc:sldMk cId="1681939250" sldId="630"/>
        </pc:sldMkLst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1681939250" sldId="630"/>
            <ac:spMk id="3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1681939250" sldId="630"/>
            <ac:spMk id="9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1681939250" sldId="630"/>
            <ac:spMk id="10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k cId="1681939250" sldId="630"/>
            <ac:spMk id="13" creationId="{00000000-0000-0000-0000-000000000000}"/>
          </ac:spMkLst>
        </pc:spChg>
        <pc:grpChg chg="del mod">
          <ac:chgData name="Stewart Gale" userId="3647ddd2-6040-41ae-a96d-232c23482af8" providerId="ADAL" clId="{CEDC7756-32CD-4DD5-8F0C-DEAE84ABA546}" dt="2023-08-17T11:00:10.687" v="65" actId="478"/>
          <ac:grpSpMkLst>
            <pc:docMk/>
            <pc:sldMk cId="1681939250" sldId="63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EDC7756-32CD-4DD5-8F0C-DEAE84ABA546}" dt="2023-08-17T10:57:24.780" v="0"/>
          <ac:cxnSpMkLst>
            <pc:docMk/>
            <pc:sldMk cId="1681939250" sldId="630"/>
            <ac:cxnSpMk id="4" creationId="{00000000-0000-0000-0000-000000000000}"/>
          </ac:cxnSpMkLst>
        </pc:cxnChg>
      </pc:sldChg>
      <pc:sldChg chg="add del">
        <pc:chgData name="Stewart Gale" userId="3647ddd2-6040-41ae-a96d-232c23482af8" providerId="ADAL" clId="{CEDC7756-32CD-4DD5-8F0C-DEAE84ABA546}" dt="2023-08-17T11:00:07.539" v="64" actId="47"/>
        <pc:sldMkLst>
          <pc:docMk/>
          <pc:sldMk cId="882758479" sldId="631"/>
        </pc:sldMkLst>
      </pc:sldChg>
      <pc:sldChg chg="addSp delSp modSp add mod modAnim">
        <pc:chgData name="Stewart Gale" userId="3647ddd2-6040-41ae-a96d-232c23482af8" providerId="ADAL" clId="{CEDC7756-32CD-4DD5-8F0C-DEAE84ABA546}" dt="2023-08-17T11:01:49.720" v="86" actId="1076"/>
        <pc:sldMkLst>
          <pc:docMk/>
          <pc:sldMk cId="4164076649" sldId="632"/>
        </pc:sldMkLst>
        <pc:spChg chg="add mod">
          <ac:chgData name="Stewart Gale" userId="3647ddd2-6040-41ae-a96d-232c23482af8" providerId="ADAL" clId="{CEDC7756-32CD-4DD5-8F0C-DEAE84ABA546}" dt="2023-08-17T11:01:46.274" v="85" actId="1076"/>
          <ac:spMkLst>
            <pc:docMk/>
            <pc:sldMk cId="4164076649" sldId="632"/>
            <ac:spMk id="2" creationId="{D672A4C7-A7DD-B4B4-8472-3BDEA57E425F}"/>
          </ac:spMkLst>
        </pc:spChg>
        <pc:spChg chg="del">
          <ac:chgData name="Stewart Gale" userId="3647ddd2-6040-41ae-a96d-232c23482af8" providerId="ADAL" clId="{CEDC7756-32CD-4DD5-8F0C-DEAE84ABA546}" dt="2023-08-17T11:00:01.104" v="63" actId="478"/>
          <ac:spMkLst>
            <pc:docMk/>
            <pc:sldMk cId="4164076649" sldId="632"/>
            <ac:spMk id="3" creationId="{00000000-0000-0000-0000-000000000000}"/>
          </ac:spMkLst>
        </pc:spChg>
        <pc:spChg chg="add mod">
          <ac:chgData name="Stewart Gale" userId="3647ddd2-6040-41ae-a96d-232c23482af8" providerId="ADAL" clId="{CEDC7756-32CD-4DD5-8F0C-DEAE84ABA546}" dt="2023-08-17T11:01:27.039" v="81" actId="1076"/>
          <ac:spMkLst>
            <pc:docMk/>
            <pc:sldMk cId="4164076649" sldId="632"/>
            <ac:spMk id="4" creationId="{F27945AE-ECB4-6833-1AC1-DAD4EDBF67E6}"/>
          </ac:spMkLst>
        </pc:spChg>
        <pc:spChg chg="del">
          <ac:chgData name="Stewart Gale" userId="3647ddd2-6040-41ae-a96d-232c23482af8" providerId="ADAL" clId="{CEDC7756-32CD-4DD5-8F0C-DEAE84ABA546}" dt="2023-08-17T11:00:01.104" v="63" actId="478"/>
          <ac:spMkLst>
            <pc:docMk/>
            <pc:sldMk cId="4164076649" sldId="632"/>
            <ac:spMk id="5" creationId="{00000000-0000-0000-0000-000000000000}"/>
          </ac:spMkLst>
        </pc:spChg>
        <pc:spChg chg="mod">
          <ac:chgData name="Stewart Gale" userId="3647ddd2-6040-41ae-a96d-232c23482af8" providerId="ADAL" clId="{CEDC7756-32CD-4DD5-8F0C-DEAE84ABA546}" dt="2023-08-17T11:01:49.720" v="86" actId="1076"/>
          <ac:spMkLst>
            <pc:docMk/>
            <pc:sldMk cId="4164076649" sldId="632"/>
            <ac:spMk id="13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CEDC7756-32CD-4DD5-8F0C-DEAE84ABA546}" dt="2023-09-21T06:47:53.672" v="750"/>
        <pc:sldMkLst>
          <pc:docMk/>
          <pc:sldMk cId="3683744608" sldId="633"/>
        </pc:sldMkLst>
        <pc:spChg chg="add mod">
          <ac:chgData name="Stewart Gale" userId="3647ddd2-6040-41ae-a96d-232c23482af8" providerId="ADAL" clId="{CEDC7756-32CD-4DD5-8F0C-DEAE84ABA546}" dt="2023-08-17T12:04:46.077" v="310" actId="1076"/>
          <ac:spMkLst>
            <pc:docMk/>
            <pc:sldMk cId="3683744608" sldId="633"/>
            <ac:spMk id="3" creationId="{19AC3DE5-8126-42C8-DCC4-C42D9D0A1A31}"/>
          </ac:spMkLst>
        </pc:spChg>
        <pc:spChg chg="add mod">
          <ac:chgData name="Stewart Gale" userId="3647ddd2-6040-41ae-a96d-232c23482af8" providerId="ADAL" clId="{CEDC7756-32CD-4DD5-8F0C-DEAE84ABA546}" dt="2023-08-17T12:07:17.014" v="387" actId="1076"/>
          <ac:spMkLst>
            <pc:docMk/>
            <pc:sldMk cId="3683744608" sldId="633"/>
            <ac:spMk id="4" creationId="{3644B93D-435C-7341-F9BB-70CDD43DED30}"/>
          </ac:spMkLst>
        </pc:spChg>
        <pc:spChg chg="add mod">
          <ac:chgData name="Stewart Gale" userId="3647ddd2-6040-41ae-a96d-232c23482af8" providerId="ADAL" clId="{CEDC7756-32CD-4DD5-8F0C-DEAE84ABA546}" dt="2023-08-17T12:07:19.617" v="388" actId="1076"/>
          <ac:spMkLst>
            <pc:docMk/>
            <pc:sldMk cId="3683744608" sldId="633"/>
            <ac:spMk id="5" creationId="{2D6B69E1-6545-F6B9-7E54-9CA39F9063AB}"/>
          </ac:spMkLst>
        </pc:spChg>
        <pc:spChg chg="add del mod">
          <ac:chgData name="Stewart Gale" userId="3647ddd2-6040-41ae-a96d-232c23482af8" providerId="ADAL" clId="{CEDC7756-32CD-4DD5-8F0C-DEAE84ABA546}" dt="2023-08-17T12:02:40.617" v="278" actId="478"/>
          <ac:spMkLst>
            <pc:docMk/>
            <pc:sldMk cId="3683744608" sldId="633"/>
            <ac:spMk id="9" creationId="{F080F052-152C-6CE6-9343-CFC3ADCFA777}"/>
          </ac:spMkLst>
        </pc:spChg>
        <pc:spChg chg="add del mod">
          <ac:chgData name="Stewart Gale" userId="3647ddd2-6040-41ae-a96d-232c23482af8" providerId="ADAL" clId="{CEDC7756-32CD-4DD5-8F0C-DEAE84ABA546}" dt="2023-08-17T12:04:30.554" v="306" actId="478"/>
          <ac:spMkLst>
            <pc:docMk/>
            <pc:sldMk cId="3683744608" sldId="633"/>
            <ac:spMk id="11" creationId="{74308AB4-352A-9E40-A4C7-CEC3CAD725DB}"/>
          </ac:spMkLst>
        </pc:spChg>
        <pc:spChg chg="add del mod">
          <ac:chgData name="Stewart Gale" userId="3647ddd2-6040-41ae-a96d-232c23482af8" providerId="ADAL" clId="{CEDC7756-32CD-4DD5-8F0C-DEAE84ABA546}" dt="2023-08-17T12:04:30.554" v="306" actId="478"/>
          <ac:spMkLst>
            <pc:docMk/>
            <pc:sldMk cId="3683744608" sldId="633"/>
            <ac:spMk id="12" creationId="{B8EAAB53-9D6E-7B6D-097C-0F635F63342E}"/>
          </ac:spMkLst>
        </pc:spChg>
        <pc:spChg chg="add mod">
          <ac:chgData name="Stewart Gale" userId="3647ddd2-6040-41ae-a96d-232c23482af8" providerId="ADAL" clId="{CEDC7756-32CD-4DD5-8F0C-DEAE84ABA546}" dt="2023-08-17T12:07:22.336" v="389" actId="1076"/>
          <ac:spMkLst>
            <pc:docMk/>
            <pc:sldMk cId="3683744608" sldId="633"/>
            <ac:spMk id="14" creationId="{608C488C-CC80-B095-02DB-4AFC48000F10}"/>
          </ac:spMkLst>
        </pc:spChg>
        <pc:picChg chg="add del mod modCrop">
          <ac:chgData name="Stewart Gale" userId="3647ddd2-6040-41ae-a96d-232c23482af8" providerId="ADAL" clId="{CEDC7756-32CD-4DD5-8F0C-DEAE84ABA546}" dt="2023-08-17T12:01:38.648" v="266" actId="21"/>
          <ac:picMkLst>
            <pc:docMk/>
            <pc:sldMk cId="3683744608" sldId="633"/>
            <ac:picMk id="2" creationId="{3B115E9D-1CFB-8C1D-5AFA-66752D642052}"/>
          </ac:picMkLst>
        </pc:picChg>
        <pc:picChg chg="add del mod modCrop">
          <ac:chgData name="Stewart Gale" userId="3647ddd2-6040-41ae-a96d-232c23482af8" providerId="ADAL" clId="{CEDC7756-32CD-4DD5-8F0C-DEAE84ABA546}" dt="2023-08-17T12:01:52.501" v="269" actId="478"/>
          <ac:picMkLst>
            <pc:docMk/>
            <pc:sldMk cId="3683744608" sldId="633"/>
            <ac:picMk id="6" creationId="{1131E9AA-5727-36A6-54B9-64FFA3318760}"/>
          </ac:picMkLst>
        </pc:picChg>
        <pc:picChg chg="add del mod">
          <ac:chgData name="Stewart Gale" userId="3647ddd2-6040-41ae-a96d-232c23482af8" providerId="ADAL" clId="{CEDC7756-32CD-4DD5-8F0C-DEAE84ABA546}" dt="2023-08-17T12:01:52.501" v="269" actId="478"/>
          <ac:picMkLst>
            <pc:docMk/>
            <pc:sldMk cId="3683744608" sldId="633"/>
            <ac:picMk id="7" creationId="{6C0F6BC0-E63E-AC32-66B2-87C37F5C6841}"/>
          </ac:picMkLst>
        </pc:picChg>
        <pc:picChg chg="add del mod">
          <ac:chgData name="Stewart Gale" userId="3647ddd2-6040-41ae-a96d-232c23482af8" providerId="ADAL" clId="{CEDC7756-32CD-4DD5-8F0C-DEAE84ABA546}" dt="2023-08-17T12:02:40.617" v="278" actId="478"/>
          <ac:picMkLst>
            <pc:docMk/>
            <pc:sldMk cId="3683744608" sldId="633"/>
            <ac:picMk id="8" creationId="{D29FBDE9-9D29-2605-E44A-8887D86F31E8}"/>
          </ac:picMkLst>
        </pc:picChg>
        <pc:picChg chg="add del mod modCrop">
          <ac:chgData name="Stewart Gale" userId="3647ddd2-6040-41ae-a96d-232c23482af8" providerId="ADAL" clId="{CEDC7756-32CD-4DD5-8F0C-DEAE84ABA546}" dt="2023-08-17T12:04:30.554" v="306" actId="478"/>
          <ac:picMkLst>
            <pc:docMk/>
            <pc:sldMk cId="3683744608" sldId="633"/>
            <ac:picMk id="10" creationId="{1CB29433-CC4A-EC3B-88E8-37895E4363F9}"/>
          </ac:picMkLst>
        </pc:picChg>
        <pc:picChg chg="add mod">
          <ac:chgData name="Stewart Gale" userId="3647ddd2-6040-41ae-a96d-232c23482af8" providerId="ADAL" clId="{CEDC7756-32CD-4DD5-8F0C-DEAE84ABA546}" dt="2023-08-17T12:04:37.326" v="308" actId="1076"/>
          <ac:picMkLst>
            <pc:docMk/>
            <pc:sldMk cId="3683744608" sldId="633"/>
            <ac:picMk id="13" creationId="{A2DFD76C-A4F4-9C1C-7CAC-AE79D07B3370}"/>
          </ac:picMkLst>
        </pc:picChg>
      </pc:sldChg>
      <pc:sldChg chg="addSp delSp modSp add mod addAnim delAnim modAnim">
        <pc:chgData name="Stewart Gale" userId="3647ddd2-6040-41ae-a96d-232c23482af8" providerId="ADAL" clId="{CEDC7756-32CD-4DD5-8F0C-DEAE84ABA546}" dt="2023-08-17T12:36:36.136" v="731" actId="1076"/>
        <pc:sldMkLst>
          <pc:docMk/>
          <pc:sldMk cId="3673914556" sldId="634"/>
        </pc:sldMkLst>
        <pc:spChg chg="mod">
          <ac:chgData name="Stewart Gale" userId="3647ddd2-6040-41ae-a96d-232c23482af8" providerId="ADAL" clId="{CEDC7756-32CD-4DD5-8F0C-DEAE84ABA546}" dt="2023-08-17T12:24:35.313" v="592" actId="1035"/>
          <ac:spMkLst>
            <pc:docMk/>
            <pc:sldMk cId="3673914556" sldId="634"/>
            <ac:spMk id="3" creationId="{19AC3DE5-8126-42C8-DCC4-C42D9D0A1A31}"/>
          </ac:spMkLst>
        </pc:spChg>
        <pc:spChg chg="del">
          <ac:chgData name="Stewart Gale" userId="3647ddd2-6040-41ae-a96d-232c23482af8" providerId="ADAL" clId="{CEDC7756-32CD-4DD5-8F0C-DEAE84ABA546}" dt="2023-08-17T12:07:58.476" v="396" actId="478"/>
          <ac:spMkLst>
            <pc:docMk/>
            <pc:sldMk cId="3673914556" sldId="634"/>
            <ac:spMk id="4" creationId="{3644B93D-435C-7341-F9BB-70CDD43DED30}"/>
          </ac:spMkLst>
        </pc:spChg>
        <pc:spChg chg="del">
          <ac:chgData name="Stewart Gale" userId="3647ddd2-6040-41ae-a96d-232c23482af8" providerId="ADAL" clId="{CEDC7756-32CD-4DD5-8F0C-DEAE84ABA546}" dt="2023-08-17T12:07:58.476" v="396" actId="478"/>
          <ac:spMkLst>
            <pc:docMk/>
            <pc:sldMk cId="3673914556" sldId="634"/>
            <ac:spMk id="5" creationId="{2D6B69E1-6545-F6B9-7E54-9CA39F9063AB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8" creationId="{7931FF90-DDD6-DBC3-C88E-39C20252D705}"/>
          </ac:spMkLst>
        </pc:spChg>
        <pc:spChg chg="add mod">
          <ac:chgData name="Stewart Gale" userId="3647ddd2-6040-41ae-a96d-232c23482af8" providerId="ADAL" clId="{CEDC7756-32CD-4DD5-8F0C-DEAE84ABA546}" dt="2023-08-17T12:34:59.435" v="723" actId="1076"/>
          <ac:spMkLst>
            <pc:docMk/>
            <pc:sldMk cId="3673914556" sldId="634"/>
            <ac:spMk id="9" creationId="{A4AD7C1D-D739-5713-C21E-1186772912D6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10" creationId="{F0617F91-DA1C-DDBE-3B6E-2D3604E6FFA7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11" creationId="{3D45C69D-22B5-887E-6ACA-254C3AC6F100}"/>
          </ac:spMkLst>
        </pc:spChg>
        <pc:spChg chg="del">
          <ac:chgData name="Stewart Gale" userId="3647ddd2-6040-41ae-a96d-232c23482af8" providerId="ADAL" clId="{CEDC7756-32CD-4DD5-8F0C-DEAE84ABA546}" dt="2023-08-17T12:07:58.476" v="396" actId="478"/>
          <ac:spMkLst>
            <pc:docMk/>
            <pc:sldMk cId="3673914556" sldId="634"/>
            <ac:spMk id="14" creationId="{608C488C-CC80-B095-02DB-4AFC48000F10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15" creationId="{004486EE-F0E8-4489-0970-C8A582EBF8B5}"/>
          </ac:spMkLst>
        </pc:spChg>
        <pc:spChg chg="add mod">
          <ac:chgData name="Stewart Gale" userId="3647ddd2-6040-41ae-a96d-232c23482af8" providerId="ADAL" clId="{CEDC7756-32CD-4DD5-8F0C-DEAE84ABA546}" dt="2023-08-17T12:35:15.472" v="725" actId="14100"/>
          <ac:spMkLst>
            <pc:docMk/>
            <pc:sldMk cId="3673914556" sldId="634"/>
            <ac:spMk id="16" creationId="{1B693359-3CFE-3B6B-D7A4-7836F515FA6D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17" creationId="{4DB8BDDF-57F5-F3B7-DB89-6CAD52C35066}"/>
          </ac:spMkLst>
        </pc:spChg>
        <pc:spChg chg="add mod">
          <ac:chgData name="Stewart Gale" userId="3647ddd2-6040-41ae-a96d-232c23482af8" providerId="ADAL" clId="{CEDC7756-32CD-4DD5-8F0C-DEAE84ABA546}" dt="2023-08-17T12:35:11.571" v="724" actId="1076"/>
          <ac:spMkLst>
            <pc:docMk/>
            <pc:sldMk cId="3673914556" sldId="634"/>
            <ac:spMk id="20" creationId="{C1E4F1D2-B54C-1721-F6F4-975340451010}"/>
          </ac:spMkLst>
        </pc:spChg>
        <pc:spChg chg="add del mod">
          <ac:chgData name="Stewart Gale" userId="3647ddd2-6040-41ae-a96d-232c23482af8" providerId="ADAL" clId="{CEDC7756-32CD-4DD5-8F0C-DEAE84ABA546}" dt="2023-08-17T12:09:41.446" v="411" actId="478"/>
          <ac:spMkLst>
            <pc:docMk/>
            <pc:sldMk cId="3673914556" sldId="634"/>
            <ac:spMk id="22" creationId="{74E4C2CC-CCC0-B28E-E2E8-560E38664CF0}"/>
          </ac:spMkLst>
        </pc:spChg>
        <pc:spChg chg="add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23" creationId="{A35C8A2F-27C8-BEA8-83B0-4DB29E48C72C}"/>
          </ac:spMkLst>
        </pc:spChg>
        <pc:spChg chg="add del mod">
          <ac:chgData name="Stewart Gale" userId="3647ddd2-6040-41ae-a96d-232c23482af8" providerId="ADAL" clId="{CEDC7756-32CD-4DD5-8F0C-DEAE84ABA546}" dt="2023-08-17T12:33:43.011" v="713" actId="404"/>
          <ac:spMkLst>
            <pc:docMk/>
            <pc:sldMk cId="3673914556" sldId="634"/>
            <ac:spMk id="24" creationId="{1883D3E2-EAAD-FE3D-5031-16D6F34E2D59}"/>
          </ac:spMkLst>
        </pc:spChg>
        <pc:spChg chg="add del mod">
          <ac:chgData name="Stewart Gale" userId="3647ddd2-6040-41ae-a96d-232c23482af8" providerId="ADAL" clId="{CEDC7756-32CD-4DD5-8F0C-DEAE84ABA546}" dt="2023-08-17T12:24:35.313" v="592" actId="1035"/>
          <ac:spMkLst>
            <pc:docMk/>
            <pc:sldMk cId="3673914556" sldId="634"/>
            <ac:spMk id="26" creationId="{1F02F871-2961-66E2-D07C-257730E73D3F}"/>
          </ac:spMkLst>
        </pc:spChg>
        <pc:spChg chg="add del mod">
          <ac:chgData name="Stewart Gale" userId="3647ddd2-6040-41ae-a96d-232c23482af8" providerId="ADAL" clId="{CEDC7756-32CD-4DD5-8F0C-DEAE84ABA546}" dt="2023-08-17T12:09:43.742" v="412" actId="478"/>
          <ac:spMkLst>
            <pc:docMk/>
            <pc:sldMk cId="3673914556" sldId="634"/>
            <ac:spMk id="27" creationId="{6FCC1F30-BC5F-804F-FC42-C6B0749E25D4}"/>
          </ac:spMkLst>
        </pc:spChg>
        <pc:spChg chg="add mod">
          <ac:chgData name="Stewart Gale" userId="3647ddd2-6040-41ae-a96d-232c23482af8" providerId="ADAL" clId="{CEDC7756-32CD-4DD5-8F0C-DEAE84ABA546}" dt="2023-08-17T12:36:36.136" v="731" actId="1076"/>
          <ac:spMkLst>
            <pc:docMk/>
            <pc:sldMk cId="3673914556" sldId="634"/>
            <ac:spMk id="35" creationId="{95E2E7F1-394C-D01B-4C3E-8A4CB67E9E34}"/>
          </ac:spMkLst>
        </pc:spChg>
        <pc:spChg chg="add mod">
          <ac:chgData name="Stewart Gale" userId="3647ddd2-6040-41ae-a96d-232c23482af8" providerId="ADAL" clId="{CEDC7756-32CD-4DD5-8F0C-DEAE84ABA546}" dt="2023-08-17T12:36:29.910" v="730" actId="113"/>
          <ac:spMkLst>
            <pc:docMk/>
            <pc:sldMk cId="3673914556" sldId="634"/>
            <ac:spMk id="37" creationId="{3C1C395B-7BDF-8858-D0FD-5BEE3196BAAB}"/>
          </ac:spMkLst>
        </pc:spChg>
        <pc:spChg chg="add mod">
          <ac:chgData name="Stewart Gale" userId="3647ddd2-6040-41ae-a96d-232c23482af8" providerId="ADAL" clId="{CEDC7756-32CD-4DD5-8F0C-DEAE84ABA546}" dt="2023-08-17T12:33:57.497" v="716" actId="1076"/>
          <ac:spMkLst>
            <pc:docMk/>
            <pc:sldMk cId="3673914556" sldId="634"/>
            <ac:spMk id="38" creationId="{2874F525-1093-3A07-B72D-FDA18272E44F}"/>
          </ac:spMkLst>
        </pc:spChg>
        <pc:spChg chg="add mod">
          <ac:chgData name="Stewart Gale" userId="3647ddd2-6040-41ae-a96d-232c23482af8" providerId="ADAL" clId="{CEDC7756-32CD-4DD5-8F0C-DEAE84ABA546}" dt="2023-08-17T12:33:57.497" v="716" actId="1076"/>
          <ac:spMkLst>
            <pc:docMk/>
            <pc:sldMk cId="3673914556" sldId="634"/>
            <ac:spMk id="39" creationId="{1FAFCE5F-353E-AF19-919E-6F85A0A4B953}"/>
          </ac:spMkLst>
        </pc:spChg>
        <pc:spChg chg="add mod">
          <ac:chgData name="Stewart Gale" userId="3647ddd2-6040-41ae-a96d-232c23482af8" providerId="ADAL" clId="{CEDC7756-32CD-4DD5-8F0C-DEAE84ABA546}" dt="2023-08-17T12:33:57.497" v="716" actId="1076"/>
          <ac:spMkLst>
            <pc:docMk/>
            <pc:sldMk cId="3673914556" sldId="634"/>
            <ac:spMk id="40" creationId="{F833B889-E6F0-EE6E-D559-ABF2EB3C32EC}"/>
          </ac:spMkLst>
        </pc:spChg>
        <pc:spChg chg="add mod">
          <ac:chgData name="Stewart Gale" userId="3647ddd2-6040-41ae-a96d-232c23482af8" providerId="ADAL" clId="{CEDC7756-32CD-4DD5-8F0C-DEAE84ABA546}" dt="2023-08-17T12:33:57.497" v="716" actId="1076"/>
          <ac:spMkLst>
            <pc:docMk/>
            <pc:sldMk cId="3673914556" sldId="634"/>
            <ac:spMk id="41" creationId="{7E1F5A97-7DB8-24E4-EEB3-1ECAF3B90F8B}"/>
          </ac:spMkLst>
        </pc:spChg>
        <pc:spChg chg="add mod">
          <ac:chgData name="Stewart Gale" userId="3647ddd2-6040-41ae-a96d-232c23482af8" providerId="ADAL" clId="{CEDC7756-32CD-4DD5-8F0C-DEAE84ABA546}" dt="2023-08-17T12:33:57.497" v="716" actId="1076"/>
          <ac:spMkLst>
            <pc:docMk/>
            <pc:sldMk cId="3673914556" sldId="634"/>
            <ac:spMk id="42" creationId="{2A4C6AA1-1AD0-6BB9-4C21-157B2813D2CC}"/>
          </ac:spMkLst>
        </pc:spChg>
        <pc:picChg chg="mod">
          <ac:chgData name="Stewart Gale" userId="3647ddd2-6040-41ae-a96d-232c23482af8" providerId="ADAL" clId="{CEDC7756-32CD-4DD5-8F0C-DEAE84ABA546}" dt="2023-08-17T12:09:39.043" v="410" actId="1076"/>
          <ac:picMkLst>
            <pc:docMk/>
            <pc:sldMk cId="3673914556" sldId="634"/>
            <ac:picMk id="13" creationId="{A2DFD76C-A4F4-9C1C-7CAC-AE79D07B3370}"/>
          </ac:picMkLst>
        </pc:picChg>
        <pc:picChg chg="add del mod">
          <ac:chgData name="Stewart Gale" userId="3647ddd2-6040-41ae-a96d-232c23482af8" providerId="ADAL" clId="{CEDC7756-32CD-4DD5-8F0C-DEAE84ABA546}" dt="2023-08-17T12:24:24.330" v="590" actId="478"/>
          <ac:picMkLst>
            <pc:docMk/>
            <pc:sldMk cId="3673914556" sldId="634"/>
            <ac:picMk id="31" creationId="{F34AC5CA-4F44-3CF6-5536-22D56B7EE554}"/>
          </ac:picMkLst>
        </pc:picChg>
        <pc:picChg chg="add del mod">
          <ac:chgData name="Stewart Gale" userId="3647ddd2-6040-41ae-a96d-232c23482af8" providerId="ADAL" clId="{CEDC7756-32CD-4DD5-8F0C-DEAE84ABA546}" dt="2023-08-17T12:33:29.586" v="712" actId="478"/>
          <ac:picMkLst>
            <pc:docMk/>
            <pc:sldMk cId="3673914556" sldId="634"/>
            <ac:picMk id="43" creationId="{D6BCB5F9-573A-BB92-B43D-71F132CEB6EA}"/>
          </ac:picMkLst>
        </pc:picChg>
        <pc:cxnChg chg="add mod">
          <ac:chgData name="Stewart Gale" userId="3647ddd2-6040-41ae-a96d-232c23482af8" providerId="ADAL" clId="{CEDC7756-32CD-4DD5-8F0C-DEAE84ABA546}" dt="2023-08-17T12:33:43.011" v="713" actId="404"/>
          <ac:cxnSpMkLst>
            <pc:docMk/>
            <pc:sldMk cId="3673914556" sldId="634"/>
            <ac:cxnSpMk id="2" creationId="{822A2197-4C5A-DF44-4CD5-2896C94B49FD}"/>
          </ac:cxnSpMkLst>
        </pc:cxnChg>
        <pc:cxnChg chg="add mod">
          <ac:chgData name="Stewart Gale" userId="3647ddd2-6040-41ae-a96d-232c23482af8" providerId="ADAL" clId="{CEDC7756-32CD-4DD5-8F0C-DEAE84ABA546}" dt="2023-08-17T12:33:43.011" v="713" actId="404"/>
          <ac:cxnSpMkLst>
            <pc:docMk/>
            <pc:sldMk cId="3673914556" sldId="634"/>
            <ac:cxnSpMk id="6" creationId="{6751B5AD-E7D6-71C8-BB16-A68DF50CB627}"/>
          </ac:cxnSpMkLst>
        </pc:cxnChg>
        <pc:cxnChg chg="add mod">
          <ac:chgData name="Stewart Gale" userId="3647ddd2-6040-41ae-a96d-232c23482af8" providerId="ADAL" clId="{CEDC7756-32CD-4DD5-8F0C-DEAE84ABA546}" dt="2023-08-17T12:34:53.700" v="722" actId="1035"/>
          <ac:cxnSpMkLst>
            <pc:docMk/>
            <pc:sldMk cId="3673914556" sldId="634"/>
            <ac:cxnSpMk id="7" creationId="{054AD6DA-A196-B8D9-2C41-384FE15C16A8}"/>
          </ac:cxnSpMkLst>
        </pc:cxnChg>
        <pc:cxnChg chg="add mod">
          <ac:chgData name="Stewart Gale" userId="3647ddd2-6040-41ae-a96d-232c23482af8" providerId="ADAL" clId="{CEDC7756-32CD-4DD5-8F0C-DEAE84ABA546}" dt="2023-08-17T12:33:43.011" v="713" actId="404"/>
          <ac:cxnSpMkLst>
            <pc:docMk/>
            <pc:sldMk cId="3673914556" sldId="634"/>
            <ac:cxnSpMk id="12" creationId="{3F670887-E007-9B88-367E-CD5F5E6CE15D}"/>
          </ac:cxnSpMkLst>
        </pc:cxnChg>
        <pc:cxnChg chg="add mod">
          <ac:chgData name="Stewart Gale" userId="3647ddd2-6040-41ae-a96d-232c23482af8" providerId="ADAL" clId="{CEDC7756-32CD-4DD5-8F0C-DEAE84ABA546}" dt="2023-08-17T12:33:43.011" v="713" actId="404"/>
          <ac:cxnSpMkLst>
            <pc:docMk/>
            <pc:sldMk cId="3673914556" sldId="634"/>
            <ac:cxnSpMk id="18" creationId="{AAFE3B11-E205-EEB3-EFB5-44284D8A5301}"/>
          </ac:cxnSpMkLst>
        </pc:cxnChg>
        <pc:cxnChg chg="add del mod">
          <ac:chgData name="Stewart Gale" userId="3647ddd2-6040-41ae-a96d-232c23482af8" providerId="ADAL" clId="{CEDC7756-32CD-4DD5-8F0C-DEAE84ABA546}" dt="2023-08-17T12:34:10.889" v="717" actId="478"/>
          <ac:cxnSpMkLst>
            <pc:docMk/>
            <pc:sldMk cId="3673914556" sldId="634"/>
            <ac:cxnSpMk id="19" creationId="{7BEF09AC-E19F-0A50-45C5-6D873AB91F3E}"/>
          </ac:cxnSpMkLst>
        </pc:cxnChg>
        <pc:cxnChg chg="add del mod">
          <ac:chgData name="Stewart Gale" userId="3647ddd2-6040-41ae-a96d-232c23482af8" providerId="ADAL" clId="{CEDC7756-32CD-4DD5-8F0C-DEAE84ABA546}" dt="2023-08-17T12:34:10.889" v="717" actId="478"/>
          <ac:cxnSpMkLst>
            <pc:docMk/>
            <pc:sldMk cId="3673914556" sldId="634"/>
            <ac:cxnSpMk id="21" creationId="{90EB60ED-FF6A-DAF4-E528-663C9CD0C925}"/>
          </ac:cxnSpMkLst>
        </pc:cxnChg>
        <pc:cxnChg chg="add mod">
          <ac:chgData name="Stewart Gale" userId="3647ddd2-6040-41ae-a96d-232c23482af8" providerId="ADAL" clId="{CEDC7756-32CD-4DD5-8F0C-DEAE84ABA546}" dt="2023-08-17T12:33:43.011" v="713" actId="404"/>
          <ac:cxnSpMkLst>
            <pc:docMk/>
            <pc:sldMk cId="3673914556" sldId="634"/>
            <ac:cxnSpMk id="25" creationId="{93E5CF30-94E2-0B6F-FE7D-95BB86B71D2C}"/>
          </ac:cxnSpMkLst>
        </pc:cxnChg>
        <pc:cxnChg chg="add mod">
          <ac:chgData name="Stewart Gale" userId="3647ddd2-6040-41ae-a96d-232c23482af8" providerId="ADAL" clId="{CEDC7756-32CD-4DD5-8F0C-DEAE84ABA546}" dt="2023-08-17T12:33:48.287" v="714" actId="1076"/>
          <ac:cxnSpMkLst>
            <pc:docMk/>
            <pc:sldMk cId="3673914556" sldId="634"/>
            <ac:cxnSpMk id="45" creationId="{41DE4497-F779-FF05-EDB7-E4A0A9A27C4B}"/>
          </ac:cxnSpMkLst>
        </pc:cxnChg>
      </pc:sldChg>
      <pc:sldMasterChg chg="modSp modSldLayout">
        <pc:chgData name="Stewart Gale" userId="3647ddd2-6040-41ae-a96d-232c23482af8" providerId="ADAL" clId="{CEDC7756-32CD-4DD5-8F0C-DEAE84ABA546}" dt="2023-08-17T10:57:24.780" v="0"/>
        <pc:sldMasterMkLst>
          <pc:docMk/>
          <pc:sldMasterMk cId="3721059474" sldId="2147483660"/>
        </pc:sldMasterMkLst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asterMk cId="3721059474" sldId="2147483660"/>
            <ac:spMk id="2" creationId="{A5AE3575-739E-FD75-B0F2-8C3A69AF5563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asterMk cId="3721059474" sldId="2147483660"/>
            <ac:spMk id="3" creationId="{20124C53-F42D-6E71-E170-E2E6838586E7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asterMk cId="3721059474" sldId="2147483660"/>
            <ac:spMk id="4" creationId="{C1895C76-3714-5CDD-962E-5B654A922C4A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asterMk cId="3721059474" sldId="2147483660"/>
            <ac:spMk id="5" creationId="{E8D7B0B7-0F27-65B5-80EF-0D27EB00E542}"/>
          </ac:spMkLst>
        </pc:spChg>
        <pc:spChg chg="mod">
          <ac:chgData name="Stewart Gale" userId="3647ddd2-6040-41ae-a96d-232c23482af8" providerId="ADAL" clId="{CEDC7756-32CD-4DD5-8F0C-DEAE84ABA546}" dt="2023-08-17T10:57:24.780" v="0"/>
          <ac:spMkLst>
            <pc:docMk/>
            <pc:sldMasterMk cId="3721059474" sldId="2147483660"/>
            <ac:spMk id="6" creationId="{53EF2AC4-D9B1-A91C-EE47-D7CB467C450A}"/>
          </ac:spMkLst>
        </pc:sp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3911884827" sldId="2147483661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3911884827" sldId="2147483661"/>
              <ac:spMk id="2" creationId="{FF8C38F4-D3F0-D890-E0CE-1D7952C29B98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3911884827" sldId="2147483661"/>
              <ac:spMk id="3" creationId="{3A3076CB-A528-0996-FBEF-C071F12F6987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320094960" sldId="2147483663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320094960" sldId="2147483663"/>
              <ac:spMk id="2" creationId="{F5584F10-3AF4-16F5-ED29-F5783591AF0F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320094960" sldId="2147483663"/>
              <ac:spMk id="3" creationId="{9DBE9779-9EF5-00F2-21D0-6AFD2D7ABE9A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4142208399" sldId="2147483664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4142208399" sldId="2147483664"/>
              <ac:spMk id="3" creationId="{6CDE5A44-E363-416B-231A-D178A26B97BE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4142208399" sldId="2147483664"/>
              <ac:spMk id="4" creationId="{16013E3F-0117-4EE6-2FD0-D60A81DD611C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2972942086" sldId="2147483665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972942086" sldId="2147483665"/>
              <ac:spMk id="2" creationId="{A5389E46-EF92-03CB-9DBD-21A78810EFB9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972942086" sldId="2147483665"/>
              <ac:spMk id="3" creationId="{18AD8894-E660-C5B9-9FB7-3A0810E0FC55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972942086" sldId="2147483665"/>
              <ac:spMk id="4" creationId="{05ED94B8-2AA8-11D8-449F-7355FB83C8C5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972942086" sldId="2147483665"/>
              <ac:spMk id="5" creationId="{ED16C37A-9BA8-5B1B-636E-018E0C3E3A5F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972942086" sldId="2147483665"/>
              <ac:spMk id="6" creationId="{A427E00B-33E6-A14B-15FC-D3463B785A49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980921824" sldId="2147483668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80921824" sldId="2147483668"/>
              <ac:spMk id="2" creationId="{1F5C5CE7-12D0-89D7-8FAC-CA3B37EA0446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80921824" sldId="2147483668"/>
              <ac:spMk id="3" creationId="{7780491D-CDCC-93C7-2A12-6DA466DA7F74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80921824" sldId="2147483668"/>
              <ac:spMk id="4" creationId="{20D307AA-BD36-8A43-9C7A-7FE1361EB96C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940576637" sldId="2147483669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40576637" sldId="2147483669"/>
              <ac:spMk id="2" creationId="{E3D80C43-E53E-E934-084B-C94A99EFB29E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40576637" sldId="2147483669"/>
              <ac:spMk id="3" creationId="{F5DA0081-6834-2CF1-1380-F8D63A7D88D0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940576637" sldId="2147483669"/>
              <ac:spMk id="4" creationId="{E71AAA35-25DB-3F89-7A99-32A4F4ABE99C}"/>
            </ac:spMkLst>
          </pc:spChg>
        </pc:sldLayoutChg>
        <pc:sldLayoutChg chg="modSp">
          <pc:chgData name="Stewart Gale" userId="3647ddd2-6040-41ae-a96d-232c23482af8" providerId="ADAL" clId="{CEDC7756-32CD-4DD5-8F0C-DEAE84ABA546}" dt="2023-08-17T10:57:24.780" v="0"/>
          <pc:sldLayoutMkLst>
            <pc:docMk/>
            <pc:sldMasterMk cId="3721059474" sldId="2147483660"/>
            <pc:sldLayoutMk cId="2600685012" sldId="2147483671"/>
          </pc:sldLayoutMkLst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600685012" sldId="2147483671"/>
              <ac:spMk id="2" creationId="{41041378-1794-A488-F9D9-FB7387185ACD}"/>
            </ac:spMkLst>
          </pc:spChg>
          <pc:spChg chg="mod">
            <ac:chgData name="Stewart Gale" userId="3647ddd2-6040-41ae-a96d-232c23482af8" providerId="ADAL" clId="{CEDC7756-32CD-4DD5-8F0C-DEAE84ABA546}" dt="2023-08-17T10:57:24.780" v="0"/>
            <ac:spMkLst>
              <pc:docMk/>
              <pc:sldMasterMk cId="3721059474" sldId="2147483660"/>
              <pc:sldLayoutMk cId="2600685012" sldId="2147483671"/>
              <ac:spMk id="3" creationId="{92849F9A-80BB-EC76-F6EE-8542FAC59C68}"/>
            </ac:spMkLst>
          </pc:spChg>
        </pc:sldLayoutChg>
      </pc:sldMasterChg>
    </pc:docChg>
  </pc:docChgLst>
  <pc:docChgLst>
    <pc:chgData name="Stewart Gale" userId="3647ddd2-6040-41ae-a96d-232c23482af8" providerId="ADAL" clId="{E74032ED-B39A-4885-9BA9-8F112946FC72}"/>
    <pc:docChg chg="modSld">
      <pc:chgData name="Stewart Gale" userId="3647ddd2-6040-41ae-a96d-232c23482af8" providerId="ADAL" clId="{E74032ED-B39A-4885-9BA9-8F112946FC72}" dt="2022-09-20T11:17:16.898" v="2" actId="1076"/>
      <pc:docMkLst>
        <pc:docMk/>
      </pc:docMkLst>
      <pc:sldChg chg="modSp mod">
        <pc:chgData name="Stewart Gale" userId="3647ddd2-6040-41ae-a96d-232c23482af8" providerId="ADAL" clId="{E74032ED-B39A-4885-9BA9-8F112946FC72}" dt="2022-09-20T11:17:16.898" v="2" actId="1076"/>
        <pc:sldMkLst>
          <pc:docMk/>
          <pc:sldMk cId="2510506172" sldId="628"/>
        </pc:sldMkLst>
        <pc:spChg chg="mod">
          <ac:chgData name="Stewart Gale" userId="3647ddd2-6040-41ae-a96d-232c23482af8" providerId="ADAL" clId="{E74032ED-B39A-4885-9BA9-8F112946FC72}" dt="2022-09-20T11:17:16.898" v="2" actId="1076"/>
          <ac:spMkLst>
            <pc:docMk/>
            <pc:sldMk cId="2510506172" sldId="628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996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332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28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44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07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03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621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140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12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79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82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116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9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88640"/>
            <a:ext cx="1173730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Algebraic Methods</a:t>
            </a:r>
          </a:p>
          <a:p>
            <a:pPr algn="ctr"/>
            <a:r>
              <a:rPr lang="en-GB" sz="10000" dirty="0"/>
              <a:t>Factor Theorem</a:t>
            </a:r>
          </a:p>
          <a:p>
            <a:pPr algn="ctr"/>
            <a:endParaRPr lang="en-GB" sz="2400" dirty="0"/>
          </a:p>
          <a:p>
            <a:pPr algn="ctr"/>
            <a:r>
              <a:rPr lang="en-GB" sz="9600" dirty="0"/>
              <a:t>Chapter 7</a:t>
            </a:r>
            <a:endParaRPr lang="en-GB" sz="6600" dirty="0"/>
          </a:p>
          <a:p>
            <a:pPr algn="ctr"/>
            <a:r>
              <a:rPr lang="en-GB" sz="9600" dirty="0"/>
              <a:t>(Part 3 </a:t>
            </a:r>
            <a:r>
              <a:rPr lang="en-GB" sz="9600"/>
              <a:t>of 5)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51050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207568" y="836712"/>
            <a:ext cx="727280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The Factor Theorem</a:t>
            </a:r>
            <a:endParaRPr lang="en-GB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9416" y="2492896"/>
            <a:ext cx="104411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Factor Theorem is an </a:t>
            </a:r>
          </a:p>
          <a:p>
            <a:pPr algn="ctr"/>
            <a:r>
              <a:rPr lang="en-GB" sz="7200" dirty="0"/>
              <a:t>easy way to find </a:t>
            </a:r>
          </a:p>
          <a:p>
            <a:pPr algn="ctr"/>
            <a:r>
              <a:rPr lang="en-GB" sz="7200" dirty="0"/>
              <a:t>the value of any remainder.</a:t>
            </a:r>
          </a:p>
        </p:txBody>
      </p:sp>
    </p:spTree>
    <p:extLst>
      <p:ext uri="{BB962C8B-B14F-4D97-AF65-F5344CB8AC3E}">
        <p14:creationId xmlns:p14="http://schemas.microsoft.com/office/powerpoint/2010/main" val="337329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63552" y="476672"/>
                <a:ext cx="799288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Show that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en-GB" sz="4400" dirty="0"/>
                  <a:t> is a factor of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76672"/>
                <a:ext cx="7992888" cy="1446550"/>
              </a:xfrm>
              <a:prstGeom prst="rect">
                <a:avLst/>
              </a:prstGeom>
              <a:blipFill>
                <a:blip r:embed="rId2"/>
                <a:stretch>
                  <a:fillRect t="-26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672A4C7-A7DD-B4B4-8472-3BDEA57E425F}"/>
                  </a:ext>
                </a:extLst>
              </p:cNvPr>
              <p:cNvSpPr txBox="1"/>
              <p:nvPr/>
            </p:nvSpPr>
            <p:spPr>
              <a:xfrm>
                <a:off x="2675620" y="2459504"/>
                <a:ext cx="676875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Step 1: Identify your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4000" b="1" dirty="0"/>
                  <a:t> value</a:t>
                </a:r>
                <a:endParaRPr lang="en-GB" sz="4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en-GB" sz="4000" dirty="0"/>
                  <a:t> = 0     </a:t>
                </a:r>
              </a:p>
              <a:p>
                <a:pPr algn="ctr"/>
                <a:r>
                  <a:rPr lang="en-GB" sz="4000" dirty="0"/>
                  <a:t>So let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000" dirty="0"/>
                  <a:t>= 2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672A4C7-A7DD-B4B4-8472-3BDEA57E4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620" y="2459504"/>
                <a:ext cx="6768752" cy="1938992"/>
              </a:xfrm>
              <a:prstGeom prst="rect">
                <a:avLst/>
              </a:prstGeom>
              <a:blipFill>
                <a:blip r:embed="rId3"/>
                <a:stretch>
                  <a:fillRect t="-5329" b="-12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27945AE-ECB4-6833-1AC1-DAD4EDBF67E6}"/>
              </a:ext>
            </a:extLst>
          </p:cNvPr>
          <p:cNvSpPr txBox="1"/>
          <p:nvPr/>
        </p:nvSpPr>
        <p:spPr>
          <a:xfrm>
            <a:off x="641394" y="4797152"/>
            <a:ext cx="109092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Step 2: Substitute the </a:t>
            </a:r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b="1" dirty="0"/>
              <a:t> value into the polynomial</a:t>
            </a:r>
          </a:p>
          <a:p>
            <a:pPr algn="ctr"/>
            <a:r>
              <a:rPr lang="en-GB" sz="4000" dirty="0"/>
              <a:t>The answer to the substitution is your remainder.</a:t>
            </a:r>
            <a:r>
              <a:rPr lang="en-GB" sz="4000" b="1" dirty="0"/>
              <a:t> </a:t>
            </a:r>
            <a:r>
              <a:rPr lang="en-GB" sz="40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416407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6938" y="5296954"/>
                <a:ext cx="518457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∴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4000" dirty="0"/>
                  <a:t> is a factor of</a:t>
                </a:r>
              </a:p>
              <a:p>
                <a:pPr algn="ctr"/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938" y="5296954"/>
                <a:ext cx="5184576" cy="1323439"/>
              </a:xfrm>
              <a:prstGeom prst="rect">
                <a:avLst/>
              </a:prstGeom>
              <a:blipFill>
                <a:blip r:embed="rId2"/>
                <a:stretch>
                  <a:fillRect t="-8295" r="-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95600" y="332656"/>
                <a:ext cx="6907253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Show that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en-GB" sz="4000" dirty="0"/>
                  <a:t> is a factor of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32656"/>
                <a:ext cx="6907253" cy="1323439"/>
              </a:xfrm>
              <a:prstGeom prst="rect">
                <a:avLst/>
              </a:prstGeom>
              <a:blipFill>
                <a:blip r:embed="rId3"/>
                <a:stretch>
                  <a:fillRect t="-2058" r="-8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67808" y="1919028"/>
                <a:ext cx="322486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= 0     </a:t>
                </a:r>
              </a:p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So let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= 2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1919028"/>
                <a:ext cx="3224862" cy="1323439"/>
              </a:xfrm>
              <a:prstGeom prst="rect">
                <a:avLst/>
              </a:prstGeom>
              <a:blipFill>
                <a:blip r:embed="rId4"/>
                <a:stretch>
                  <a:fillRect t="-8295" r="-13233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477312" y="3607991"/>
                <a:ext cx="723737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Remainder = 0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312" y="3607991"/>
                <a:ext cx="7237376" cy="1323439"/>
              </a:xfrm>
              <a:prstGeom prst="rect">
                <a:avLst/>
              </a:prstGeom>
              <a:blipFill>
                <a:blip r:embed="rId5"/>
                <a:stretch>
                  <a:fillRect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19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891644" y="405683"/>
            <a:ext cx="6408711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>
                <a:latin typeface="+mj-lt"/>
              </a:rPr>
              <a:t>Finding unknown coefficients</a:t>
            </a:r>
            <a:endParaRPr lang="en-GB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47528" y="1397532"/>
                <a:ext cx="9073007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Given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600" dirty="0"/>
                  <a:t> is a factor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600" dirty="0"/>
                  <a:t>, determine 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397532"/>
                <a:ext cx="9073007" cy="1200329"/>
              </a:xfrm>
              <a:prstGeom prst="rect">
                <a:avLst/>
              </a:prstGeom>
              <a:blipFill>
                <a:blip r:embed="rId2"/>
                <a:stretch>
                  <a:fillRect l="-260" t="-448" r="-65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90223" y="2791830"/>
                <a:ext cx="345638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600" i="1" dirty="0">
                    <a:latin typeface="Cambria Math" panose="02040503050406030204" pitchFamily="18" charset="0"/>
                  </a:rPr>
                  <a:t> </a:t>
                </a:r>
                <a:r>
                  <a:rPr lang="en-GB" sz="3600" dirty="0">
                    <a:latin typeface="Cambria Math" panose="02040503050406030204" pitchFamily="18" charset="0"/>
                  </a:rPr>
                  <a:t>= 0 </a:t>
                </a:r>
              </a:p>
              <a:p>
                <a:pPr algn="ctr"/>
                <a:endParaRPr lang="en-GB" sz="3600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3600" dirty="0">
                    <a:latin typeface="Cambria Math" panose="02040503050406030204" pitchFamily="18" charset="0"/>
                  </a:rPr>
                  <a:t>so let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latin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600" dirty="0">
                    <a:latin typeface="Cambria Math" panose="02040503050406030204" pitchFamily="18" charset="0"/>
                  </a:rPr>
                  <a:t>½ 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223" y="2791830"/>
                <a:ext cx="3456384" cy="1754326"/>
              </a:xfrm>
              <a:prstGeom prst="rect">
                <a:avLst/>
              </a:prstGeom>
              <a:blipFill>
                <a:blip r:embed="rId3"/>
                <a:stretch>
                  <a:fillRect t="-5556" r="-2646" b="-121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032104" y="2708920"/>
                <a:ext cx="4440388" cy="38286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708920"/>
                <a:ext cx="4440388" cy="38286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7368" y="4974518"/>
                <a:ext cx="6558267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974518"/>
                <a:ext cx="6558267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15D4AC-53C9-BE4F-7CD2-5B7F0F7787BE}"/>
              </a:ext>
            </a:extLst>
          </p:cNvPr>
          <p:cNvCxnSpPr/>
          <p:nvPr/>
        </p:nvCxnSpPr>
        <p:spPr>
          <a:xfrm>
            <a:off x="7086319" y="2931038"/>
            <a:ext cx="0" cy="33843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01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7368" y="332656"/>
                <a:ext cx="11449272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Given that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4000" dirty="0"/>
                  <a:t> is a factor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+11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4000" dirty="0"/>
                  <a:t>, determine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449272" cy="1323439"/>
              </a:xfrm>
              <a:prstGeom prst="rect">
                <a:avLst/>
              </a:prstGeom>
              <a:blipFill>
                <a:blip r:embed="rId2"/>
                <a:stretch>
                  <a:fillRect l="-310" t="-1646" r="-413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912424" y="5589240"/>
                <a:ext cx="194421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5589240"/>
                <a:ext cx="194421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B31185-3B19-A6C7-E544-4A6566CD9409}"/>
                  </a:ext>
                </a:extLst>
              </p:cNvPr>
              <p:cNvSpPr txBox="1"/>
              <p:nvPr/>
            </p:nvSpPr>
            <p:spPr>
              <a:xfrm>
                <a:off x="512494" y="1988840"/>
                <a:ext cx="24243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−1=0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B31185-3B19-A6C7-E544-4A6566CD9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94" y="1988840"/>
                <a:ext cx="242438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1714F1-1BF4-3BC0-F56D-4CCF89905E0D}"/>
                  </a:ext>
                </a:extLst>
              </p:cNvPr>
              <p:cNvSpPr txBox="1"/>
              <p:nvPr/>
            </p:nvSpPr>
            <p:spPr>
              <a:xfrm>
                <a:off x="1487488" y="2875588"/>
                <a:ext cx="1512168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1714F1-1BF4-3BC0-F56D-4CCF89905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875588"/>
                <a:ext cx="1512168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1E9D5F-873D-6D75-B016-700B27E8DFAB}"/>
                  </a:ext>
                </a:extLst>
              </p:cNvPr>
              <p:cNvSpPr txBox="1"/>
              <p:nvPr/>
            </p:nvSpPr>
            <p:spPr>
              <a:xfrm>
                <a:off x="3935760" y="2132856"/>
                <a:ext cx="7584048" cy="1596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1E9D5F-873D-6D75-B016-700B27E8D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132856"/>
                <a:ext cx="7584048" cy="15969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1374AA-E4C2-B6A0-5204-5377B9BD5557}"/>
                  </a:ext>
                </a:extLst>
              </p:cNvPr>
              <p:cNvSpPr txBox="1"/>
              <p:nvPr/>
            </p:nvSpPr>
            <p:spPr>
              <a:xfrm>
                <a:off x="8487872" y="3933056"/>
                <a:ext cx="3047544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1374AA-E4C2-B6A0-5204-5377B9BD5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872" y="3933056"/>
                <a:ext cx="3047544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25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AC3DE5-8126-42C8-DCC4-C42D9D0A1A31}"/>
              </a:ext>
            </a:extLst>
          </p:cNvPr>
          <p:cNvSpPr txBox="1"/>
          <p:nvPr/>
        </p:nvSpPr>
        <p:spPr>
          <a:xfrm>
            <a:off x="695400" y="2564904"/>
            <a:ext cx="504056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644B93D-435C-7341-F9BB-70CDD43DED30}"/>
                  </a:ext>
                </a:extLst>
              </p:cNvPr>
              <p:cNvSpPr/>
              <p:nvPr/>
            </p:nvSpPr>
            <p:spPr>
              <a:xfrm>
                <a:off x="4583832" y="2464794"/>
                <a:ext cx="322486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= 0     </a:t>
                </a:r>
              </a:p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So let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644B93D-435C-7341-F9BB-70CDD43DED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464794"/>
                <a:ext cx="3224862" cy="1323439"/>
              </a:xfrm>
              <a:prstGeom prst="rect">
                <a:avLst/>
              </a:prstGeom>
              <a:blipFill>
                <a:blip r:embed="rId2"/>
                <a:stretch>
                  <a:fillRect l="-1323" t="-8295" r="-13233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6B69E1-6545-F6B9-7E54-9CA39F9063AB}"/>
                  </a:ext>
                </a:extLst>
              </p:cNvPr>
              <p:cNvSpPr/>
              <p:nvPr/>
            </p:nvSpPr>
            <p:spPr>
              <a:xfrm>
                <a:off x="1921274" y="4142722"/>
                <a:ext cx="871224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6(</m:t>
                          </m:r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2)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13(</m:t>
                          </m:r>
                          <m: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2)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−4=0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6B69E1-6545-F6B9-7E54-9CA39F9063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274" y="4142722"/>
                <a:ext cx="871224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A2DFD76C-A4F4-9C1C-7CAC-AE79D07B3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60" y="282417"/>
            <a:ext cx="11449280" cy="18411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8C488C-CC80-B095-02DB-4AFC48000F10}"/>
                  </a:ext>
                </a:extLst>
              </p:cNvPr>
              <p:cNvSpPr txBox="1"/>
              <p:nvPr/>
            </p:nvSpPr>
            <p:spPr>
              <a:xfrm>
                <a:off x="2783632" y="5170026"/>
                <a:ext cx="727556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Reminder is 0. </a:t>
                </a:r>
              </a:p>
              <a:p>
                <a:pPr algn="ctr"/>
                <a:r>
                  <a:rPr lang="en-GB" sz="4000" dirty="0"/>
                  <a:t>Therefore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+2)</m:t>
                    </m:r>
                  </m:oMath>
                </a14:m>
                <a:r>
                  <a:rPr lang="en-GB" sz="4000" dirty="0"/>
                  <a:t> is a factor.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8C488C-CC80-B095-02DB-4AFC48000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170026"/>
                <a:ext cx="7275566" cy="1323439"/>
              </a:xfrm>
              <a:prstGeom prst="rect">
                <a:avLst/>
              </a:prstGeom>
              <a:blipFill>
                <a:blip r:embed="rId5"/>
                <a:stretch>
                  <a:fillRect t="-829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74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AC3DE5-8126-42C8-DCC4-C42D9D0A1A31}"/>
              </a:ext>
            </a:extLst>
          </p:cNvPr>
          <p:cNvSpPr txBox="1"/>
          <p:nvPr/>
        </p:nvSpPr>
        <p:spPr>
          <a:xfrm>
            <a:off x="399114" y="2123154"/>
            <a:ext cx="504056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DFD76C-A4F4-9C1C-7CAC-AE79D07B3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60" y="140152"/>
            <a:ext cx="11449280" cy="1841152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22A2197-4C5A-DF44-4CD5-2896C94B49FD}"/>
              </a:ext>
            </a:extLst>
          </p:cNvPr>
          <p:cNvCxnSpPr>
            <a:cxnSpLocks/>
          </p:cNvCxnSpPr>
          <p:nvPr/>
        </p:nvCxnSpPr>
        <p:spPr>
          <a:xfrm>
            <a:off x="511422" y="3263371"/>
            <a:ext cx="115961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51B5AD-E7D6-71C8-BB16-A68DF50CB627}"/>
              </a:ext>
            </a:extLst>
          </p:cNvPr>
          <p:cNvCxnSpPr/>
          <p:nvPr/>
        </p:nvCxnSpPr>
        <p:spPr>
          <a:xfrm flipV="1">
            <a:off x="1671034" y="2615299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4AD6DA-A196-B8D9-2C41-384FE15C16A8}"/>
              </a:ext>
            </a:extLst>
          </p:cNvPr>
          <p:cNvCxnSpPr>
            <a:cxnSpLocks/>
          </p:cNvCxnSpPr>
          <p:nvPr/>
        </p:nvCxnSpPr>
        <p:spPr>
          <a:xfrm flipV="1">
            <a:off x="1671034" y="2564904"/>
            <a:ext cx="4181581" cy="258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31FF90-DDD6-DBC3-C88E-39C20252D705}"/>
                  </a:ext>
                </a:extLst>
              </p:cNvPr>
              <p:cNvSpPr txBox="1"/>
              <p:nvPr/>
            </p:nvSpPr>
            <p:spPr>
              <a:xfrm>
                <a:off x="399114" y="2603204"/>
                <a:ext cx="1268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+ 2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31FF90-DDD6-DBC3-C88E-39C20252D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14" y="2603204"/>
                <a:ext cx="1268798" cy="584775"/>
              </a:xfrm>
              <a:prstGeom prst="rect">
                <a:avLst/>
              </a:prstGeom>
              <a:blipFill>
                <a:blip r:embed="rId3"/>
                <a:stretch>
                  <a:fillRect t="-12500" r="-1435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AD7C1D-D739-5713-C21E-1186772912D6}"/>
                  </a:ext>
                </a:extLst>
              </p:cNvPr>
              <p:cNvSpPr txBox="1"/>
              <p:nvPr/>
            </p:nvSpPr>
            <p:spPr>
              <a:xfrm>
                <a:off x="1808491" y="2590138"/>
                <a:ext cx="40153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6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baseline="30000" dirty="0"/>
                  <a:t>3</a:t>
                </a:r>
                <a:r>
                  <a:rPr lang="en-GB" sz="3200" dirty="0"/>
                  <a:t>  +   13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baseline="30000" dirty="0"/>
                  <a:t>2</a:t>
                </a:r>
                <a:r>
                  <a:rPr lang="en-GB" sz="3200" dirty="0"/>
                  <a:t>  + </a:t>
                </a:r>
                <a14:m>
                  <m:oMath xmlns:m="http://schemas.openxmlformats.org/officeDocument/2006/math">
                    <m:r>
                      <a:rPr lang="en-GB" sz="32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 + 4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AD7C1D-D739-5713-C21E-1186772912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491" y="2590138"/>
                <a:ext cx="4015369" cy="584775"/>
              </a:xfrm>
              <a:prstGeom prst="rect">
                <a:avLst/>
              </a:prstGeom>
              <a:blipFill>
                <a:blip r:embed="rId4"/>
                <a:stretch>
                  <a:fillRect l="-3951" t="-12500" r="-106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617F91-DA1C-DDBE-3B6E-2D3604E6FFA7}"/>
                  </a:ext>
                </a:extLst>
              </p:cNvPr>
              <p:cNvSpPr txBox="1"/>
              <p:nvPr/>
            </p:nvSpPr>
            <p:spPr>
              <a:xfrm>
                <a:off x="1839661" y="1988840"/>
                <a:ext cx="11496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6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baseline="30000" dirty="0"/>
                  <a:t>2</a:t>
                </a:r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617F91-DA1C-DDBE-3B6E-2D3604E6F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61" y="1988840"/>
                <a:ext cx="1149648" cy="584775"/>
              </a:xfrm>
              <a:prstGeom prst="rect">
                <a:avLst/>
              </a:prstGeom>
              <a:blipFill>
                <a:blip r:embed="rId5"/>
                <a:stretch>
                  <a:fillRect l="-1383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45C69D-22B5-887E-6ACA-254C3AC6F100}"/>
                  </a:ext>
                </a:extLst>
              </p:cNvPr>
              <p:cNvSpPr txBox="1"/>
              <p:nvPr/>
            </p:nvSpPr>
            <p:spPr>
              <a:xfrm>
                <a:off x="1832558" y="3130624"/>
                <a:ext cx="2950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6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baseline="30000" dirty="0"/>
                  <a:t>3</a:t>
                </a:r>
                <a:r>
                  <a:rPr lang="en-GB" sz="3200" dirty="0"/>
                  <a:t>  +   12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baseline="30000" dirty="0"/>
                  <a:t>2</a:t>
                </a:r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45C69D-22B5-887E-6ACA-254C3AC6F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558" y="3130624"/>
                <a:ext cx="2950220" cy="584775"/>
              </a:xfrm>
              <a:prstGeom prst="rect">
                <a:avLst/>
              </a:prstGeom>
              <a:blipFill>
                <a:blip r:embed="rId6"/>
                <a:stretch>
                  <a:fillRect l="-5372"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670887-E007-9B88-367E-CD5F5E6CE15D}"/>
              </a:ext>
            </a:extLst>
          </p:cNvPr>
          <p:cNvCxnSpPr>
            <a:cxnSpLocks/>
          </p:cNvCxnSpPr>
          <p:nvPr/>
        </p:nvCxnSpPr>
        <p:spPr>
          <a:xfrm>
            <a:off x="1912500" y="3726155"/>
            <a:ext cx="224956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04486EE-F0E8-4489-0970-C8A582EBF8B5}"/>
                  </a:ext>
                </a:extLst>
              </p:cNvPr>
              <p:cNvSpPr txBox="1"/>
              <p:nvPr/>
            </p:nvSpPr>
            <p:spPr>
              <a:xfrm>
                <a:off x="3658011" y="3776955"/>
                <a:ext cx="17604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04486EE-F0E8-4489-0970-C8A582EBF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011" y="3776955"/>
                <a:ext cx="17604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693359-3CFE-3B6B-D7A4-7836F515FA6D}"/>
                  </a:ext>
                </a:extLst>
              </p:cNvPr>
              <p:cNvSpPr txBox="1"/>
              <p:nvPr/>
            </p:nvSpPr>
            <p:spPr>
              <a:xfrm>
                <a:off x="3153955" y="1988840"/>
                <a:ext cx="10698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+  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693359-3CFE-3B6B-D7A4-7836F515F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955" y="1988840"/>
                <a:ext cx="1069837" cy="584775"/>
              </a:xfrm>
              <a:prstGeom prst="rect">
                <a:avLst/>
              </a:prstGeom>
              <a:blipFill>
                <a:blip r:embed="rId8"/>
                <a:stretch>
                  <a:fillRect l="-5682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B8BDDF-57F5-F3B7-DB89-6CAD52C35066}"/>
                  </a:ext>
                </a:extLst>
              </p:cNvPr>
              <p:cNvSpPr txBox="1"/>
              <p:nvPr/>
            </p:nvSpPr>
            <p:spPr>
              <a:xfrm>
                <a:off x="3507516" y="4298072"/>
                <a:ext cx="19506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B8BDDF-57F5-F3B7-DB89-6CAD52C35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516" y="4298072"/>
                <a:ext cx="195069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FE3B11-E205-EEB3-EFB5-44284D8A5301}"/>
              </a:ext>
            </a:extLst>
          </p:cNvPr>
          <p:cNvCxnSpPr>
            <a:cxnSpLocks/>
          </p:cNvCxnSpPr>
          <p:nvPr/>
        </p:nvCxnSpPr>
        <p:spPr>
          <a:xfrm>
            <a:off x="3658011" y="4969989"/>
            <a:ext cx="151216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E4F1D2-B54C-1721-F6F4-975340451010}"/>
                  </a:ext>
                </a:extLst>
              </p:cNvPr>
              <p:cNvSpPr txBox="1"/>
              <p:nvPr/>
            </p:nvSpPr>
            <p:spPr>
              <a:xfrm>
                <a:off x="4090887" y="1997168"/>
                <a:ext cx="13439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E4F1D2-B54C-1721-F6F4-975340451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887" y="1997168"/>
                <a:ext cx="134397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5C8A2F-27C8-BEA8-83B0-4DB29E48C72C}"/>
                  </a:ext>
                </a:extLst>
              </p:cNvPr>
              <p:cNvSpPr txBox="1"/>
              <p:nvPr/>
            </p:nvSpPr>
            <p:spPr>
              <a:xfrm>
                <a:off x="4162067" y="4995576"/>
                <a:ext cx="20882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− 2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5C8A2F-27C8-BEA8-83B0-4DB29E48C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067" y="4995576"/>
                <a:ext cx="2088232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883D3E2-EAAD-FE3D-5031-16D6F34E2D59}"/>
                  </a:ext>
                </a:extLst>
              </p:cNvPr>
              <p:cNvSpPr txBox="1"/>
              <p:nvPr/>
            </p:nvSpPr>
            <p:spPr>
              <a:xfrm>
                <a:off x="4223792" y="5546053"/>
                <a:ext cx="20265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883D3E2-EAAD-FE3D-5031-16D6F34E2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546053"/>
                <a:ext cx="2026507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F30-94E2-0B6F-FE7D-95BB86B71D2C}"/>
              </a:ext>
            </a:extLst>
          </p:cNvPr>
          <p:cNvCxnSpPr>
            <a:cxnSpLocks/>
          </p:cNvCxnSpPr>
          <p:nvPr/>
        </p:nvCxnSpPr>
        <p:spPr>
          <a:xfrm flipV="1">
            <a:off x="4414095" y="6192384"/>
            <a:ext cx="1692188" cy="241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02F871-2961-66E2-D07C-257730E73D3F}"/>
                  </a:ext>
                </a:extLst>
              </p:cNvPr>
              <p:cNvSpPr txBox="1"/>
              <p:nvPr/>
            </p:nvSpPr>
            <p:spPr>
              <a:xfrm>
                <a:off x="5491351" y="6192384"/>
                <a:ext cx="8961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02F871-2961-66E2-D07C-257730E73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351" y="6192384"/>
                <a:ext cx="896118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5E2E7F1-394C-D01B-4C3E-8A4CB67E9E34}"/>
                  </a:ext>
                </a:extLst>
              </p:cNvPr>
              <p:cNvSpPr txBox="1"/>
              <p:nvPr/>
            </p:nvSpPr>
            <p:spPr>
              <a:xfrm>
                <a:off x="7104112" y="2200098"/>
                <a:ext cx="43299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dirty="0" smtClean="0">
                        <a:latin typeface="Cambria Math" panose="02040503050406030204" pitchFamily="18" charset="0"/>
                      </a:rPr>
                      <m:t>+2)(6</m:t>
                    </m:r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baseline="30000" dirty="0"/>
                  <a:t>2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5E2E7F1-394C-D01B-4C3E-8A4CB67E9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200098"/>
                <a:ext cx="4329903" cy="646331"/>
              </a:xfrm>
              <a:prstGeom prst="rect">
                <a:avLst/>
              </a:prstGeom>
              <a:blipFill>
                <a:blip r:embed="rId14"/>
                <a:stretch>
                  <a:fillRect t="-7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1C395B-7BDF-8858-D0FD-5BEE3196BAAB}"/>
                  </a:ext>
                </a:extLst>
              </p:cNvPr>
              <p:cNvSpPr txBox="1"/>
              <p:nvPr/>
            </p:nvSpPr>
            <p:spPr>
              <a:xfrm>
                <a:off x="6805798" y="5807662"/>
                <a:ext cx="52205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1C395B-7BDF-8858-D0FD-5BEE3196B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798" y="5807662"/>
                <a:ext cx="5220584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874F525-1093-3A07-B72D-FDA18272E44F}"/>
                  </a:ext>
                </a:extLst>
              </p:cNvPr>
              <p:cNvSpPr txBox="1"/>
              <p:nvPr/>
            </p:nvSpPr>
            <p:spPr>
              <a:xfrm>
                <a:off x="6897076" y="5115614"/>
                <a:ext cx="28344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2400" b="0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874F525-1093-3A07-B72D-FDA18272E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076" y="5115614"/>
                <a:ext cx="2834484" cy="461665"/>
              </a:xfrm>
              <a:prstGeom prst="rect">
                <a:avLst/>
              </a:prstGeom>
              <a:blipFill>
                <a:blip r:embed="rId1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FAFCE5F-353E-AF19-919E-6F85A0A4B953}"/>
                  </a:ext>
                </a:extLst>
              </p:cNvPr>
              <p:cNvSpPr txBox="1"/>
              <p:nvPr/>
            </p:nvSpPr>
            <p:spPr>
              <a:xfrm>
                <a:off x="6873731" y="2983099"/>
                <a:ext cx="31040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𝑝𝑟𝑜𝑑𝑢𝑐𝑡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 −12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FAFCE5F-353E-AF19-919E-6F85A0A4B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731" y="2983099"/>
                <a:ext cx="3104046" cy="830997"/>
              </a:xfrm>
              <a:prstGeom prst="rect">
                <a:avLst/>
              </a:prstGeom>
              <a:blipFill>
                <a:blip r:embed="rId17"/>
                <a:stretch>
                  <a:fillRect l="-1768" b="-87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833B889-E6F0-EE6E-D559-ABF2EB3C32EC}"/>
                  </a:ext>
                </a:extLst>
              </p:cNvPr>
              <p:cNvSpPr/>
              <p:nvPr/>
            </p:nvSpPr>
            <p:spPr>
              <a:xfrm>
                <a:off x="6898334" y="3970449"/>
                <a:ext cx="32520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833B889-E6F0-EE6E-D559-ABF2EB3C3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334" y="3970449"/>
                <a:ext cx="3252064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E1F5A97-7DB8-24E4-EEB3-1ECAF3B90F8B}"/>
                  </a:ext>
                </a:extLst>
              </p:cNvPr>
              <p:cNvSpPr/>
              <p:nvPr/>
            </p:nvSpPr>
            <p:spPr>
              <a:xfrm>
                <a:off x="6897076" y="4504269"/>
                <a:ext cx="36663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E1F5A97-7DB8-24E4-EEB3-1ECAF3B90F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076" y="4504269"/>
                <a:ext cx="3666302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A4C6AA1-1AD0-6BB9-4C21-157B2813D2CC}"/>
                  </a:ext>
                </a:extLst>
              </p:cNvPr>
              <p:cNvSpPr txBox="1"/>
              <p:nvPr/>
            </p:nvSpPr>
            <p:spPr>
              <a:xfrm>
                <a:off x="10265809" y="3167764"/>
                <a:ext cx="14983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4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A4C6AA1-1AD0-6BB9-4C21-157B2813D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5809" y="3167764"/>
                <a:ext cx="1498348" cy="461665"/>
              </a:xfrm>
              <a:prstGeom prst="rect">
                <a:avLst/>
              </a:prstGeom>
              <a:blipFill>
                <a:blip r:embed="rId20"/>
                <a:stretch>
                  <a:fillRect l="-813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1DE4497-F779-FF05-EDB7-E4A0A9A27C4B}"/>
              </a:ext>
            </a:extLst>
          </p:cNvPr>
          <p:cNvCxnSpPr/>
          <p:nvPr/>
        </p:nvCxnSpPr>
        <p:spPr>
          <a:xfrm>
            <a:off x="6528048" y="2256176"/>
            <a:ext cx="0" cy="42593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91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/>
      <p:bldP spid="16" grpId="0"/>
      <p:bldP spid="17" grpId="0"/>
      <p:bldP spid="20" grpId="0"/>
      <p:bldP spid="23" grpId="0"/>
      <p:bldP spid="24" grpId="0"/>
      <p:bldP spid="26" grpId="0"/>
      <p:bldP spid="35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26214</TotalTime>
  <Words>423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1004</cp:revision>
  <dcterms:created xsi:type="dcterms:W3CDTF">2013-02-28T07:36:55Z</dcterms:created>
  <dcterms:modified xsi:type="dcterms:W3CDTF">2023-09-25T14:02:08Z</dcterms:modified>
</cp:coreProperties>
</file>