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674" r:id="rId2"/>
    <p:sldId id="681" r:id="rId3"/>
    <p:sldId id="688" r:id="rId4"/>
    <p:sldId id="689" r:id="rId5"/>
    <p:sldId id="690" r:id="rId6"/>
    <p:sldId id="684" r:id="rId7"/>
    <p:sldId id="666" r:id="rId8"/>
    <p:sldId id="677" r:id="rId9"/>
    <p:sldId id="678" r:id="rId10"/>
    <p:sldId id="676" r:id="rId11"/>
    <p:sldId id="679" r:id="rId12"/>
    <p:sldId id="672" r:id="rId13"/>
    <p:sldId id="682" r:id="rId14"/>
    <p:sldId id="683" r:id="rId15"/>
    <p:sldId id="685" r:id="rId16"/>
    <p:sldId id="68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0AA5C8-E732-42C8-B312-30727F4A6318}" v="30" dt="2024-12-05T04:37:19.4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02" autoAdjust="0"/>
    <p:restoredTop sz="88534" autoAdjust="0"/>
  </p:normalViewPr>
  <p:slideViewPr>
    <p:cSldViewPr>
      <p:cViewPr>
        <p:scale>
          <a:sx n="70" d="100"/>
          <a:sy n="70" d="100"/>
        </p:scale>
        <p:origin x="798" y="50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8D7F203-DC3F-4394-A404-91DAB69A4236}"/>
    <pc:docChg chg="undo custSel addSld modSld sldOrd modMainMaster modNotesMaster">
      <pc:chgData name="Stewart Gale" userId="3647ddd2-6040-41ae-a96d-232c23482af8" providerId="ADAL" clId="{C8D7F203-DC3F-4394-A404-91DAB69A4236}" dt="2023-08-24T11:00:15.814" v="1356" actId="478"/>
      <pc:docMkLst>
        <pc:docMk/>
      </pc:docMkLst>
      <pc:sldChg chg="delSp modSp mod">
        <pc:chgData name="Stewart Gale" userId="3647ddd2-6040-41ae-a96d-232c23482af8" providerId="ADAL" clId="{C8D7F203-DC3F-4394-A404-91DAB69A4236}" dt="2023-08-24T10:00:02.536" v="129" actId="1076"/>
        <pc:sldMkLst>
          <pc:docMk/>
          <pc:sldMk cId="3684407045" sldId="666"/>
        </pc:sldMkLst>
        <pc:spChg chg="mod topLvl">
          <ac:chgData name="Stewart Gale" userId="3647ddd2-6040-41ae-a96d-232c23482af8" providerId="ADAL" clId="{C8D7F203-DC3F-4394-A404-91DAB69A4236}" dt="2023-08-24T09:59:09.671" v="119" actId="1076"/>
          <ac:spMkLst>
            <pc:docMk/>
            <pc:sldMk cId="3684407045" sldId="666"/>
            <ac:spMk id="3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00:02.536" v="129" actId="1076"/>
          <ac:spMkLst>
            <pc:docMk/>
            <pc:sldMk cId="3684407045" sldId="666"/>
            <ac:spMk id="5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9:59:59.923" v="128" actId="1076"/>
          <ac:spMkLst>
            <pc:docMk/>
            <pc:sldMk cId="3684407045" sldId="666"/>
            <ac:spMk id="7" creationId="{00000000-0000-0000-0000-000000000000}"/>
          </ac:spMkLst>
        </pc:spChg>
        <pc:grpChg chg="del mod">
          <ac:chgData name="Stewart Gale" userId="3647ddd2-6040-41ae-a96d-232c23482af8" providerId="ADAL" clId="{C8D7F203-DC3F-4394-A404-91DAB69A4236}" dt="2023-08-24T09:58:34.068" v="95" actId="478"/>
          <ac:grpSpMkLst>
            <pc:docMk/>
            <pc:sldMk cId="3684407045" sldId="666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C8D7F203-DC3F-4394-A404-91DAB69A4236}" dt="2023-08-24T09:58:34.068" v="95" actId="478"/>
          <ac:cxnSpMkLst>
            <pc:docMk/>
            <pc:sldMk cId="3684407045" sldId="666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C8D7F203-DC3F-4394-A404-91DAB69A4236}" dt="2023-08-24T09:57:21.300" v="65" actId="113"/>
        <pc:sldMkLst>
          <pc:docMk/>
          <pc:sldMk cId="4129573998" sldId="667"/>
        </pc:sldMkLst>
        <pc:spChg chg="add mod">
          <ac:chgData name="Stewart Gale" userId="3647ddd2-6040-41ae-a96d-232c23482af8" providerId="ADAL" clId="{C8D7F203-DC3F-4394-A404-91DAB69A4236}" dt="2023-08-24T09:57:21.300" v="65" actId="113"/>
          <ac:spMkLst>
            <pc:docMk/>
            <pc:sldMk cId="4129573998" sldId="667"/>
            <ac:spMk id="4" creationId="{1B1CA7AF-6389-5125-B170-35CEB8CC484D}"/>
          </ac:spMkLst>
        </pc:spChg>
        <pc:spChg chg="mod">
          <ac:chgData name="Stewart Gale" userId="3647ddd2-6040-41ae-a96d-232c23482af8" providerId="ADAL" clId="{C8D7F203-DC3F-4394-A404-91DAB69A4236}" dt="2023-08-24T09:57:04.451" v="58" actId="403"/>
          <ac:spMkLst>
            <pc:docMk/>
            <pc:sldMk cId="4129573998" sldId="667"/>
            <ac:spMk id="7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k cId="4129573998" sldId="667"/>
            <ac:spMk id="23" creationId="{00000000-0000-0000-0000-000000000000}"/>
          </ac:spMkLst>
        </pc:spChg>
        <pc:grpChg chg="del mod">
          <ac:chgData name="Stewart Gale" userId="3647ddd2-6040-41ae-a96d-232c23482af8" providerId="ADAL" clId="{C8D7F203-DC3F-4394-A404-91DAB69A4236}" dt="2023-08-24T09:56:20.997" v="33" actId="478"/>
          <ac:grpSpMkLst>
            <pc:docMk/>
            <pc:sldMk cId="4129573998" sldId="667"/>
            <ac:grpSpMk id="17" creationId="{00000000-0000-0000-0000-000000000000}"/>
          </ac:grpSpMkLst>
        </pc:grpChg>
        <pc:picChg chg="mod">
          <ac:chgData name="Stewart Gale" userId="3647ddd2-6040-41ae-a96d-232c23482af8" providerId="ADAL" clId="{C8D7F203-DC3F-4394-A404-91DAB69A4236}" dt="2023-08-24T09:57:17.123" v="64" actId="1076"/>
          <ac:picMkLst>
            <pc:docMk/>
            <pc:sldMk cId="4129573998" sldId="667"/>
            <ac:picMk id="3" creationId="{00000000-0000-0000-0000-000000000000}"/>
          </ac:picMkLst>
        </pc:picChg>
        <pc:cxnChg chg="mod">
          <ac:chgData name="Stewart Gale" userId="3647ddd2-6040-41ae-a96d-232c23482af8" providerId="ADAL" clId="{C8D7F203-DC3F-4394-A404-91DAB69A4236}" dt="2023-08-24T08:11:26.560" v="0"/>
          <ac:cxnSpMkLst>
            <pc:docMk/>
            <pc:sldMk cId="4129573998" sldId="667"/>
            <ac:cxnSpMk id="24" creationId="{00000000-0000-0000-0000-000000000000}"/>
          </ac:cxnSpMkLst>
        </pc:cxnChg>
      </pc:sldChg>
      <pc:sldChg chg="delSp modSp mod">
        <pc:chgData name="Stewart Gale" userId="3647ddd2-6040-41ae-a96d-232c23482af8" providerId="ADAL" clId="{C8D7F203-DC3F-4394-A404-91DAB69A4236}" dt="2023-08-24T10:04:31.968" v="219" actId="113"/>
        <pc:sldMkLst>
          <pc:docMk/>
          <pc:sldMk cId="419090211" sldId="668"/>
        </pc:sldMkLst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k cId="419090211" sldId="668"/>
            <ac:spMk id="3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04:28.311" v="218" actId="14100"/>
          <ac:spMkLst>
            <pc:docMk/>
            <pc:sldMk cId="419090211" sldId="668"/>
            <ac:spMk id="5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04:06.439" v="211" actId="403"/>
          <ac:spMkLst>
            <pc:docMk/>
            <pc:sldMk cId="419090211" sldId="668"/>
            <ac:spMk id="10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04:13.509" v="213" actId="1076"/>
          <ac:spMkLst>
            <pc:docMk/>
            <pc:sldMk cId="419090211" sldId="668"/>
            <ac:spMk id="12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04:13.509" v="213" actId="1076"/>
          <ac:spMkLst>
            <pc:docMk/>
            <pc:sldMk cId="419090211" sldId="668"/>
            <ac:spMk id="13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04:13.509" v="213" actId="1076"/>
          <ac:spMkLst>
            <pc:docMk/>
            <pc:sldMk cId="419090211" sldId="668"/>
            <ac:spMk id="14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04:31.968" v="219" actId="113"/>
          <ac:spMkLst>
            <pc:docMk/>
            <pc:sldMk cId="419090211" sldId="668"/>
            <ac:spMk id="17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04:28.311" v="218" actId="14100"/>
          <ac:spMkLst>
            <pc:docMk/>
            <pc:sldMk cId="419090211" sldId="668"/>
            <ac:spMk id="32" creationId="{00000000-0000-0000-0000-000000000000}"/>
          </ac:spMkLst>
        </pc:spChg>
        <pc:grpChg chg="del mod">
          <ac:chgData name="Stewart Gale" userId="3647ddd2-6040-41ae-a96d-232c23482af8" providerId="ADAL" clId="{C8D7F203-DC3F-4394-A404-91DAB69A4236}" dt="2023-08-24T10:03:56.375" v="206" actId="478"/>
          <ac:grpSpMkLst>
            <pc:docMk/>
            <pc:sldMk cId="419090211" sldId="66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8D7F203-DC3F-4394-A404-91DAB69A4236}" dt="2023-08-24T08:11:26.560" v="0"/>
          <ac:cxnSpMkLst>
            <pc:docMk/>
            <pc:sldMk cId="419090211" sldId="66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C8D7F203-DC3F-4394-A404-91DAB69A4236}" dt="2023-08-24T10:04:22.591" v="216" actId="1076"/>
          <ac:cxnSpMkLst>
            <pc:docMk/>
            <pc:sldMk cId="419090211" sldId="668"/>
            <ac:cxnSpMk id="16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C8D7F203-DC3F-4394-A404-91DAB69A4236}" dt="2023-08-24T10:15:45.490" v="660" actId="1076"/>
        <pc:sldMkLst>
          <pc:docMk/>
          <pc:sldMk cId="248000673" sldId="672"/>
        </pc:sldMkLst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k cId="248000673" sldId="672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C8D7F203-DC3F-4394-A404-91DAB69A4236}" dt="2023-08-24T10:14:46.467" v="624" actId="478"/>
          <ac:spMkLst>
            <pc:docMk/>
            <pc:sldMk cId="248000673" sldId="672"/>
            <ac:spMk id="5" creationId="{06FE79D8-8094-C368-D437-277016BE1BA5}"/>
          </ac:spMkLst>
        </pc:spChg>
        <pc:spChg chg="mod">
          <ac:chgData name="Stewart Gale" userId="3647ddd2-6040-41ae-a96d-232c23482af8" providerId="ADAL" clId="{C8D7F203-DC3F-4394-A404-91DAB69A4236}" dt="2023-08-24T10:15:45.490" v="660" actId="1076"/>
          <ac:spMkLst>
            <pc:docMk/>
            <pc:sldMk cId="248000673" sldId="672"/>
            <ac:spMk id="10" creationId="{00000000-0000-0000-0000-000000000000}"/>
          </ac:spMkLst>
        </pc:spChg>
        <pc:grpChg chg="add del mod">
          <ac:chgData name="Stewart Gale" userId="3647ddd2-6040-41ae-a96d-232c23482af8" providerId="ADAL" clId="{C8D7F203-DC3F-4394-A404-91DAB69A4236}" dt="2023-08-24T10:05:17.106" v="244" actId="478"/>
          <ac:grpSpMkLst>
            <pc:docMk/>
            <pc:sldMk cId="248000673" sldId="67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8D7F203-DC3F-4394-A404-91DAB69A4236}" dt="2023-08-24T08:11:26.560" v="0"/>
          <ac:cxnSpMkLst>
            <pc:docMk/>
            <pc:sldMk cId="248000673" sldId="672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C8D7F203-DC3F-4394-A404-91DAB69A4236}" dt="2023-08-24T08:11:43.148" v="6" actId="255"/>
        <pc:sldMkLst>
          <pc:docMk/>
          <pc:sldMk cId="2332012089" sldId="674"/>
        </pc:sldMkLst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k cId="2332012089" sldId="674"/>
            <ac:spMk id="3" creationId="{1DCD659B-9B0F-4736-B272-47379BEFFD3A}"/>
          </ac:spMkLst>
        </pc:spChg>
        <pc:spChg chg="mod">
          <ac:chgData name="Stewart Gale" userId="3647ddd2-6040-41ae-a96d-232c23482af8" providerId="ADAL" clId="{C8D7F203-DC3F-4394-A404-91DAB69A4236}" dt="2023-08-24T08:11:43.148" v="6" actId="255"/>
          <ac:spMkLst>
            <pc:docMk/>
            <pc:sldMk cId="2332012089" sldId="674"/>
            <ac:spMk id="5" creationId="{00000000-0000-0000-0000-000000000000}"/>
          </ac:spMkLst>
        </pc:spChg>
        <pc:grpChg chg="del mod">
          <ac:chgData name="Stewart Gale" userId="3647ddd2-6040-41ae-a96d-232c23482af8" providerId="ADAL" clId="{C8D7F203-DC3F-4394-A404-91DAB69A4236}" dt="2023-08-24T08:11:27.945" v="1" actId="478"/>
          <ac:grpSpMkLst>
            <pc:docMk/>
            <pc:sldMk cId="2332012089" sldId="67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C8D7F203-DC3F-4394-A404-91DAB69A4236}" dt="2023-08-24T08:11:26.560" v="0"/>
          <ac:cxnSpMkLst>
            <pc:docMk/>
            <pc:sldMk cId="2332012089" sldId="674"/>
            <ac:cxnSpMk id="4" creationId="{694170A7-F542-433D-AE47-C7A950C348C9}"/>
          </ac:cxnSpMkLst>
        </pc:cxnChg>
      </pc:sldChg>
      <pc:sldChg chg="addSp delSp modSp mod">
        <pc:chgData name="Stewart Gale" userId="3647ddd2-6040-41ae-a96d-232c23482af8" providerId="ADAL" clId="{C8D7F203-DC3F-4394-A404-91DAB69A4236}" dt="2023-08-24T09:58:18.969" v="92" actId="113"/>
        <pc:sldMkLst>
          <pc:docMk/>
          <pc:sldMk cId="1139163932" sldId="675"/>
        </pc:sldMkLst>
        <pc:spChg chg="add mod">
          <ac:chgData name="Stewart Gale" userId="3647ddd2-6040-41ae-a96d-232c23482af8" providerId="ADAL" clId="{C8D7F203-DC3F-4394-A404-91DAB69A4236}" dt="2023-08-24T09:58:18.969" v="92" actId="113"/>
          <ac:spMkLst>
            <pc:docMk/>
            <pc:sldMk cId="1139163932" sldId="675"/>
            <ac:spMk id="4" creationId="{C372803B-90F7-3786-704B-524356C9D663}"/>
          </ac:spMkLst>
        </pc:spChg>
        <pc:spChg chg="mod">
          <ac:chgData name="Stewart Gale" userId="3647ddd2-6040-41ae-a96d-232c23482af8" providerId="ADAL" clId="{C8D7F203-DC3F-4394-A404-91DAB69A4236}" dt="2023-08-24T09:58:13.012" v="90" actId="404"/>
          <ac:spMkLst>
            <pc:docMk/>
            <pc:sldMk cId="1139163932" sldId="675"/>
            <ac:spMk id="18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9:58:13.012" v="90" actId="404"/>
          <ac:spMkLst>
            <pc:docMk/>
            <pc:sldMk cId="1139163932" sldId="675"/>
            <ac:spMk id="19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9:58:13.012" v="90" actId="404"/>
          <ac:spMkLst>
            <pc:docMk/>
            <pc:sldMk cId="1139163932" sldId="675"/>
            <ac:spMk id="20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9:58:13.012" v="90" actId="404"/>
          <ac:spMkLst>
            <pc:docMk/>
            <pc:sldMk cId="1139163932" sldId="675"/>
            <ac:spMk id="21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9:58:16.022" v="91" actId="1076"/>
          <ac:spMkLst>
            <pc:docMk/>
            <pc:sldMk cId="1139163932" sldId="675"/>
            <ac:spMk id="22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k cId="1139163932" sldId="675"/>
            <ac:spMk id="23" creationId="{00000000-0000-0000-0000-000000000000}"/>
          </ac:spMkLst>
        </pc:spChg>
        <pc:grpChg chg="mod">
          <ac:chgData name="Stewart Gale" userId="3647ddd2-6040-41ae-a96d-232c23482af8" providerId="ADAL" clId="{C8D7F203-DC3F-4394-A404-91DAB69A4236}" dt="2023-08-24T09:58:13.012" v="90" actId="404"/>
          <ac:grpSpMkLst>
            <pc:docMk/>
            <pc:sldMk cId="1139163932" sldId="675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C8D7F203-DC3F-4394-A404-91DAB69A4236}" dt="2023-08-24T09:57:24.657" v="66" actId="478"/>
          <ac:grpSpMkLst>
            <pc:docMk/>
            <pc:sldMk cId="1139163932" sldId="675"/>
            <ac:grpSpMk id="17" creationId="{00000000-0000-0000-0000-000000000000}"/>
          </ac:grpSpMkLst>
        </pc:grpChg>
        <pc:cxnChg chg="mod">
          <ac:chgData name="Stewart Gale" userId="3647ddd2-6040-41ae-a96d-232c23482af8" providerId="ADAL" clId="{C8D7F203-DC3F-4394-A404-91DAB69A4236}" dt="2023-08-24T08:11:26.560" v="0"/>
          <ac:cxnSpMkLst>
            <pc:docMk/>
            <pc:sldMk cId="1139163932" sldId="675"/>
            <ac:cxnSpMk id="24" creationId="{00000000-0000-0000-0000-000000000000}"/>
          </ac:cxnSpMkLst>
        </pc:cxnChg>
      </pc:sldChg>
      <pc:sldChg chg="delSp modSp mod">
        <pc:chgData name="Stewart Gale" userId="3647ddd2-6040-41ae-a96d-232c23482af8" providerId="ADAL" clId="{C8D7F203-DC3F-4394-A404-91DAB69A4236}" dt="2023-08-24T10:03:53.039" v="205" actId="1076"/>
        <pc:sldMkLst>
          <pc:docMk/>
          <pc:sldMk cId="2841071800" sldId="676"/>
        </pc:sldMkLst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k cId="2841071800" sldId="676"/>
            <ac:spMk id="3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k cId="2841071800" sldId="676"/>
            <ac:spMk id="6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k cId="2841071800" sldId="676"/>
            <ac:spMk id="10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k cId="2841071800" sldId="676"/>
            <ac:spMk id="11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k cId="2841071800" sldId="676"/>
            <ac:spMk id="16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k cId="2841071800" sldId="676"/>
            <ac:spMk id="20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k cId="2841071800" sldId="676"/>
            <ac:spMk id="22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k cId="2841071800" sldId="676"/>
            <ac:spMk id="30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03:25.788" v="199" actId="207"/>
          <ac:spMkLst>
            <pc:docMk/>
            <pc:sldMk cId="2841071800" sldId="676"/>
            <ac:spMk id="32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03:53.039" v="205" actId="1076"/>
          <ac:spMkLst>
            <pc:docMk/>
            <pc:sldMk cId="2841071800" sldId="676"/>
            <ac:spMk id="33" creationId="{00000000-0000-0000-0000-000000000000}"/>
          </ac:spMkLst>
        </pc:spChg>
        <pc:grpChg chg="del mod">
          <ac:chgData name="Stewart Gale" userId="3647ddd2-6040-41ae-a96d-232c23482af8" providerId="ADAL" clId="{C8D7F203-DC3F-4394-A404-91DAB69A4236}" dt="2023-08-24T10:02:25.552" v="177" actId="478"/>
          <ac:grpSpMkLst>
            <pc:docMk/>
            <pc:sldMk cId="2841071800" sldId="67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8D7F203-DC3F-4394-A404-91DAB69A4236}" dt="2023-08-24T08:11:26.560" v="0"/>
          <ac:cxnSpMkLst>
            <pc:docMk/>
            <pc:sldMk cId="2841071800" sldId="67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C8D7F203-DC3F-4394-A404-91DAB69A4236}" dt="2023-08-24T08:11:26.560" v="0"/>
          <ac:cxnSpMkLst>
            <pc:docMk/>
            <pc:sldMk cId="2841071800" sldId="676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C8D7F203-DC3F-4394-A404-91DAB69A4236}" dt="2023-08-24T08:11:26.560" v="0"/>
          <ac:cxnSpMkLst>
            <pc:docMk/>
            <pc:sldMk cId="2841071800" sldId="676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C8D7F203-DC3F-4394-A404-91DAB69A4236}" dt="2023-08-24T08:11:26.560" v="0"/>
          <ac:cxnSpMkLst>
            <pc:docMk/>
            <pc:sldMk cId="2841071800" sldId="676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C8D7F203-DC3F-4394-A404-91DAB69A4236}" dt="2023-08-24T08:11:26.560" v="0"/>
          <ac:cxnSpMkLst>
            <pc:docMk/>
            <pc:sldMk cId="2841071800" sldId="676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C8D7F203-DC3F-4394-A404-91DAB69A4236}" dt="2023-08-24T08:11:26.560" v="0"/>
          <ac:cxnSpMkLst>
            <pc:docMk/>
            <pc:sldMk cId="2841071800" sldId="676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C8D7F203-DC3F-4394-A404-91DAB69A4236}" dt="2023-08-24T08:11:26.560" v="0"/>
          <ac:cxnSpMkLst>
            <pc:docMk/>
            <pc:sldMk cId="2841071800" sldId="676"/>
            <ac:cxnSpMk id="27" creationId="{00000000-0000-0000-0000-000000000000}"/>
          </ac:cxnSpMkLst>
        </pc:cxnChg>
      </pc:sldChg>
      <pc:sldChg chg="delSp modSp mod">
        <pc:chgData name="Stewart Gale" userId="3647ddd2-6040-41ae-a96d-232c23482af8" providerId="ADAL" clId="{C8D7F203-DC3F-4394-A404-91DAB69A4236}" dt="2023-08-24T10:01:27.026" v="157" actId="207"/>
        <pc:sldMkLst>
          <pc:docMk/>
          <pc:sldMk cId="2127221395" sldId="677"/>
        </pc:sldMkLst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k cId="2127221395" sldId="677"/>
            <ac:spMk id="3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01:15.589" v="153" actId="207"/>
          <ac:spMkLst>
            <pc:docMk/>
            <pc:sldMk cId="2127221395" sldId="677"/>
            <ac:spMk id="5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01:27.026" v="157" actId="207"/>
          <ac:spMkLst>
            <pc:docMk/>
            <pc:sldMk cId="2127221395" sldId="677"/>
            <ac:spMk id="7" creationId="{00000000-0000-0000-0000-000000000000}"/>
          </ac:spMkLst>
        </pc:spChg>
        <pc:grpChg chg="del mod">
          <ac:chgData name="Stewart Gale" userId="3647ddd2-6040-41ae-a96d-232c23482af8" providerId="ADAL" clId="{C8D7F203-DC3F-4394-A404-91DAB69A4236}" dt="2023-08-24T10:00:05.590" v="130" actId="478"/>
          <ac:grpSpMkLst>
            <pc:docMk/>
            <pc:sldMk cId="2127221395" sldId="67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8D7F203-DC3F-4394-A404-91DAB69A4236}" dt="2023-08-24T08:11:26.560" v="0"/>
          <ac:cxnSpMkLst>
            <pc:docMk/>
            <pc:sldMk cId="2127221395" sldId="677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C8D7F203-DC3F-4394-A404-91DAB69A4236}" dt="2023-08-24T10:02:22.390" v="176" actId="207"/>
        <pc:sldMkLst>
          <pc:docMk/>
          <pc:sldMk cId="1436733680" sldId="678"/>
        </pc:sldMkLst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k cId="1436733680" sldId="678"/>
            <ac:spMk id="3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01:44.237" v="161" actId="1076"/>
          <ac:spMkLst>
            <pc:docMk/>
            <pc:sldMk cId="1436733680" sldId="678"/>
            <ac:spMk id="5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02:22.390" v="176" actId="207"/>
          <ac:spMkLst>
            <pc:docMk/>
            <pc:sldMk cId="1436733680" sldId="678"/>
            <ac:spMk id="7" creationId="{00000000-0000-0000-0000-000000000000}"/>
          </ac:spMkLst>
        </pc:spChg>
        <pc:grpChg chg="del mod">
          <ac:chgData name="Stewart Gale" userId="3647ddd2-6040-41ae-a96d-232c23482af8" providerId="ADAL" clId="{C8D7F203-DC3F-4394-A404-91DAB69A4236}" dt="2023-08-24T10:01:39.489" v="158" actId="478"/>
          <ac:grpSpMkLst>
            <pc:docMk/>
            <pc:sldMk cId="1436733680" sldId="67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8D7F203-DC3F-4394-A404-91DAB69A4236}" dt="2023-08-24T08:11:26.560" v="0"/>
          <ac:cxnSpMkLst>
            <pc:docMk/>
            <pc:sldMk cId="1436733680" sldId="678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C8D7F203-DC3F-4394-A404-91DAB69A4236}" dt="2023-08-24T09:56:16.977" v="32" actId="1076"/>
        <pc:sldMkLst>
          <pc:docMk/>
          <pc:sldMk cId="2280703245" sldId="679"/>
        </pc:sldMkLst>
        <pc:spChg chg="add mod">
          <ac:chgData name="Stewart Gale" userId="3647ddd2-6040-41ae-a96d-232c23482af8" providerId="ADAL" clId="{C8D7F203-DC3F-4394-A404-91DAB69A4236}" dt="2023-08-24T09:56:16.977" v="32" actId="1076"/>
          <ac:spMkLst>
            <pc:docMk/>
            <pc:sldMk cId="2280703245" sldId="679"/>
            <ac:spMk id="3" creationId="{F192A7AB-9EDB-C737-3D82-112A4689D99A}"/>
          </ac:spMkLst>
        </pc:spChg>
        <pc:spChg chg="mod">
          <ac:chgData name="Stewart Gale" userId="3647ddd2-6040-41ae-a96d-232c23482af8" providerId="ADAL" clId="{C8D7F203-DC3F-4394-A404-91DAB69A4236}" dt="2023-08-24T09:56:13.474" v="31" actId="1076"/>
          <ac:spMkLst>
            <pc:docMk/>
            <pc:sldMk cId="2280703245" sldId="679"/>
            <ac:spMk id="7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k cId="2280703245" sldId="679"/>
            <ac:spMk id="23" creationId="{00000000-0000-0000-0000-000000000000}"/>
          </ac:spMkLst>
        </pc:spChg>
        <pc:grpChg chg="del mod">
          <ac:chgData name="Stewart Gale" userId="3647ddd2-6040-41ae-a96d-232c23482af8" providerId="ADAL" clId="{C8D7F203-DC3F-4394-A404-91DAB69A4236}" dt="2023-08-24T09:55:13.143" v="7" actId="478"/>
          <ac:grpSpMkLst>
            <pc:docMk/>
            <pc:sldMk cId="2280703245" sldId="679"/>
            <ac:grpSpMk id="17" creationId="{00000000-0000-0000-0000-000000000000}"/>
          </ac:grpSpMkLst>
        </pc:grpChg>
        <pc:cxnChg chg="mod">
          <ac:chgData name="Stewart Gale" userId="3647ddd2-6040-41ae-a96d-232c23482af8" providerId="ADAL" clId="{C8D7F203-DC3F-4394-A404-91DAB69A4236}" dt="2023-08-24T08:11:26.560" v="0"/>
          <ac:cxnSpMkLst>
            <pc:docMk/>
            <pc:sldMk cId="2280703245" sldId="679"/>
            <ac:cxnSpMk id="2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C8D7F203-DC3F-4394-A404-91DAB69A4236}" dt="2023-08-24T10:16:19.244" v="673" actId="1076"/>
        <pc:sldMkLst>
          <pc:docMk/>
          <pc:sldMk cId="465185709" sldId="680"/>
        </pc:sldMkLst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k cId="465185709" sldId="680"/>
            <ac:spMk id="3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13:28.095" v="611" actId="1036"/>
          <ac:spMkLst>
            <pc:docMk/>
            <pc:sldMk cId="465185709" sldId="680"/>
            <ac:spMk id="5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13:21.036" v="608" actId="403"/>
          <ac:spMkLst>
            <pc:docMk/>
            <pc:sldMk cId="465185709" sldId="680"/>
            <ac:spMk id="6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13:21.036" v="608" actId="403"/>
          <ac:spMkLst>
            <pc:docMk/>
            <pc:sldMk cId="465185709" sldId="680"/>
            <ac:spMk id="7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13:21.036" v="608" actId="403"/>
          <ac:spMkLst>
            <pc:docMk/>
            <pc:sldMk cId="465185709" sldId="680"/>
            <ac:spMk id="8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13:21.036" v="608" actId="403"/>
          <ac:spMkLst>
            <pc:docMk/>
            <pc:sldMk cId="465185709" sldId="680"/>
            <ac:spMk id="9" creationId="{00000000-0000-0000-0000-000000000000}"/>
          </ac:spMkLst>
        </pc:spChg>
        <pc:spChg chg="add mod">
          <ac:chgData name="Stewart Gale" userId="3647ddd2-6040-41ae-a96d-232c23482af8" providerId="ADAL" clId="{C8D7F203-DC3F-4394-A404-91DAB69A4236}" dt="2023-08-24T10:16:19.244" v="673" actId="1076"/>
          <ac:spMkLst>
            <pc:docMk/>
            <pc:sldMk cId="465185709" sldId="680"/>
            <ac:spMk id="12" creationId="{EEE5401C-93C5-2962-189B-43236F31D36B}"/>
          </ac:spMkLst>
        </pc:spChg>
        <pc:spChg chg="mod">
          <ac:chgData name="Stewart Gale" userId="3647ddd2-6040-41ae-a96d-232c23482af8" providerId="ADAL" clId="{C8D7F203-DC3F-4394-A404-91DAB69A4236}" dt="2023-08-24T10:13:28.095" v="611" actId="1036"/>
          <ac:spMkLst>
            <pc:docMk/>
            <pc:sldMk cId="465185709" sldId="680"/>
            <ac:spMk id="14" creationId="{78FBB547-A296-48B7-9518-9454CE27244E}"/>
          </ac:spMkLst>
        </pc:spChg>
        <pc:spChg chg="mod">
          <ac:chgData name="Stewart Gale" userId="3647ddd2-6040-41ae-a96d-232c23482af8" providerId="ADAL" clId="{C8D7F203-DC3F-4394-A404-91DAB69A4236}" dt="2023-08-24T10:13:28.095" v="611" actId="1036"/>
          <ac:spMkLst>
            <pc:docMk/>
            <pc:sldMk cId="465185709" sldId="680"/>
            <ac:spMk id="16" creationId="{6FF1CF55-9741-4661-BDEB-11E23601FBCA}"/>
          </ac:spMkLst>
        </pc:spChg>
        <pc:spChg chg="mod">
          <ac:chgData name="Stewart Gale" userId="3647ddd2-6040-41ae-a96d-232c23482af8" providerId="ADAL" clId="{C8D7F203-DC3F-4394-A404-91DAB69A4236}" dt="2023-08-24T10:13:35.310" v="617" actId="1036"/>
          <ac:spMkLst>
            <pc:docMk/>
            <pc:sldMk cId="465185709" sldId="680"/>
            <ac:spMk id="17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10:13:28.095" v="611" actId="1036"/>
          <ac:spMkLst>
            <pc:docMk/>
            <pc:sldMk cId="465185709" sldId="680"/>
            <ac:spMk id="18" creationId="{A404E7E7-4D01-4AAB-9A84-77BB5A06B050}"/>
          </ac:spMkLst>
        </pc:spChg>
        <pc:spChg chg="mod">
          <ac:chgData name="Stewart Gale" userId="3647ddd2-6040-41ae-a96d-232c23482af8" providerId="ADAL" clId="{C8D7F203-DC3F-4394-A404-91DAB69A4236}" dt="2023-08-24T10:13:35.310" v="617" actId="1036"/>
          <ac:spMkLst>
            <pc:docMk/>
            <pc:sldMk cId="465185709" sldId="680"/>
            <ac:spMk id="19" creationId="{5CEF6060-7588-40C5-A577-260739B851DE}"/>
          </ac:spMkLst>
        </pc:spChg>
        <pc:spChg chg="mod">
          <ac:chgData name="Stewart Gale" userId="3647ddd2-6040-41ae-a96d-232c23482af8" providerId="ADAL" clId="{C8D7F203-DC3F-4394-A404-91DAB69A4236}" dt="2023-08-24T10:13:35.310" v="617" actId="1036"/>
          <ac:spMkLst>
            <pc:docMk/>
            <pc:sldMk cId="465185709" sldId="680"/>
            <ac:spMk id="21" creationId="{60E18337-CE1A-44BF-9BFC-86FDAF42F6A1}"/>
          </ac:spMkLst>
        </pc:spChg>
        <pc:spChg chg="mod">
          <ac:chgData name="Stewart Gale" userId="3647ddd2-6040-41ae-a96d-232c23482af8" providerId="ADAL" clId="{C8D7F203-DC3F-4394-A404-91DAB69A4236}" dt="2023-08-24T10:13:35.310" v="617" actId="1036"/>
          <ac:spMkLst>
            <pc:docMk/>
            <pc:sldMk cId="465185709" sldId="680"/>
            <ac:spMk id="23" creationId="{E4E9E092-B3FE-4E3F-BED5-504044306ED0}"/>
          </ac:spMkLst>
        </pc:spChg>
        <pc:spChg chg="mod">
          <ac:chgData name="Stewart Gale" userId="3647ddd2-6040-41ae-a96d-232c23482af8" providerId="ADAL" clId="{C8D7F203-DC3F-4394-A404-91DAB69A4236}" dt="2023-08-24T10:13:35.310" v="617" actId="1036"/>
          <ac:spMkLst>
            <pc:docMk/>
            <pc:sldMk cId="465185709" sldId="680"/>
            <ac:spMk id="25" creationId="{AA8AA652-6BD8-4107-9E18-BD7F0BDEF1DC}"/>
          </ac:spMkLst>
        </pc:spChg>
        <pc:spChg chg="mod">
          <ac:chgData name="Stewart Gale" userId="3647ddd2-6040-41ae-a96d-232c23482af8" providerId="ADAL" clId="{C8D7F203-DC3F-4394-A404-91DAB69A4236}" dt="2023-08-24T10:13:28.095" v="611" actId="1036"/>
          <ac:spMkLst>
            <pc:docMk/>
            <pc:sldMk cId="465185709" sldId="680"/>
            <ac:spMk id="29" creationId="{9087D7B2-41EF-4DF5-99EF-004D4881611F}"/>
          </ac:spMkLst>
        </pc:spChg>
        <pc:spChg chg="mod">
          <ac:chgData name="Stewart Gale" userId="3647ddd2-6040-41ae-a96d-232c23482af8" providerId="ADAL" clId="{C8D7F203-DC3F-4394-A404-91DAB69A4236}" dt="2023-08-24T10:13:28.095" v="611" actId="1036"/>
          <ac:spMkLst>
            <pc:docMk/>
            <pc:sldMk cId="465185709" sldId="680"/>
            <ac:spMk id="31" creationId="{954E538F-54FD-4344-AB5A-3143C510FDCF}"/>
          </ac:spMkLst>
        </pc:spChg>
        <pc:grpChg chg="del mod">
          <ac:chgData name="Stewart Gale" userId="3647ddd2-6040-41ae-a96d-232c23482af8" providerId="ADAL" clId="{C8D7F203-DC3F-4394-A404-91DAB69A4236}" dt="2023-08-24T10:07:06.427" v="365" actId="478"/>
          <ac:grpSpMkLst>
            <pc:docMk/>
            <pc:sldMk cId="465185709" sldId="680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C8D7F203-DC3F-4394-A404-91DAB69A4236}" dt="2023-08-24T10:13:24.486" v="609" actId="1076"/>
          <ac:grpSpMkLst>
            <pc:docMk/>
            <pc:sldMk cId="465185709" sldId="680"/>
            <ac:grpSpMk id="10" creationId="{9E2F34AF-AF97-A5C4-EDE5-D90925476315}"/>
          </ac:grpSpMkLst>
        </pc:grpChg>
        <pc:cxnChg chg="mod">
          <ac:chgData name="Stewart Gale" userId="3647ddd2-6040-41ae-a96d-232c23482af8" providerId="ADAL" clId="{C8D7F203-DC3F-4394-A404-91DAB69A4236}" dt="2023-08-24T08:11:26.560" v="0"/>
          <ac:cxnSpMkLst>
            <pc:docMk/>
            <pc:sldMk cId="465185709" sldId="68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C8D7F203-DC3F-4394-A404-91DAB69A4236}" dt="2023-08-24T10:13:21.036" v="608" actId="403"/>
          <ac:cxnSpMkLst>
            <pc:docMk/>
            <pc:sldMk cId="465185709" sldId="680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C8D7F203-DC3F-4394-A404-91DAB69A4236}" dt="2023-08-24T10:13:40.296" v="618" actId="1076"/>
          <ac:cxnSpMkLst>
            <pc:docMk/>
            <pc:sldMk cId="465185709" sldId="680"/>
            <ac:cxnSpMk id="27" creationId="{EF8F0332-5F0C-4915-B228-F568F331B678}"/>
          </ac:cxnSpMkLst>
        </pc:cxnChg>
      </pc:sldChg>
      <pc:sldChg chg="addSp delSp modSp new mod">
        <pc:chgData name="Stewart Gale" userId="3647ddd2-6040-41ae-a96d-232c23482af8" providerId="ADAL" clId="{C8D7F203-DC3F-4394-A404-91DAB69A4236}" dt="2023-08-24T10:08:18.670" v="461" actId="1076"/>
        <pc:sldMkLst>
          <pc:docMk/>
          <pc:sldMk cId="1350721578" sldId="681"/>
        </pc:sldMkLst>
        <pc:spChg chg="add mod">
          <ac:chgData name="Stewart Gale" userId="3647ddd2-6040-41ae-a96d-232c23482af8" providerId="ADAL" clId="{C8D7F203-DC3F-4394-A404-91DAB69A4236}" dt="2023-08-24T10:05:13.935" v="243" actId="1076"/>
          <ac:spMkLst>
            <pc:docMk/>
            <pc:sldMk cId="1350721578" sldId="681"/>
            <ac:spMk id="2" creationId="{E3C939F5-1FA4-34DA-5CDF-019E13DF7514}"/>
          </ac:spMkLst>
        </pc:spChg>
        <pc:spChg chg="add del mod">
          <ac:chgData name="Stewart Gale" userId="3647ddd2-6040-41ae-a96d-232c23482af8" providerId="ADAL" clId="{C8D7F203-DC3F-4394-A404-91DAB69A4236}" dt="2023-08-24T10:08:18.670" v="461" actId="1076"/>
          <ac:spMkLst>
            <pc:docMk/>
            <pc:sldMk cId="1350721578" sldId="681"/>
            <ac:spMk id="3" creationId="{24978219-B518-85D3-B7CC-655FCC0DF1C3}"/>
          </ac:spMkLst>
        </pc:spChg>
      </pc:sldChg>
      <pc:sldChg chg="addSp modSp new mod modAnim">
        <pc:chgData name="Stewart Gale" userId="3647ddd2-6040-41ae-a96d-232c23482af8" providerId="ADAL" clId="{C8D7F203-DC3F-4394-A404-91DAB69A4236}" dt="2023-08-24T10:22:18.658" v="814" actId="1076"/>
        <pc:sldMkLst>
          <pc:docMk/>
          <pc:sldMk cId="1495249254" sldId="682"/>
        </pc:sldMkLst>
        <pc:spChg chg="add mod">
          <ac:chgData name="Stewart Gale" userId="3647ddd2-6040-41ae-a96d-232c23482af8" providerId="ADAL" clId="{C8D7F203-DC3F-4394-A404-91DAB69A4236}" dt="2023-08-24T10:22:09.288" v="812" actId="20577"/>
          <ac:spMkLst>
            <pc:docMk/>
            <pc:sldMk cId="1495249254" sldId="682"/>
            <ac:spMk id="2" creationId="{23A22D61-86CE-D40F-FD39-A11018CE20A9}"/>
          </ac:spMkLst>
        </pc:spChg>
        <pc:spChg chg="add mod">
          <ac:chgData name="Stewart Gale" userId="3647ddd2-6040-41ae-a96d-232c23482af8" providerId="ADAL" clId="{C8D7F203-DC3F-4394-A404-91DAB69A4236}" dt="2023-08-24T10:22:16.856" v="813" actId="1076"/>
          <ac:spMkLst>
            <pc:docMk/>
            <pc:sldMk cId="1495249254" sldId="682"/>
            <ac:spMk id="3" creationId="{40CA9CDF-2C68-9E34-A46D-C9003745D40E}"/>
          </ac:spMkLst>
        </pc:spChg>
        <pc:spChg chg="add mod">
          <ac:chgData name="Stewart Gale" userId="3647ddd2-6040-41ae-a96d-232c23482af8" providerId="ADAL" clId="{C8D7F203-DC3F-4394-A404-91DAB69A4236}" dt="2023-08-24T10:22:18.658" v="814" actId="1076"/>
          <ac:spMkLst>
            <pc:docMk/>
            <pc:sldMk cId="1495249254" sldId="682"/>
            <ac:spMk id="4" creationId="{0D060952-F435-A601-E390-F6FE860DE934}"/>
          </ac:spMkLst>
        </pc:spChg>
        <pc:spChg chg="add mod">
          <ac:chgData name="Stewart Gale" userId="3647ddd2-6040-41ae-a96d-232c23482af8" providerId="ADAL" clId="{C8D7F203-DC3F-4394-A404-91DAB69A4236}" dt="2023-08-24T10:21:04.133" v="786" actId="1076"/>
          <ac:spMkLst>
            <pc:docMk/>
            <pc:sldMk cId="1495249254" sldId="682"/>
            <ac:spMk id="6" creationId="{8387273C-7C5A-D58C-4273-CE4B36D7277C}"/>
          </ac:spMkLst>
        </pc:spChg>
        <pc:spChg chg="add mod">
          <ac:chgData name="Stewart Gale" userId="3647ddd2-6040-41ae-a96d-232c23482af8" providerId="ADAL" clId="{C8D7F203-DC3F-4394-A404-91DAB69A4236}" dt="2023-08-24T10:20:48.856" v="783" actId="1076"/>
          <ac:spMkLst>
            <pc:docMk/>
            <pc:sldMk cId="1495249254" sldId="682"/>
            <ac:spMk id="8" creationId="{A942009C-F0B0-485B-759A-2A01D91B23C5}"/>
          </ac:spMkLst>
        </pc:spChg>
        <pc:spChg chg="add mod">
          <ac:chgData name="Stewart Gale" userId="3647ddd2-6040-41ae-a96d-232c23482af8" providerId="ADAL" clId="{C8D7F203-DC3F-4394-A404-91DAB69A4236}" dt="2023-08-24T10:20:48.856" v="783" actId="1076"/>
          <ac:spMkLst>
            <pc:docMk/>
            <pc:sldMk cId="1495249254" sldId="682"/>
            <ac:spMk id="10" creationId="{9161CC44-F874-7BB5-505F-578045D6AC00}"/>
          </ac:spMkLst>
        </pc:spChg>
        <pc:spChg chg="add mod">
          <ac:chgData name="Stewart Gale" userId="3647ddd2-6040-41ae-a96d-232c23482af8" providerId="ADAL" clId="{C8D7F203-DC3F-4394-A404-91DAB69A4236}" dt="2023-08-24T10:20:48.856" v="783" actId="1076"/>
          <ac:spMkLst>
            <pc:docMk/>
            <pc:sldMk cId="1495249254" sldId="682"/>
            <ac:spMk id="11" creationId="{227A9325-5F26-2F89-55BA-0F03AA277AB0}"/>
          </ac:spMkLst>
        </pc:spChg>
        <pc:spChg chg="add mod">
          <ac:chgData name="Stewart Gale" userId="3647ddd2-6040-41ae-a96d-232c23482af8" providerId="ADAL" clId="{C8D7F203-DC3F-4394-A404-91DAB69A4236}" dt="2023-08-24T10:21:16.582" v="791" actId="1076"/>
          <ac:spMkLst>
            <pc:docMk/>
            <pc:sldMk cId="1495249254" sldId="682"/>
            <ac:spMk id="13" creationId="{30CDE99B-C54E-22A8-D6B0-25B14D88AE0D}"/>
          </ac:spMkLst>
        </pc:spChg>
        <pc:spChg chg="add mod">
          <ac:chgData name="Stewart Gale" userId="3647ddd2-6040-41ae-a96d-232c23482af8" providerId="ADAL" clId="{C8D7F203-DC3F-4394-A404-91DAB69A4236}" dt="2023-08-24T10:21:04.133" v="786" actId="1076"/>
          <ac:spMkLst>
            <pc:docMk/>
            <pc:sldMk cId="1495249254" sldId="682"/>
            <ac:spMk id="16" creationId="{418D51B6-4325-4C4C-D9C4-438A0E90081A}"/>
          </ac:spMkLst>
        </pc:spChg>
        <pc:spChg chg="add mod">
          <ac:chgData name="Stewart Gale" userId="3647ddd2-6040-41ae-a96d-232c23482af8" providerId="ADAL" clId="{C8D7F203-DC3F-4394-A404-91DAB69A4236}" dt="2023-08-24T10:22:05.612" v="809" actId="1076"/>
          <ac:spMkLst>
            <pc:docMk/>
            <pc:sldMk cId="1495249254" sldId="682"/>
            <ac:spMk id="18" creationId="{012386EF-827B-D6BE-8925-FCF2D3AE6093}"/>
          </ac:spMkLst>
        </pc:spChg>
        <pc:cxnChg chg="add mod">
          <ac:chgData name="Stewart Gale" userId="3647ddd2-6040-41ae-a96d-232c23482af8" providerId="ADAL" clId="{C8D7F203-DC3F-4394-A404-91DAB69A4236}" dt="2023-08-24T10:21:45.223" v="804" actId="1076"/>
          <ac:cxnSpMkLst>
            <pc:docMk/>
            <pc:sldMk cId="1495249254" sldId="682"/>
            <ac:cxnSpMk id="12" creationId="{145056BC-8E94-E7C3-CE7F-8C51858F3BCF}"/>
          </ac:cxnSpMkLst>
        </pc:cxnChg>
      </pc:sldChg>
      <pc:sldChg chg="addSp modSp new mod">
        <pc:chgData name="Stewart Gale" userId="3647ddd2-6040-41ae-a96d-232c23482af8" providerId="ADAL" clId="{C8D7F203-DC3F-4394-A404-91DAB69A4236}" dt="2023-08-24T10:22:59.661" v="821" actId="1076"/>
        <pc:sldMkLst>
          <pc:docMk/>
          <pc:sldMk cId="3392259309" sldId="683"/>
        </pc:sldMkLst>
        <pc:picChg chg="add mod">
          <ac:chgData name="Stewart Gale" userId="3647ddd2-6040-41ae-a96d-232c23482af8" providerId="ADAL" clId="{C8D7F203-DC3F-4394-A404-91DAB69A4236}" dt="2023-08-24T10:22:59.661" v="821" actId="1076"/>
          <ac:picMkLst>
            <pc:docMk/>
            <pc:sldMk cId="3392259309" sldId="683"/>
            <ac:picMk id="2" creationId="{85305BB0-6871-EFB8-8C7B-3B1E7AB6B7ED}"/>
          </ac:picMkLst>
        </pc:picChg>
      </pc:sldChg>
      <pc:sldChg chg="addSp delSp modSp new mod ord delAnim modAnim">
        <pc:chgData name="Stewart Gale" userId="3647ddd2-6040-41ae-a96d-232c23482af8" providerId="ADAL" clId="{C8D7F203-DC3F-4394-A404-91DAB69A4236}" dt="2023-08-24T10:48:22.501" v="1205" actId="1036"/>
        <pc:sldMkLst>
          <pc:docMk/>
          <pc:sldMk cId="1953721098" sldId="684"/>
        </pc:sldMkLst>
        <pc:spChg chg="add mod">
          <ac:chgData name="Stewart Gale" userId="3647ddd2-6040-41ae-a96d-232c23482af8" providerId="ADAL" clId="{C8D7F203-DC3F-4394-A404-91DAB69A4236}" dt="2023-08-24T10:23:31.912" v="828"/>
          <ac:spMkLst>
            <pc:docMk/>
            <pc:sldMk cId="1953721098" sldId="684"/>
            <ac:spMk id="3" creationId="{29C84BA8-66EC-755C-B7AA-E6C650724FEF}"/>
          </ac:spMkLst>
        </pc:spChg>
        <pc:spChg chg="add mod">
          <ac:chgData name="Stewart Gale" userId="3647ddd2-6040-41ae-a96d-232c23482af8" providerId="ADAL" clId="{C8D7F203-DC3F-4394-A404-91DAB69A4236}" dt="2023-08-24T10:27:32.600" v="905" actId="404"/>
          <ac:spMkLst>
            <pc:docMk/>
            <pc:sldMk cId="1953721098" sldId="684"/>
            <ac:spMk id="6" creationId="{898DDFF6-A53F-0221-0DFF-8B10C4F8ABB4}"/>
          </ac:spMkLst>
        </pc:spChg>
        <pc:spChg chg="add mod">
          <ac:chgData name="Stewart Gale" userId="3647ddd2-6040-41ae-a96d-232c23482af8" providerId="ADAL" clId="{C8D7F203-DC3F-4394-A404-91DAB69A4236}" dt="2023-08-24T10:27:39.551" v="907" actId="1076"/>
          <ac:spMkLst>
            <pc:docMk/>
            <pc:sldMk cId="1953721098" sldId="684"/>
            <ac:spMk id="7" creationId="{8930D1A3-7A05-E6B1-1C46-FBC7281BC6C9}"/>
          </ac:spMkLst>
        </pc:spChg>
        <pc:spChg chg="add mod">
          <ac:chgData name="Stewart Gale" userId="3647ddd2-6040-41ae-a96d-232c23482af8" providerId="ADAL" clId="{C8D7F203-DC3F-4394-A404-91DAB69A4236}" dt="2023-08-24T10:25:02.127" v="867" actId="14100"/>
          <ac:spMkLst>
            <pc:docMk/>
            <pc:sldMk cId="1953721098" sldId="684"/>
            <ac:spMk id="8" creationId="{8D86CF94-9096-8ED2-FEB5-09C6B91AD591}"/>
          </ac:spMkLst>
        </pc:spChg>
        <pc:spChg chg="add mod">
          <ac:chgData name="Stewart Gale" userId="3647ddd2-6040-41ae-a96d-232c23482af8" providerId="ADAL" clId="{C8D7F203-DC3F-4394-A404-91DAB69A4236}" dt="2023-08-24T10:37:56.524" v="1013" actId="1035"/>
          <ac:spMkLst>
            <pc:docMk/>
            <pc:sldMk cId="1953721098" sldId="684"/>
            <ac:spMk id="9" creationId="{91B2BA1A-82C1-0D98-99F6-D5E912593F0C}"/>
          </ac:spMkLst>
        </pc:spChg>
        <pc:spChg chg="add del mod">
          <ac:chgData name="Stewart Gale" userId="3647ddd2-6040-41ae-a96d-232c23482af8" providerId="ADAL" clId="{C8D7F203-DC3F-4394-A404-91DAB69A4236}" dt="2023-08-24T10:33:34.045" v="913" actId="478"/>
          <ac:spMkLst>
            <pc:docMk/>
            <pc:sldMk cId="1953721098" sldId="684"/>
            <ac:spMk id="10" creationId="{4F12AA04-8796-070A-38FB-FD420D3A55BE}"/>
          </ac:spMkLst>
        </pc:spChg>
        <pc:spChg chg="add mod">
          <ac:chgData name="Stewart Gale" userId="3647ddd2-6040-41ae-a96d-232c23482af8" providerId="ADAL" clId="{C8D7F203-DC3F-4394-A404-91DAB69A4236}" dt="2023-08-24T10:37:56.524" v="1013" actId="1035"/>
          <ac:spMkLst>
            <pc:docMk/>
            <pc:sldMk cId="1953721098" sldId="684"/>
            <ac:spMk id="11" creationId="{E495E1AD-D269-3F9B-3014-989A247A954B}"/>
          </ac:spMkLst>
        </pc:spChg>
        <pc:spChg chg="add mod">
          <ac:chgData name="Stewart Gale" userId="3647ddd2-6040-41ae-a96d-232c23482af8" providerId="ADAL" clId="{C8D7F203-DC3F-4394-A404-91DAB69A4236}" dt="2023-08-24T10:37:56.524" v="1013" actId="1035"/>
          <ac:spMkLst>
            <pc:docMk/>
            <pc:sldMk cId="1953721098" sldId="684"/>
            <ac:spMk id="12" creationId="{ABBB1E99-24F5-3BD7-2847-6A0C2079E06E}"/>
          </ac:spMkLst>
        </pc:spChg>
        <pc:spChg chg="add del mod">
          <ac:chgData name="Stewart Gale" userId="3647ddd2-6040-41ae-a96d-232c23482af8" providerId="ADAL" clId="{C8D7F203-DC3F-4394-A404-91DAB69A4236}" dt="2023-08-24T10:34:06.251" v="937"/>
          <ac:spMkLst>
            <pc:docMk/>
            <pc:sldMk cId="1953721098" sldId="684"/>
            <ac:spMk id="13" creationId="{074D82FE-0CA1-632C-7C8D-6BA826543186}"/>
          </ac:spMkLst>
        </pc:spChg>
        <pc:spChg chg="add del mod">
          <ac:chgData name="Stewart Gale" userId="3647ddd2-6040-41ae-a96d-232c23482af8" providerId="ADAL" clId="{C8D7F203-DC3F-4394-A404-91DAB69A4236}" dt="2023-08-24T10:34:38.973" v="945"/>
          <ac:spMkLst>
            <pc:docMk/>
            <pc:sldMk cId="1953721098" sldId="684"/>
            <ac:spMk id="14" creationId="{E361288E-D0FD-39F4-69E2-5812403E478A}"/>
          </ac:spMkLst>
        </pc:spChg>
        <pc:spChg chg="add mod">
          <ac:chgData name="Stewart Gale" userId="3647ddd2-6040-41ae-a96d-232c23482af8" providerId="ADAL" clId="{C8D7F203-DC3F-4394-A404-91DAB69A4236}" dt="2023-08-24T10:39:11.223" v="1041" actId="1076"/>
          <ac:spMkLst>
            <pc:docMk/>
            <pc:sldMk cId="1953721098" sldId="684"/>
            <ac:spMk id="15" creationId="{CB8034F9-F73B-37E4-9E8A-AB3E0284FEC3}"/>
          </ac:spMkLst>
        </pc:spChg>
        <pc:spChg chg="add mod">
          <ac:chgData name="Stewart Gale" userId="3647ddd2-6040-41ae-a96d-232c23482af8" providerId="ADAL" clId="{C8D7F203-DC3F-4394-A404-91DAB69A4236}" dt="2023-08-24T10:46:37.926" v="1160" actId="1076"/>
          <ac:spMkLst>
            <pc:docMk/>
            <pc:sldMk cId="1953721098" sldId="684"/>
            <ac:spMk id="16" creationId="{D04ECB0F-01C6-B1B9-90A2-9CCD7CE5F691}"/>
          </ac:spMkLst>
        </pc:spChg>
        <pc:spChg chg="add mod">
          <ac:chgData name="Stewart Gale" userId="3647ddd2-6040-41ae-a96d-232c23482af8" providerId="ADAL" clId="{C8D7F203-DC3F-4394-A404-91DAB69A4236}" dt="2023-08-24T10:40:22.264" v="1066" actId="1036"/>
          <ac:spMkLst>
            <pc:docMk/>
            <pc:sldMk cId="1953721098" sldId="684"/>
            <ac:spMk id="17" creationId="{98D0B0AF-CDAF-43FC-35EF-5E823C2C2E66}"/>
          </ac:spMkLst>
        </pc:spChg>
        <pc:spChg chg="add mod">
          <ac:chgData name="Stewart Gale" userId="3647ddd2-6040-41ae-a96d-232c23482af8" providerId="ADAL" clId="{C8D7F203-DC3F-4394-A404-91DAB69A4236}" dt="2023-08-24T10:48:22.501" v="1205" actId="1036"/>
          <ac:spMkLst>
            <pc:docMk/>
            <pc:sldMk cId="1953721098" sldId="684"/>
            <ac:spMk id="19" creationId="{A0B9787E-A046-2F7B-C832-9514B60ECEC4}"/>
          </ac:spMkLst>
        </pc:spChg>
        <pc:spChg chg="add mod">
          <ac:chgData name="Stewart Gale" userId="3647ddd2-6040-41ae-a96d-232c23482af8" providerId="ADAL" clId="{C8D7F203-DC3F-4394-A404-91DAB69A4236}" dt="2023-08-24T10:40:25.333" v="1068" actId="1035"/>
          <ac:spMkLst>
            <pc:docMk/>
            <pc:sldMk cId="1953721098" sldId="684"/>
            <ac:spMk id="20" creationId="{CB680C87-69FE-306D-344F-425C6F2C6B5B}"/>
          </ac:spMkLst>
        </pc:spChg>
        <pc:spChg chg="add mod">
          <ac:chgData name="Stewart Gale" userId="3647ddd2-6040-41ae-a96d-232c23482af8" providerId="ADAL" clId="{C8D7F203-DC3F-4394-A404-91DAB69A4236}" dt="2023-08-24T10:41:08.915" v="1084" actId="1076"/>
          <ac:spMkLst>
            <pc:docMk/>
            <pc:sldMk cId="1953721098" sldId="684"/>
            <ac:spMk id="21" creationId="{FE35DDD3-29D8-51FD-0CA6-7B8408877C7E}"/>
          </ac:spMkLst>
        </pc:spChg>
        <pc:picChg chg="add del mod">
          <ac:chgData name="Stewart Gale" userId="3647ddd2-6040-41ae-a96d-232c23482af8" providerId="ADAL" clId="{C8D7F203-DC3F-4394-A404-91DAB69A4236}" dt="2023-08-24T10:35:46.941" v="964" actId="478"/>
          <ac:picMkLst>
            <pc:docMk/>
            <pc:sldMk cId="1953721098" sldId="684"/>
            <ac:picMk id="2" creationId="{C1549E69-ADCE-5FEA-FFCC-C53430F1108D}"/>
          </ac:picMkLst>
        </pc:picChg>
        <pc:picChg chg="add mod modCrop">
          <ac:chgData name="Stewart Gale" userId="3647ddd2-6040-41ae-a96d-232c23482af8" providerId="ADAL" clId="{C8D7F203-DC3F-4394-A404-91DAB69A4236}" dt="2023-08-24T10:39:35.457" v="1058" actId="1076"/>
          <ac:picMkLst>
            <pc:docMk/>
            <pc:sldMk cId="1953721098" sldId="684"/>
            <ac:picMk id="4" creationId="{08CF4347-AC97-2392-3B7B-7A07B01BD0ED}"/>
          </ac:picMkLst>
        </pc:picChg>
        <pc:picChg chg="add del mod">
          <ac:chgData name="Stewart Gale" userId="3647ddd2-6040-41ae-a96d-232c23482af8" providerId="ADAL" clId="{C8D7F203-DC3F-4394-A404-91DAB69A4236}" dt="2023-08-24T10:23:58.046" v="837" actId="478"/>
          <ac:picMkLst>
            <pc:docMk/>
            <pc:sldMk cId="1953721098" sldId="684"/>
            <ac:picMk id="5" creationId="{7AC3A326-1DB6-09EA-1031-B4595DFF758D}"/>
          </ac:picMkLst>
        </pc:picChg>
      </pc:sldChg>
      <pc:sldChg chg="addSp delSp modSp add mod delAnim modAnim">
        <pc:chgData name="Stewart Gale" userId="3647ddd2-6040-41ae-a96d-232c23482af8" providerId="ADAL" clId="{C8D7F203-DC3F-4394-A404-91DAB69A4236}" dt="2023-08-24T10:49:02.201" v="1215"/>
        <pc:sldMkLst>
          <pc:docMk/>
          <pc:sldMk cId="625401655" sldId="685"/>
        </pc:sldMkLst>
        <pc:spChg chg="add mod">
          <ac:chgData name="Stewart Gale" userId="3647ddd2-6040-41ae-a96d-232c23482af8" providerId="ADAL" clId="{C8D7F203-DC3F-4394-A404-91DAB69A4236}" dt="2023-08-24T10:45:26.255" v="1137" actId="20577"/>
          <ac:spMkLst>
            <pc:docMk/>
            <pc:sldMk cId="625401655" sldId="685"/>
            <ac:spMk id="4" creationId="{FBB93F83-BFA2-CED8-02D6-6E15B372C239}"/>
          </ac:spMkLst>
        </pc:spChg>
        <pc:spChg chg="add mod">
          <ac:chgData name="Stewart Gale" userId="3647ddd2-6040-41ae-a96d-232c23482af8" providerId="ADAL" clId="{C8D7F203-DC3F-4394-A404-91DAB69A4236}" dt="2023-08-24T10:45:28.476" v="1139" actId="20577"/>
          <ac:spMkLst>
            <pc:docMk/>
            <pc:sldMk cId="625401655" sldId="685"/>
            <ac:spMk id="5" creationId="{1F2F0143-0CCD-3DF5-943F-7A88A3DF9979}"/>
          </ac:spMkLst>
        </pc:spChg>
        <pc:spChg chg="add mod">
          <ac:chgData name="Stewart Gale" userId="3647ddd2-6040-41ae-a96d-232c23482af8" providerId="ADAL" clId="{C8D7F203-DC3F-4394-A404-91DAB69A4236}" dt="2023-08-24T10:45:30.640" v="1141" actId="20577"/>
          <ac:spMkLst>
            <pc:docMk/>
            <pc:sldMk cId="625401655" sldId="685"/>
            <ac:spMk id="6" creationId="{2D8D26D9-1CD5-AA61-320A-D2BE27782574}"/>
          </ac:spMkLst>
        </pc:spChg>
        <pc:spChg chg="add mod">
          <ac:chgData name="Stewart Gale" userId="3647ddd2-6040-41ae-a96d-232c23482af8" providerId="ADAL" clId="{C8D7F203-DC3F-4394-A404-91DAB69A4236}" dt="2023-08-24T10:45:45.487" v="1148" actId="1076"/>
          <ac:spMkLst>
            <pc:docMk/>
            <pc:sldMk cId="625401655" sldId="685"/>
            <ac:spMk id="7" creationId="{04363EBA-D3D2-0B55-1109-9D2E197D5E1F}"/>
          </ac:spMkLst>
        </pc:spChg>
        <pc:spChg chg="add mod">
          <ac:chgData name="Stewart Gale" userId="3647ddd2-6040-41ae-a96d-232c23482af8" providerId="ADAL" clId="{C8D7F203-DC3F-4394-A404-91DAB69A4236}" dt="2023-08-24T10:48:12.455" v="1201" actId="113"/>
          <ac:spMkLst>
            <pc:docMk/>
            <pc:sldMk cId="625401655" sldId="685"/>
            <ac:spMk id="8" creationId="{62009681-B3AE-734F-3B04-2DED6D478E5F}"/>
          </ac:spMkLst>
        </pc:spChg>
        <pc:spChg chg="add del mod">
          <ac:chgData name="Stewart Gale" userId="3647ddd2-6040-41ae-a96d-232c23482af8" providerId="ADAL" clId="{C8D7F203-DC3F-4394-A404-91DAB69A4236}" dt="2023-08-24T10:46:35.616" v="1159" actId="478"/>
          <ac:spMkLst>
            <pc:docMk/>
            <pc:sldMk cId="625401655" sldId="685"/>
            <ac:spMk id="9" creationId="{8C693650-61A7-D655-50F3-B5FB16902AEC}"/>
          </ac:spMkLst>
        </pc:spChg>
        <pc:spChg chg="add mod">
          <ac:chgData name="Stewart Gale" userId="3647ddd2-6040-41ae-a96d-232c23482af8" providerId="ADAL" clId="{C8D7F203-DC3F-4394-A404-91DAB69A4236}" dt="2023-08-24T10:48:28.571" v="1207" actId="1038"/>
          <ac:spMkLst>
            <pc:docMk/>
            <pc:sldMk cId="625401655" sldId="685"/>
            <ac:spMk id="10" creationId="{FD6BF400-3F45-C3E9-BA06-D6C08A0980F9}"/>
          </ac:spMkLst>
        </pc:spChg>
        <pc:spChg chg="add del mod">
          <ac:chgData name="Stewart Gale" userId="3647ddd2-6040-41ae-a96d-232c23482af8" providerId="ADAL" clId="{C8D7F203-DC3F-4394-A404-91DAB69A4236}" dt="2023-08-24T10:47:01.078" v="1171" actId="478"/>
          <ac:spMkLst>
            <pc:docMk/>
            <pc:sldMk cId="625401655" sldId="685"/>
            <ac:spMk id="11" creationId="{02E94843-4658-E9F6-8856-2C93ED35EA84}"/>
          </ac:spMkLst>
        </pc:spChg>
        <pc:spChg chg="add mod">
          <ac:chgData name="Stewart Gale" userId="3647ddd2-6040-41ae-a96d-232c23482af8" providerId="ADAL" clId="{C8D7F203-DC3F-4394-A404-91DAB69A4236}" dt="2023-08-24T10:48:28.571" v="1207" actId="1038"/>
          <ac:spMkLst>
            <pc:docMk/>
            <pc:sldMk cId="625401655" sldId="685"/>
            <ac:spMk id="12" creationId="{9685D44B-A6C9-33D0-DDDD-E45C59D5485B}"/>
          </ac:spMkLst>
        </pc:spChg>
        <pc:spChg chg="add mod">
          <ac:chgData name="Stewart Gale" userId="3647ddd2-6040-41ae-a96d-232c23482af8" providerId="ADAL" clId="{C8D7F203-DC3F-4394-A404-91DAB69A4236}" dt="2023-08-24T10:48:43.255" v="1211" actId="14100"/>
          <ac:spMkLst>
            <pc:docMk/>
            <pc:sldMk cId="625401655" sldId="685"/>
            <ac:spMk id="13" creationId="{0E4663F3-75E3-FA44-FB38-DAA1F7FCFBBF}"/>
          </ac:spMkLst>
        </pc:spChg>
        <pc:picChg chg="mod modCrop">
          <ac:chgData name="Stewart Gale" userId="3647ddd2-6040-41ae-a96d-232c23482af8" providerId="ADAL" clId="{C8D7F203-DC3F-4394-A404-91DAB69A4236}" dt="2023-08-24T10:40:49.984" v="1074" actId="14100"/>
          <ac:picMkLst>
            <pc:docMk/>
            <pc:sldMk cId="625401655" sldId="685"/>
            <ac:picMk id="2" creationId="{85305BB0-6871-EFB8-8C7B-3B1E7AB6B7ED}"/>
          </ac:picMkLst>
        </pc:picChg>
        <pc:picChg chg="add del mod">
          <ac:chgData name="Stewart Gale" userId="3647ddd2-6040-41ae-a96d-232c23482af8" providerId="ADAL" clId="{C8D7F203-DC3F-4394-A404-91DAB69A4236}" dt="2023-08-24T10:48:44.661" v="1212" actId="478"/>
          <ac:picMkLst>
            <pc:docMk/>
            <pc:sldMk cId="625401655" sldId="685"/>
            <ac:picMk id="3" creationId="{85E35816-05A4-EE1A-5FFE-A19FAC875691}"/>
          </ac:picMkLst>
        </pc:picChg>
      </pc:sldChg>
      <pc:sldChg chg="addSp delSp modSp add mod delAnim modAnim">
        <pc:chgData name="Stewart Gale" userId="3647ddd2-6040-41ae-a96d-232c23482af8" providerId="ADAL" clId="{C8D7F203-DC3F-4394-A404-91DAB69A4236}" dt="2023-08-24T11:00:15.814" v="1356" actId="478"/>
        <pc:sldMkLst>
          <pc:docMk/>
          <pc:sldMk cId="2203265932" sldId="686"/>
        </pc:sldMkLst>
        <pc:spChg chg="add mod">
          <ac:chgData name="Stewart Gale" userId="3647ddd2-6040-41ae-a96d-232c23482af8" providerId="ADAL" clId="{C8D7F203-DC3F-4394-A404-91DAB69A4236}" dt="2023-08-24T10:49:29.390" v="1222" actId="1076"/>
          <ac:spMkLst>
            <pc:docMk/>
            <pc:sldMk cId="2203265932" sldId="686"/>
            <ac:spMk id="3" creationId="{12CADFA9-4E69-A869-8180-B519EF0D644F}"/>
          </ac:spMkLst>
        </pc:spChg>
        <pc:spChg chg="add mod">
          <ac:chgData name="Stewart Gale" userId="3647ddd2-6040-41ae-a96d-232c23482af8" providerId="ADAL" clId="{C8D7F203-DC3F-4394-A404-91DAB69A4236}" dt="2023-08-24T10:58:43.502" v="1338" actId="1076"/>
          <ac:spMkLst>
            <pc:docMk/>
            <pc:sldMk cId="2203265932" sldId="686"/>
            <ac:spMk id="4" creationId="{C97DD0CB-8329-C320-84FF-01F2A98EC7BE}"/>
          </ac:spMkLst>
        </pc:spChg>
        <pc:spChg chg="add del mod">
          <ac:chgData name="Stewart Gale" userId="3647ddd2-6040-41ae-a96d-232c23482af8" providerId="ADAL" clId="{C8D7F203-DC3F-4394-A404-91DAB69A4236}" dt="2023-08-24T10:53:43.076" v="1275" actId="478"/>
          <ac:spMkLst>
            <pc:docMk/>
            <pc:sldMk cId="2203265932" sldId="686"/>
            <ac:spMk id="5" creationId="{E046FABC-323C-1ABA-F9F3-F981AEE899DB}"/>
          </ac:spMkLst>
        </pc:spChg>
        <pc:spChg chg="add mod">
          <ac:chgData name="Stewart Gale" userId="3647ddd2-6040-41ae-a96d-232c23482af8" providerId="ADAL" clId="{C8D7F203-DC3F-4394-A404-91DAB69A4236}" dt="2023-08-24T10:59:18.806" v="1352" actId="1076"/>
          <ac:spMkLst>
            <pc:docMk/>
            <pc:sldMk cId="2203265932" sldId="686"/>
            <ac:spMk id="7" creationId="{38F424AA-4FDE-1A0F-C18D-A281A11AC08F}"/>
          </ac:spMkLst>
        </pc:spChg>
        <pc:spChg chg="add mod">
          <ac:chgData name="Stewart Gale" userId="3647ddd2-6040-41ae-a96d-232c23482af8" providerId="ADAL" clId="{C8D7F203-DC3F-4394-A404-91DAB69A4236}" dt="2023-08-24T10:59:11.112" v="1349" actId="1035"/>
          <ac:spMkLst>
            <pc:docMk/>
            <pc:sldMk cId="2203265932" sldId="686"/>
            <ac:spMk id="9" creationId="{CB49BB83-81A5-B82B-58DD-8A3CEB1F5E33}"/>
          </ac:spMkLst>
        </pc:spChg>
        <pc:spChg chg="add mod">
          <ac:chgData name="Stewart Gale" userId="3647ddd2-6040-41ae-a96d-232c23482af8" providerId="ADAL" clId="{C8D7F203-DC3F-4394-A404-91DAB69A4236}" dt="2023-08-24T10:59:11.112" v="1349" actId="1035"/>
          <ac:spMkLst>
            <pc:docMk/>
            <pc:sldMk cId="2203265932" sldId="686"/>
            <ac:spMk id="10" creationId="{04201648-B2CE-EDDC-5456-83E3EE3CC7C7}"/>
          </ac:spMkLst>
        </pc:spChg>
        <pc:spChg chg="add mod">
          <ac:chgData name="Stewart Gale" userId="3647ddd2-6040-41ae-a96d-232c23482af8" providerId="ADAL" clId="{C8D7F203-DC3F-4394-A404-91DAB69A4236}" dt="2023-08-24T11:00:14.107" v="1355" actId="113"/>
          <ac:spMkLst>
            <pc:docMk/>
            <pc:sldMk cId="2203265932" sldId="686"/>
            <ac:spMk id="11" creationId="{F194F919-49C0-A37F-2750-40139FE1223B}"/>
          </ac:spMkLst>
        </pc:spChg>
        <pc:picChg chg="mod">
          <ac:chgData name="Stewart Gale" userId="3647ddd2-6040-41ae-a96d-232c23482af8" providerId="ADAL" clId="{C8D7F203-DC3F-4394-A404-91DAB69A4236}" dt="2023-08-24T10:49:16.159" v="1218" actId="14100"/>
          <ac:picMkLst>
            <pc:docMk/>
            <pc:sldMk cId="2203265932" sldId="686"/>
            <ac:picMk id="2" creationId="{85305BB0-6871-EFB8-8C7B-3B1E7AB6B7ED}"/>
          </ac:picMkLst>
        </pc:picChg>
        <pc:picChg chg="add del mod">
          <ac:chgData name="Stewart Gale" userId="3647ddd2-6040-41ae-a96d-232c23482af8" providerId="ADAL" clId="{C8D7F203-DC3F-4394-A404-91DAB69A4236}" dt="2023-08-24T11:00:15.814" v="1356" actId="478"/>
          <ac:picMkLst>
            <pc:docMk/>
            <pc:sldMk cId="2203265932" sldId="686"/>
            <ac:picMk id="6" creationId="{3976DA89-6F2C-A4A6-93C8-7E0233517C47}"/>
          </ac:picMkLst>
        </pc:picChg>
        <pc:picChg chg="add del mod">
          <ac:chgData name="Stewart Gale" userId="3647ddd2-6040-41ae-a96d-232c23482af8" providerId="ADAL" clId="{C8D7F203-DC3F-4394-A404-91DAB69A4236}" dt="2023-08-24T10:55:44.631" v="1300" actId="478"/>
          <ac:picMkLst>
            <pc:docMk/>
            <pc:sldMk cId="2203265932" sldId="686"/>
            <ac:picMk id="8" creationId="{417E3BBF-BA83-238D-1315-2AF3548048DA}"/>
          </ac:picMkLst>
        </pc:picChg>
      </pc:sldChg>
      <pc:sldMasterChg chg="modSp modSldLayout">
        <pc:chgData name="Stewart Gale" userId="3647ddd2-6040-41ae-a96d-232c23482af8" providerId="ADAL" clId="{C8D7F203-DC3F-4394-A404-91DAB69A4236}" dt="2023-08-24T08:11:26.560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C8D7F203-DC3F-4394-A404-91DAB69A4236}" dt="2023-08-24T08:11:26.560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C8D7F203-DC3F-4394-A404-91DAB69A4236}" dt="2023-08-24T08:11:26.560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C8D7F203-DC3F-4394-A404-91DAB69A4236}" dt="2023-08-24T08:11:26.560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8D7F203-DC3F-4394-A404-91DAB69A4236}" dt="2023-08-24T08:11:26.560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8D7F203-DC3F-4394-A404-91DAB69A4236}" dt="2023-08-24T08:11:26.560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C8D7F203-DC3F-4394-A404-91DAB69A4236}" dt="2023-08-24T08:11:26.560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8D7F203-DC3F-4394-A404-91DAB69A4236}" dt="2023-08-24T08:11:26.560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8D7F203-DC3F-4394-A404-91DAB69A4236}" dt="2023-08-24T08:11:26.560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C8D7F203-DC3F-4394-A404-91DAB69A4236}" dt="2023-08-24T08:11:26.560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8D7F203-DC3F-4394-A404-91DAB69A4236}" dt="2023-08-24T08:11:26.560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8D7F203-DC3F-4394-A404-91DAB69A4236}" dt="2023-08-24T08:11:26.560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C8D7F203-DC3F-4394-A404-91DAB69A4236}" dt="2023-08-24T08:11:26.560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8D7F203-DC3F-4394-A404-91DAB69A4236}" dt="2023-08-24T08:11:26.560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C8D7F203-DC3F-4394-A404-91DAB69A4236}" dt="2023-08-24T08:11:26.560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C8D7F203-DC3F-4394-A404-91DAB69A4236}" dt="2023-08-24T08:11:26.560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8D7F203-DC3F-4394-A404-91DAB69A4236}" dt="2023-08-24T08:11:26.560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C8D7F203-DC3F-4394-A404-91DAB69A4236}" dt="2023-08-24T08:11:26.560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8D7F203-DC3F-4394-A404-91DAB69A4236}" dt="2023-08-24T08:11:26.560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8D7F203-DC3F-4394-A404-91DAB69A4236}" dt="2023-08-24T08:11:26.560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8D7F203-DC3F-4394-A404-91DAB69A4236}" dt="2023-08-24T08:11:26.560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C8D7F203-DC3F-4394-A404-91DAB69A4236}" dt="2023-08-24T08:11:26.560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8D7F203-DC3F-4394-A404-91DAB69A4236}" dt="2023-08-24T08:11:26.560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8D7F203-DC3F-4394-A404-91DAB69A4236}" dt="2023-08-24T08:11:26.560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8D7F203-DC3F-4394-A404-91DAB69A4236}" dt="2023-08-24T08:11:26.560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C8D7F203-DC3F-4394-A404-91DAB69A4236}" dt="2023-08-24T08:11:26.560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8D7F203-DC3F-4394-A404-91DAB69A4236}" dt="2023-08-24T08:11:26.560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220AA5C8-E732-42C8-B312-30727F4A6318}"/>
    <pc:docChg chg="undo custSel addSld delSld modSld sldOrd">
      <pc:chgData name="Stewart Gale" userId="3647ddd2-6040-41ae-a96d-232c23482af8" providerId="ADAL" clId="{220AA5C8-E732-42C8-B312-30727F4A6318}" dt="2024-12-05T04:39:39.457" v="97" actId="1076"/>
      <pc:docMkLst>
        <pc:docMk/>
      </pc:docMkLst>
      <pc:sldChg chg="ord modAnim">
        <pc:chgData name="Stewart Gale" userId="3647ddd2-6040-41ae-a96d-232c23482af8" providerId="ADAL" clId="{220AA5C8-E732-42C8-B312-30727F4A6318}" dt="2024-12-05T04:35:19.509" v="39"/>
        <pc:sldMkLst>
          <pc:docMk/>
          <pc:sldMk cId="3684407045" sldId="666"/>
        </pc:sldMkLst>
      </pc:sldChg>
      <pc:sldChg chg="del">
        <pc:chgData name="Stewart Gale" userId="3647ddd2-6040-41ae-a96d-232c23482af8" providerId="ADAL" clId="{220AA5C8-E732-42C8-B312-30727F4A6318}" dt="2024-12-05T04:37:58.171" v="87" actId="47"/>
        <pc:sldMkLst>
          <pc:docMk/>
          <pc:sldMk cId="4129573998" sldId="667"/>
        </pc:sldMkLst>
      </pc:sldChg>
      <pc:sldChg chg="add del ord">
        <pc:chgData name="Stewart Gale" userId="3647ddd2-6040-41ae-a96d-232c23482af8" providerId="ADAL" clId="{220AA5C8-E732-42C8-B312-30727F4A6318}" dt="2024-12-05T04:39:05.490" v="91" actId="47"/>
        <pc:sldMkLst>
          <pc:docMk/>
          <pc:sldMk cId="419090211" sldId="668"/>
        </pc:sldMkLst>
      </pc:sldChg>
      <pc:sldChg chg="modSp mod ord">
        <pc:chgData name="Stewart Gale" userId="3647ddd2-6040-41ae-a96d-232c23482af8" providerId="ADAL" clId="{220AA5C8-E732-42C8-B312-30727F4A6318}" dt="2024-12-05T04:37:19.460" v="82" actId="20577"/>
        <pc:sldMkLst>
          <pc:docMk/>
          <pc:sldMk cId="248000673" sldId="672"/>
        </pc:sldMkLst>
        <pc:spChg chg="mod">
          <ac:chgData name="Stewart Gale" userId="3647ddd2-6040-41ae-a96d-232c23482af8" providerId="ADAL" clId="{220AA5C8-E732-42C8-B312-30727F4A6318}" dt="2024-12-05T04:37:19.460" v="82" actId="20577"/>
          <ac:spMkLst>
            <pc:docMk/>
            <pc:sldMk cId="248000673" sldId="672"/>
            <ac:spMk id="10" creationId="{00000000-0000-0000-0000-000000000000}"/>
          </ac:spMkLst>
        </pc:spChg>
      </pc:sldChg>
      <pc:sldChg chg="del">
        <pc:chgData name="Stewart Gale" userId="3647ddd2-6040-41ae-a96d-232c23482af8" providerId="ADAL" clId="{220AA5C8-E732-42C8-B312-30727F4A6318}" dt="2024-12-05T04:38:01.858" v="88" actId="47"/>
        <pc:sldMkLst>
          <pc:docMk/>
          <pc:sldMk cId="1139163932" sldId="675"/>
        </pc:sldMkLst>
      </pc:sldChg>
      <pc:sldChg chg="ord">
        <pc:chgData name="Stewart Gale" userId="3647ddd2-6040-41ae-a96d-232c23482af8" providerId="ADAL" clId="{220AA5C8-E732-42C8-B312-30727F4A6318}" dt="2024-12-05T04:35:09.454" v="38"/>
        <pc:sldMkLst>
          <pc:docMk/>
          <pc:sldMk cId="2841071800" sldId="676"/>
        </pc:sldMkLst>
      </pc:sldChg>
      <pc:sldChg chg="ord modAnim">
        <pc:chgData name="Stewart Gale" userId="3647ddd2-6040-41ae-a96d-232c23482af8" providerId="ADAL" clId="{220AA5C8-E732-42C8-B312-30727F4A6318}" dt="2024-12-05T04:35:23.029" v="40"/>
        <pc:sldMkLst>
          <pc:docMk/>
          <pc:sldMk cId="2127221395" sldId="677"/>
        </pc:sldMkLst>
      </pc:sldChg>
      <pc:sldChg chg="ord modAnim">
        <pc:chgData name="Stewart Gale" userId="3647ddd2-6040-41ae-a96d-232c23482af8" providerId="ADAL" clId="{220AA5C8-E732-42C8-B312-30727F4A6318}" dt="2024-12-05T04:35:25.848" v="41"/>
        <pc:sldMkLst>
          <pc:docMk/>
          <pc:sldMk cId="1436733680" sldId="678"/>
        </pc:sldMkLst>
      </pc:sldChg>
      <pc:sldChg chg="del">
        <pc:chgData name="Stewart Gale" userId="3647ddd2-6040-41ae-a96d-232c23482af8" providerId="ADAL" clId="{220AA5C8-E732-42C8-B312-30727F4A6318}" dt="2024-12-05T04:33:29.515" v="25" actId="47"/>
        <pc:sldMkLst>
          <pc:docMk/>
          <pc:sldMk cId="465185709" sldId="680"/>
        </pc:sldMkLst>
      </pc:sldChg>
      <pc:sldChg chg="modSp mod ord">
        <pc:chgData name="Stewart Gale" userId="3647ddd2-6040-41ae-a96d-232c23482af8" providerId="ADAL" clId="{220AA5C8-E732-42C8-B312-30727F4A6318}" dt="2024-12-05T04:32:06.950" v="7"/>
        <pc:sldMkLst>
          <pc:docMk/>
          <pc:sldMk cId="1350721578" sldId="681"/>
        </pc:sldMkLst>
        <pc:spChg chg="mod">
          <ac:chgData name="Stewart Gale" userId="3647ddd2-6040-41ae-a96d-232c23482af8" providerId="ADAL" clId="{220AA5C8-E732-42C8-B312-30727F4A6318}" dt="2024-12-05T04:16:43.398" v="3" actId="6549"/>
          <ac:spMkLst>
            <pc:docMk/>
            <pc:sldMk cId="1350721578" sldId="681"/>
            <ac:spMk id="3" creationId="{24978219-B518-85D3-B7CC-655FCC0DF1C3}"/>
          </ac:spMkLst>
        </pc:spChg>
      </pc:sldChg>
      <pc:sldChg chg="addSp delSp modSp mod">
        <pc:chgData name="Stewart Gale" userId="3647ddd2-6040-41ae-a96d-232c23482af8" providerId="ADAL" clId="{220AA5C8-E732-42C8-B312-30727F4A6318}" dt="2024-12-05T04:39:26.443" v="95" actId="1076"/>
        <pc:sldMkLst>
          <pc:docMk/>
          <pc:sldMk cId="1495249254" sldId="682"/>
        </pc:sldMkLst>
        <pc:spChg chg="del">
          <ac:chgData name="Stewart Gale" userId="3647ddd2-6040-41ae-a96d-232c23482af8" providerId="ADAL" clId="{220AA5C8-E732-42C8-B312-30727F4A6318}" dt="2024-12-05T04:39:19.224" v="94" actId="478"/>
          <ac:spMkLst>
            <pc:docMk/>
            <pc:sldMk cId="1495249254" sldId="682"/>
            <ac:spMk id="2" creationId="{23A22D61-86CE-D40F-FD39-A11018CE20A9}"/>
          </ac:spMkLst>
        </pc:spChg>
        <pc:spChg chg="mod">
          <ac:chgData name="Stewart Gale" userId="3647ddd2-6040-41ae-a96d-232c23482af8" providerId="ADAL" clId="{220AA5C8-E732-42C8-B312-30727F4A6318}" dt="2024-12-05T04:39:26.443" v="95" actId="1076"/>
          <ac:spMkLst>
            <pc:docMk/>
            <pc:sldMk cId="1495249254" sldId="682"/>
            <ac:spMk id="6" creationId="{8387273C-7C5A-D58C-4273-CE4B36D7277C}"/>
          </ac:spMkLst>
        </pc:spChg>
        <pc:spChg chg="mod">
          <ac:chgData name="Stewart Gale" userId="3647ddd2-6040-41ae-a96d-232c23482af8" providerId="ADAL" clId="{220AA5C8-E732-42C8-B312-30727F4A6318}" dt="2024-12-05T04:39:26.443" v="95" actId="1076"/>
          <ac:spMkLst>
            <pc:docMk/>
            <pc:sldMk cId="1495249254" sldId="682"/>
            <ac:spMk id="8" creationId="{A942009C-F0B0-485B-759A-2A01D91B23C5}"/>
          </ac:spMkLst>
        </pc:spChg>
        <pc:spChg chg="mod">
          <ac:chgData name="Stewart Gale" userId="3647ddd2-6040-41ae-a96d-232c23482af8" providerId="ADAL" clId="{220AA5C8-E732-42C8-B312-30727F4A6318}" dt="2024-12-05T04:39:26.443" v="95" actId="1076"/>
          <ac:spMkLst>
            <pc:docMk/>
            <pc:sldMk cId="1495249254" sldId="682"/>
            <ac:spMk id="10" creationId="{9161CC44-F874-7BB5-505F-578045D6AC00}"/>
          </ac:spMkLst>
        </pc:spChg>
        <pc:spChg chg="mod">
          <ac:chgData name="Stewart Gale" userId="3647ddd2-6040-41ae-a96d-232c23482af8" providerId="ADAL" clId="{220AA5C8-E732-42C8-B312-30727F4A6318}" dt="2024-12-05T04:39:26.443" v="95" actId="1076"/>
          <ac:spMkLst>
            <pc:docMk/>
            <pc:sldMk cId="1495249254" sldId="682"/>
            <ac:spMk id="11" creationId="{227A9325-5F26-2F89-55BA-0F03AA277AB0}"/>
          </ac:spMkLst>
        </pc:spChg>
        <pc:spChg chg="mod">
          <ac:chgData name="Stewart Gale" userId="3647ddd2-6040-41ae-a96d-232c23482af8" providerId="ADAL" clId="{220AA5C8-E732-42C8-B312-30727F4A6318}" dt="2024-12-05T04:39:26.443" v="95" actId="1076"/>
          <ac:spMkLst>
            <pc:docMk/>
            <pc:sldMk cId="1495249254" sldId="682"/>
            <ac:spMk id="13" creationId="{30CDE99B-C54E-22A8-D6B0-25B14D88AE0D}"/>
          </ac:spMkLst>
        </pc:spChg>
        <pc:spChg chg="mod">
          <ac:chgData name="Stewart Gale" userId="3647ddd2-6040-41ae-a96d-232c23482af8" providerId="ADAL" clId="{220AA5C8-E732-42C8-B312-30727F4A6318}" dt="2024-12-05T04:39:26.443" v="95" actId="1076"/>
          <ac:spMkLst>
            <pc:docMk/>
            <pc:sldMk cId="1495249254" sldId="682"/>
            <ac:spMk id="16" creationId="{418D51B6-4325-4C4C-D9C4-438A0E90081A}"/>
          </ac:spMkLst>
        </pc:spChg>
        <pc:spChg chg="add del">
          <ac:chgData name="Stewart Gale" userId="3647ddd2-6040-41ae-a96d-232c23482af8" providerId="ADAL" clId="{220AA5C8-E732-42C8-B312-30727F4A6318}" dt="2024-12-05T04:39:16.937" v="93" actId="478"/>
          <ac:spMkLst>
            <pc:docMk/>
            <pc:sldMk cId="1495249254" sldId="682"/>
            <ac:spMk id="18" creationId="{012386EF-827B-D6BE-8925-FCF2D3AE6093}"/>
          </ac:spMkLst>
        </pc:spChg>
      </pc:sldChg>
      <pc:sldChg chg="modSp mod">
        <pc:chgData name="Stewart Gale" userId="3647ddd2-6040-41ae-a96d-232c23482af8" providerId="ADAL" clId="{220AA5C8-E732-42C8-B312-30727F4A6318}" dt="2024-12-05T04:39:39.457" v="97" actId="1076"/>
        <pc:sldMkLst>
          <pc:docMk/>
          <pc:sldMk cId="3392259309" sldId="683"/>
        </pc:sldMkLst>
        <pc:picChg chg="mod">
          <ac:chgData name="Stewart Gale" userId="3647ddd2-6040-41ae-a96d-232c23482af8" providerId="ADAL" clId="{220AA5C8-E732-42C8-B312-30727F4A6318}" dt="2024-12-05T04:39:39.457" v="97" actId="1076"/>
          <ac:picMkLst>
            <pc:docMk/>
            <pc:sldMk cId="3392259309" sldId="683"/>
            <ac:picMk id="2" creationId="{85305BB0-6871-EFB8-8C7B-3B1E7AB6B7ED}"/>
          </ac:picMkLst>
        </pc:picChg>
      </pc:sldChg>
      <pc:sldChg chg="del">
        <pc:chgData name="Stewart Gale" userId="3647ddd2-6040-41ae-a96d-232c23482af8" providerId="ADAL" clId="{220AA5C8-E732-42C8-B312-30727F4A6318}" dt="2024-12-05T04:34:06.877" v="31" actId="2696"/>
        <pc:sldMkLst>
          <pc:docMk/>
          <pc:sldMk cId="1953721098" sldId="684"/>
        </pc:sldMkLst>
      </pc:sldChg>
      <pc:sldChg chg="add del">
        <pc:chgData name="Stewart Gale" userId="3647ddd2-6040-41ae-a96d-232c23482af8" providerId="ADAL" clId="{220AA5C8-E732-42C8-B312-30727F4A6318}" dt="2024-12-05T04:34:28.706" v="33"/>
        <pc:sldMkLst>
          <pc:docMk/>
          <pc:sldMk cId="2091294914" sldId="684"/>
        </pc:sldMkLst>
      </pc:sldChg>
      <pc:sldChg chg="add del">
        <pc:chgData name="Stewart Gale" userId="3647ddd2-6040-41ae-a96d-232c23482af8" providerId="ADAL" clId="{220AA5C8-E732-42C8-B312-30727F4A6318}" dt="2024-12-05T04:34:35.345" v="36"/>
        <pc:sldMkLst>
          <pc:docMk/>
          <pc:sldMk cId="2649992828" sldId="684"/>
        </pc:sldMkLst>
      </pc:sldChg>
      <pc:sldChg chg="add del">
        <pc:chgData name="Stewart Gale" userId="3647ddd2-6040-41ae-a96d-232c23482af8" providerId="ADAL" clId="{220AA5C8-E732-42C8-B312-30727F4A6318}" dt="2024-12-05T04:33:20.230" v="23" actId="47"/>
        <pc:sldMkLst>
          <pc:docMk/>
          <pc:sldMk cId="3621444486" sldId="687"/>
        </pc:sldMkLst>
      </pc:sldChg>
      <pc:sldChg chg="modSp add mod ord">
        <pc:chgData name="Stewart Gale" userId="3647ddd2-6040-41ae-a96d-232c23482af8" providerId="ADAL" clId="{220AA5C8-E732-42C8-B312-30727F4A6318}" dt="2024-12-05T04:32:57.930" v="19" actId="1076"/>
        <pc:sldMkLst>
          <pc:docMk/>
          <pc:sldMk cId="3311505610" sldId="688"/>
        </pc:sldMkLst>
        <pc:spChg chg="mod">
          <ac:chgData name="Stewart Gale" userId="3647ddd2-6040-41ae-a96d-232c23482af8" providerId="ADAL" clId="{220AA5C8-E732-42C8-B312-30727F4A6318}" dt="2024-12-05T04:32:57.930" v="19" actId="1076"/>
          <ac:spMkLst>
            <pc:docMk/>
            <pc:sldMk cId="3311505610" sldId="688"/>
            <ac:spMk id="10" creationId="{62AC0698-6B22-551A-9410-71FCE18ED20C}"/>
          </ac:spMkLst>
        </pc:spChg>
      </pc:sldChg>
      <pc:sldChg chg="delSp add mod ord">
        <pc:chgData name="Stewart Gale" userId="3647ddd2-6040-41ae-a96d-232c23482af8" providerId="ADAL" clId="{220AA5C8-E732-42C8-B312-30727F4A6318}" dt="2024-12-05T04:33:10.238" v="22" actId="478"/>
        <pc:sldMkLst>
          <pc:docMk/>
          <pc:sldMk cId="1413288017" sldId="689"/>
        </pc:sldMkLst>
        <pc:spChg chg="del">
          <ac:chgData name="Stewart Gale" userId="3647ddd2-6040-41ae-a96d-232c23482af8" providerId="ADAL" clId="{220AA5C8-E732-42C8-B312-30727F4A6318}" dt="2024-12-05T04:33:10.238" v="22" actId="478"/>
          <ac:spMkLst>
            <pc:docMk/>
            <pc:sldMk cId="1413288017" sldId="689"/>
            <ac:spMk id="12" creationId="{61A327D0-5EB0-ED59-9FC2-937B5CCA413A}"/>
          </ac:spMkLst>
        </pc:spChg>
      </pc:sldChg>
      <pc:sldChg chg="add del">
        <pc:chgData name="Stewart Gale" userId="3647ddd2-6040-41ae-a96d-232c23482af8" providerId="ADAL" clId="{220AA5C8-E732-42C8-B312-30727F4A6318}" dt="2024-12-05T04:33:23.606" v="24" actId="47"/>
        <pc:sldMkLst>
          <pc:docMk/>
          <pc:sldMk cId="1152072515" sldId="690"/>
        </pc:sldMkLst>
      </pc:sldChg>
      <pc:sldChg chg="modSp add mod">
        <pc:chgData name="Stewart Gale" userId="3647ddd2-6040-41ae-a96d-232c23482af8" providerId="ADAL" clId="{220AA5C8-E732-42C8-B312-30727F4A6318}" dt="2024-12-05T04:34:00.068" v="30" actId="1076"/>
        <pc:sldMkLst>
          <pc:docMk/>
          <pc:sldMk cId="1765389012" sldId="690"/>
        </pc:sldMkLst>
        <pc:picChg chg="mod modCrop">
          <ac:chgData name="Stewart Gale" userId="3647ddd2-6040-41ae-a96d-232c23482af8" providerId="ADAL" clId="{220AA5C8-E732-42C8-B312-30727F4A6318}" dt="2024-12-05T04:34:00.068" v="30" actId="1076"/>
          <ac:picMkLst>
            <pc:docMk/>
            <pc:sldMk cId="1765389012" sldId="690"/>
            <ac:picMk id="2" creationId="{0614C1F2-FC53-2946-FBC0-0341347EF92E}"/>
          </ac:picMkLst>
        </pc:picChg>
      </pc:sldChg>
    </pc:docChg>
  </pc:docChgLst>
  <pc:docChgLst>
    <pc:chgData name="Stewart Gale" userId="3647ddd2-6040-41ae-a96d-232c23482af8" providerId="ADAL" clId="{7D7452B7-D11C-45D2-BA27-99750C5DA9DD}"/>
    <pc:docChg chg="undo custSel addSld delSld modSld sldOrd">
      <pc:chgData name="Stewart Gale" userId="3647ddd2-6040-41ae-a96d-232c23482af8" providerId="ADAL" clId="{7D7452B7-D11C-45D2-BA27-99750C5DA9DD}" dt="2023-01-09T04:06:52.912" v="383" actId="47"/>
      <pc:docMkLst>
        <pc:docMk/>
      </pc:docMkLst>
      <pc:sldChg chg="delSp modSp mod ord">
        <pc:chgData name="Stewart Gale" userId="3647ddd2-6040-41ae-a96d-232c23482af8" providerId="ADAL" clId="{7D7452B7-D11C-45D2-BA27-99750C5DA9DD}" dt="2021-11-01T17:50:33.866" v="127"/>
        <pc:sldMkLst>
          <pc:docMk/>
          <pc:sldMk cId="419090211" sldId="668"/>
        </pc:sldMkLst>
        <pc:spChg chg="mod">
          <ac:chgData name="Stewart Gale" userId="3647ddd2-6040-41ae-a96d-232c23482af8" providerId="ADAL" clId="{7D7452B7-D11C-45D2-BA27-99750C5DA9DD}" dt="2021-11-01T17:50:20.861" v="125" actId="1076"/>
          <ac:spMkLst>
            <pc:docMk/>
            <pc:sldMk cId="419090211" sldId="668"/>
            <ac:spMk id="5" creationId="{00000000-0000-0000-0000-000000000000}"/>
          </ac:spMkLst>
        </pc:spChg>
        <pc:spChg chg="del">
          <ac:chgData name="Stewart Gale" userId="3647ddd2-6040-41ae-a96d-232c23482af8" providerId="ADAL" clId="{7D7452B7-D11C-45D2-BA27-99750C5DA9DD}" dt="2021-11-01T17:43:50.648" v="75" actId="478"/>
          <ac:spMkLst>
            <pc:docMk/>
            <pc:sldMk cId="419090211" sldId="668"/>
            <ac:spMk id="6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48:04.115" v="99" actId="1076"/>
          <ac:spMkLst>
            <pc:docMk/>
            <pc:sldMk cId="419090211" sldId="668"/>
            <ac:spMk id="10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50:20.861" v="125" actId="1076"/>
          <ac:spMkLst>
            <pc:docMk/>
            <pc:sldMk cId="419090211" sldId="668"/>
            <ac:spMk id="12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50:20.861" v="125" actId="1076"/>
          <ac:spMkLst>
            <pc:docMk/>
            <pc:sldMk cId="419090211" sldId="668"/>
            <ac:spMk id="13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50:20.861" v="125" actId="1076"/>
          <ac:spMkLst>
            <pc:docMk/>
            <pc:sldMk cId="419090211" sldId="668"/>
            <ac:spMk id="14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50:20.861" v="125" actId="1076"/>
          <ac:spMkLst>
            <pc:docMk/>
            <pc:sldMk cId="419090211" sldId="668"/>
            <ac:spMk id="17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50:20.861" v="125" actId="1076"/>
          <ac:spMkLst>
            <pc:docMk/>
            <pc:sldMk cId="419090211" sldId="668"/>
            <ac:spMk id="32" creationId="{00000000-0000-0000-0000-000000000000}"/>
          </ac:spMkLst>
        </pc:spChg>
        <pc:cxnChg chg="mod">
          <ac:chgData name="Stewart Gale" userId="3647ddd2-6040-41ae-a96d-232c23482af8" providerId="ADAL" clId="{7D7452B7-D11C-45D2-BA27-99750C5DA9DD}" dt="2021-11-01T17:50:20.861" v="125" actId="1076"/>
          <ac:cxnSpMkLst>
            <pc:docMk/>
            <pc:sldMk cId="419090211" sldId="668"/>
            <ac:cxnSpMk id="16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7D7452B7-D11C-45D2-BA27-99750C5DA9DD}" dt="2021-11-01T17:55:32.336" v="214" actId="1076"/>
        <pc:sldMkLst>
          <pc:docMk/>
          <pc:sldMk cId="248000673" sldId="672"/>
        </pc:sldMkLst>
        <pc:spChg chg="mod">
          <ac:chgData name="Stewart Gale" userId="3647ddd2-6040-41ae-a96d-232c23482af8" providerId="ADAL" clId="{7D7452B7-D11C-45D2-BA27-99750C5DA9DD}" dt="2021-11-01T17:50:58.028" v="139" actId="20577"/>
          <ac:spMkLst>
            <pc:docMk/>
            <pc:sldMk cId="248000673" sldId="672"/>
            <ac:spMk id="3" creationId="{00000000-0000-0000-0000-000000000000}"/>
          </ac:spMkLst>
        </pc:spChg>
        <pc:spChg chg="del">
          <ac:chgData name="Stewart Gale" userId="3647ddd2-6040-41ae-a96d-232c23482af8" providerId="ADAL" clId="{7D7452B7-D11C-45D2-BA27-99750C5DA9DD}" dt="2021-11-01T17:53:12.850" v="158" actId="478"/>
          <ac:spMkLst>
            <pc:docMk/>
            <pc:sldMk cId="248000673" sldId="672"/>
            <ac:spMk id="5" creationId="{00000000-0000-0000-0000-000000000000}"/>
          </ac:spMkLst>
        </pc:spChg>
        <pc:spChg chg="del">
          <ac:chgData name="Stewart Gale" userId="3647ddd2-6040-41ae-a96d-232c23482af8" providerId="ADAL" clId="{7D7452B7-D11C-45D2-BA27-99750C5DA9DD}" dt="2021-11-01T17:53:12.850" v="158" actId="478"/>
          <ac:spMkLst>
            <pc:docMk/>
            <pc:sldMk cId="248000673" sldId="672"/>
            <ac:spMk id="6" creationId="{00000000-0000-0000-0000-000000000000}"/>
          </ac:spMkLst>
        </pc:spChg>
        <pc:spChg chg="del">
          <ac:chgData name="Stewart Gale" userId="3647ddd2-6040-41ae-a96d-232c23482af8" providerId="ADAL" clId="{7D7452B7-D11C-45D2-BA27-99750C5DA9DD}" dt="2021-11-01T17:53:12.850" v="158" actId="478"/>
          <ac:spMkLst>
            <pc:docMk/>
            <pc:sldMk cId="248000673" sldId="672"/>
            <ac:spMk id="7" creationId="{00000000-0000-0000-0000-000000000000}"/>
          </ac:spMkLst>
        </pc:spChg>
        <pc:spChg chg="del">
          <ac:chgData name="Stewart Gale" userId="3647ddd2-6040-41ae-a96d-232c23482af8" providerId="ADAL" clId="{7D7452B7-D11C-45D2-BA27-99750C5DA9DD}" dt="2021-11-01T17:53:12.850" v="158" actId="478"/>
          <ac:spMkLst>
            <pc:docMk/>
            <pc:sldMk cId="248000673" sldId="672"/>
            <ac:spMk id="8" creationId="{00000000-0000-0000-0000-000000000000}"/>
          </ac:spMkLst>
        </pc:spChg>
        <pc:spChg chg="del">
          <ac:chgData name="Stewart Gale" userId="3647ddd2-6040-41ae-a96d-232c23482af8" providerId="ADAL" clId="{7D7452B7-D11C-45D2-BA27-99750C5DA9DD}" dt="2021-11-01T17:53:12.850" v="158" actId="478"/>
          <ac:spMkLst>
            <pc:docMk/>
            <pc:sldMk cId="248000673" sldId="672"/>
            <ac:spMk id="9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55:32.336" v="214" actId="1076"/>
          <ac:spMkLst>
            <pc:docMk/>
            <pc:sldMk cId="248000673" sldId="672"/>
            <ac:spMk id="10" creationId="{00000000-0000-0000-0000-000000000000}"/>
          </ac:spMkLst>
        </pc:spChg>
        <pc:spChg chg="del mod">
          <ac:chgData name="Stewart Gale" userId="3647ddd2-6040-41ae-a96d-232c23482af8" providerId="ADAL" clId="{7D7452B7-D11C-45D2-BA27-99750C5DA9DD}" dt="2021-11-01T17:53:12.850" v="158" actId="478"/>
          <ac:spMkLst>
            <pc:docMk/>
            <pc:sldMk cId="248000673" sldId="672"/>
            <ac:spMk id="17" creationId="{00000000-0000-0000-0000-000000000000}"/>
          </ac:spMkLst>
        </pc:spChg>
        <pc:cxnChg chg="del">
          <ac:chgData name="Stewart Gale" userId="3647ddd2-6040-41ae-a96d-232c23482af8" providerId="ADAL" clId="{7D7452B7-D11C-45D2-BA27-99750C5DA9DD}" dt="2021-11-01T17:53:12.850" v="158" actId="478"/>
          <ac:cxnSpMkLst>
            <pc:docMk/>
            <pc:sldMk cId="248000673" sldId="672"/>
            <ac:cxnSpMk id="11" creationId="{00000000-0000-0000-0000-000000000000}"/>
          </ac:cxnSpMkLst>
        </pc:cxnChg>
      </pc:sldChg>
      <pc:sldChg chg="modSp mod">
        <pc:chgData name="Stewart Gale" userId="3647ddd2-6040-41ae-a96d-232c23482af8" providerId="ADAL" clId="{7D7452B7-D11C-45D2-BA27-99750C5DA9DD}" dt="2021-11-11T08:02:55.938" v="382" actId="20577"/>
        <pc:sldMkLst>
          <pc:docMk/>
          <pc:sldMk cId="2841071800" sldId="676"/>
        </pc:sldMkLst>
        <pc:spChg chg="mod">
          <ac:chgData name="Stewart Gale" userId="3647ddd2-6040-41ae-a96d-232c23482af8" providerId="ADAL" clId="{7D7452B7-D11C-45D2-BA27-99750C5DA9DD}" dt="2021-11-01T17:41:14.044" v="3" actId="1076"/>
          <ac:spMkLst>
            <pc:docMk/>
            <pc:sldMk cId="2841071800" sldId="676"/>
            <ac:spMk id="6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41:14.044" v="3" actId="1076"/>
          <ac:spMkLst>
            <pc:docMk/>
            <pc:sldMk cId="2841071800" sldId="676"/>
            <ac:spMk id="10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41:14.044" v="3" actId="1076"/>
          <ac:spMkLst>
            <pc:docMk/>
            <pc:sldMk cId="2841071800" sldId="676"/>
            <ac:spMk id="20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41:14.044" v="3" actId="1076"/>
          <ac:spMkLst>
            <pc:docMk/>
            <pc:sldMk cId="2841071800" sldId="676"/>
            <ac:spMk id="22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41:14.044" v="3" actId="1076"/>
          <ac:spMkLst>
            <pc:docMk/>
            <pc:sldMk cId="2841071800" sldId="676"/>
            <ac:spMk id="30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11T08:02:55.938" v="382" actId="20577"/>
          <ac:spMkLst>
            <pc:docMk/>
            <pc:sldMk cId="2841071800" sldId="676"/>
            <ac:spMk id="33" creationId="{00000000-0000-0000-0000-000000000000}"/>
          </ac:spMkLst>
        </pc:spChg>
        <pc:cxnChg chg="mod">
          <ac:chgData name="Stewart Gale" userId="3647ddd2-6040-41ae-a96d-232c23482af8" providerId="ADAL" clId="{7D7452B7-D11C-45D2-BA27-99750C5DA9DD}" dt="2021-11-01T17:41:14.044" v="3" actId="1076"/>
          <ac:cxnSpMkLst>
            <pc:docMk/>
            <pc:sldMk cId="2841071800" sldId="676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7D7452B7-D11C-45D2-BA27-99750C5DA9DD}" dt="2021-11-01T17:41:14.044" v="3" actId="1076"/>
          <ac:cxnSpMkLst>
            <pc:docMk/>
            <pc:sldMk cId="2841071800" sldId="676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7D7452B7-D11C-45D2-BA27-99750C5DA9DD}" dt="2021-11-01T17:41:14.044" v="3" actId="1076"/>
          <ac:cxnSpMkLst>
            <pc:docMk/>
            <pc:sldMk cId="2841071800" sldId="676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7D7452B7-D11C-45D2-BA27-99750C5DA9DD}" dt="2021-11-01T17:41:14.044" v="3" actId="1076"/>
          <ac:cxnSpMkLst>
            <pc:docMk/>
            <pc:sldMk cId="2841071800" sldId="676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7D7452B7-D11C-45D2-BA27-99750C5DA9DD}" dt="2021-11-01T17:41:14.044" v="3" actId="1076"/>
          <ac:cxnSpMkLst>
            <pc:docMk/>
            <pc:sldMk cId="2841071800" sldId="676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7D7452B7-D11C-45D2-BA27-99750C5DA9DD}" dt="2021-11-01T17:41:14.044" v="3" actId="1076"/>
          <ac:cxnSpMkLst>
            <pc:docMk/>
            <pc:sldMk cId="2841071800" sldId="676"/>
            <ac:cxnSpMk id="27" creationId="{00000000-0000-0000-0000-000000000000}"/>
          </ac:cxnSpMkLst>
        </pc:cxnChg>
      </pc:sldChg>
      <pc:sldChg chg="addSp delSp modSp add mod modAnim">
        <pc:chgData name="Stewart Gale" userId="3647ddd2-6040-41ae-a96d-232c23482af8" providerId="ADAL" clId="{7D7452B7-D11C-45D2-BA27-99750C5DA9DD}" dt="2021-11-01T18:04:53.491" v="380"/>
        <pc:sldMkLst>
          <pc:docMk/>
          <pc:sldMk cId="465185709" sldId="680"/>
        </pc:sldMkLst>
        <pc:spChg chg="mod">
          <ac:chgData name="Stewart Gale" userId="3647ddd2-6040-41ae-a96d-232c23482af8" providerId="ADAL" clId="{7D7452B7-D11C-45D2-BA27-99750C5DA9DD}" dt="2021-11-01T18:04:03.994" v="368" actId="21"/>
          <ac:spMkLst>
            <pc:docMk/>
            <pc:sldMk cId="465185709" sldId="680"/>
            <ac:spMk id="5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8:00:49.224" v="329" actId="1076"/>
          <ac:spMkLst>
            <pc:docMk/>
            <pc:sldMk cId="465185709" sldId="680"/>
            <ac:spMk id="6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8:00:49.224" v="329" actId="1076"/>
          <ac:spMkLst>
            <pc:docMk/>
            <pc:sldMk cId="465185709" sldId="680"/>
            <ac:spMk id="7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8:00:49.224" v="329" actId="1076"/>
          <ac:spMkLst>
            <pc:docMk/>
            <pc:sldMk cId="465185709" sldId="680"/>
            <ac:spMk id="8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8:00:49.224" v="329" actId="1076"/>
          <ac:spMkLst>
            <pc:docMk/>
            <pc:sldMk cId="465185709" sldId="680"/>
            <ac:spMk id="9" creationId="{00000000-0000-0000-0000-000000000000}"/>
          </ac:spMkLst>
        </pc:spChg>
        <pc:spChg chg="del mod">
          <ac:chgData name="Stewart Gale" userId="3647ddd2-6040-41ae-a96d-232c23482af8" providerId="ADAL" clId="{7D7452B7-D11C-45D2-BA27-99750C5DA9DD}" dt="2021-11-01T17:55:47.877" v="216" actId="478"/>
          <ac:spMkLst>
            <pc:docMk/>
            <pc:sldMk cId="465185709" sldId="680"/>
            <ac:spMk id="10" creationId="{00000000-0000-0000-0000-000000000000}"/>
          </ac:spMkLst>
        </pc:spChg>
        <pc:spChg chg="add mod">
          <ac:chgData name="Stewart Gale" userId="3647ddd2-6040-41ae-a96d-232c23482af8" providerId="ADAL" clId="{7D7452B7-D11C-45D2-BA27-99750C5DA9DD}" dt="2021-11-01T18:04:17.260" v="373" actId="20577"/>
          <ac:spMkLst>
            <pc:docMk/>
            <pc:sldMk cId="465185709" sldId="680"/>
            <ac:spMk id="14" creationId="{78FBB547-A296-48B7-9518-9454CE27244E}"/>
          </ac:spMkLst>
        </pc:spChg>
        <pc:spChg chg="add mod">
          <ac:chgData name="Stewart Gale" userId="3647ddd2-6040-41ae-a96d-232c23482af8" providerId="ADAL" clId="{7D7452B7-D11C-45D2-BA27-99750C5DA9DD}" dt="2021-11-01T18:03:46.003" v="366" actId="1076"/>
          <ac:spMkLst>
            <pc:docMk/>
            <pc:sldMk cId="465185709" sldId="680"/>
            <ac:spMk id="16" creationId="{6FF1CF55-9741-4661-BDEB-11E23601FBCA}"/>
          </ac:spMkLst>
        </pc:spChg>
        <pc:spChg chg="mod">
          <ac:chgData name="Stewart Gale" userId="3647ddd2-6040-41ae-a96d-232c23482af8" providerId="ADAL" clId="{7D7452B7-D11C-45D2-BA27-99750C5DA9DD}" dt="2021-11-01T18:03:05.691" v="361" actId="1076"/>
          <ac:spMkLst>
            <pc:docMk/>
            <pc:sldMk cId="465185709" sldId="680"/>
            <ac:spMk id="17" creationId="{00000000-0000-0000-0000-000000000000}"/>
          </ac:spMkLst>
        </pc:spChg>
        <pc:spChg chg="add mod">
          <ac:chgData name="Stewart Gale" userId="3647ddd2-6040-41ae-a96d-232c23482af8" providerId="ADAL" clId="{7D7452B7-D11C-45D2-BA27-99750C5DA9DD}" dt="2021-11-01T18:03:46.003" v="366" actId="1076"/>
          <ac:spMkLst>
            <pc:docMk/>
            <pc:sldMk cId="465185709" sldId="680"/>
            <ac:spMk id="18" creationId="{A404E7E7-4D01-4AAB-9A84-77BB5A06B050}"/>
          </ac:spMkLst>
        </pc:spChg>
        <pc:spChg chg="add mod">
          <ac:chgData name="Stewart Gale" userId="3647ddd2-6040-41ae-a96d-232c23482af8" providerId="ADAL" clId="{7D7452B7-D11C-45D2-BA27-99750C5DA9DD}" dt="2021-11-01T18:03:05.691" v="361" actId="1076"/>
          <ac:spMkLst>
            <pc:docMk/>
            <pc:sldMk cId="465185709" sldId="680"/>
            <ac:spMk id="19" creationId="{5CEF6060-7588-40C5-A577-260739B851DE}"/>
          </ac:spMkLst>
        </pc:spChg>
        <pc:spChg chg="add mod">
          <ac:chgData name="Stewart Gale" userId="3647ddd2-6040-41ae-a96d-232c23482af8" providerId="ADAL" clId="{7D7452B7-D11C-45D2-BA27-99750C5DA9DD}" dt="2021-11-01T18:03:05.691" v="361" actId="1076"/>
          <ac:spMkLst>
            <pc:docMk/>
            <pc:sldMk cId="465185709" sldId="680"/>
            <ac:spMk id="21" creationId="{60E18337-CE1A-44BF-9BFC-86FDAF42F6A1}"/>
          </ac:spMkLst>
        </pc:spChg>
        <pc:spChg chg="add mod">
          <ac:chgData name="Stewart Gale" userId="3647ddd2-6040-41ae-a96d-232c23482af8" providerId="ADAL" clId="{7D7452B7-D11C-45D2-BA27-99750C5DA9DD}" dt="2021-11-01T18:03:05.691" v="361" actId="1076"/>
          <ac:spMkLst>
            <pc:docMk/>
            <pc:sldMk cId="465185709" sldId="680"/>
            <ac:spMk id="23" creationId="{E4E9E092-B3FE-4E3F-BED5-504044306ED0}"/>
          </ac:spMkLst>
        </pc:spChg>
        <pc:spChg chg="add mod">
          <ac:chgData name="Stewart Gale" userId="3647ddd2-6040-41ae-a96d-232c23482af8" providerId="ADAL" clId="{7D7452B7-D11C-45D2-BA27-99750C5DA9DD}" dt="2021-11-01T18:03:05.691" v="361" actId="1076"/>
          <ac:spMkLst>
            <pc:docMk/>
            <pc:sldMk cId="465185709" sldId="680"/>
            <ac:spMk id="25" creationId="{AA8AA652-6BD8-4107-9E18-BD7F0BDEF1DC}"/>
          </ac:spMkLst>
        </pc:spChg>
        <pc:spChg chg="add mod">
          <ac:chgData name="Stewart Gale" userId="3647ddd2-6040-41ae-a96d-232c23482af8" providerId="ADAL" clId="{7D7452B7-D11C-45D2-BA27-99750C5DA9DD}" dt="2021-11-01T18:04:40.894" v="378" actId="1076"/>
          <ac:spMkLst>
            <pc:docMk/>
            <pc:sldMk cId="465185709" sldId="680"/>
            <ac:spMk id="29" creationId="{9087D7B2-41EF-4DF5-99EF-004D4881611F}"/>
          </ac:spMkLst>
        </pc:spChg>
        <pc:spChg chg="add mod">
          <ac:chgData name="Stewart Gale" userId="3647ddd2-6040-41ae-a96d-232c23482af8" providerId="ADAL" clId="{7D7452B7-D11C-45D2-BA27-99750C5DA9DD}" dt="2021-11-01T18:04:30.684" v="377" actId="1076"/>
          <ac:spMkLst>
            <pc:docMk/>
            <pc:sldMk cId="465185709" sldId="680"/>
            <ac:spMk id="31" creationId="{954E538F-54FD-4344-AB5A-3143C510FDCF}"/>
          </ac:spMkLst>
        </pc:spChg>
        <pc:cxnChg chg="mod">
          <ac:chgData name="Stewart Gale" userId="3647ddd2-6040-41ae-a96d-232c23482af8" providerId="ADAL" clId="{7D7452B7-D11C-45D2-BA27-99750C5DA9DD}" dt="2021-11-01T18:00:49.224" v="329" actId="1076"/>
          <ac:cxnSpMkLst>
            <pc:docMk/>
            <pc:sldMk cId="465185709" sldId="680"/>
            <ac:cxnSpMk id="11" creationId="{00000000-0000-0000-0000-000000000000}"/>
          </ac:cxnSpMkLst>
        </pc:cxnChg>
        <pc:cxnChg chg="add mod">
          <ac:chgData name="Stewart Gale" userId="3647ddd2-6040-41ae-a96d-232c23482af8" providerId="ADAL" clId="{7D7452B7-D11C-45D2-BA27-99750C5DA9DD}" dt="2021-11-01T18:03:05.691" v="361" actId="1076"/>
          <ac:cxnSpMkLst>
            <pc:docMk/>
            <pc:sldMk cId="465185709" sldId="680"/>
            <ac:cxnSpMk id="27" creationId="{EF8F0332-5F0C-4915-B228-F568F331B678}"/>
          </ac:cxnSpMkLst>
        </pc:cxnChg>
      </pc:sldChg>
      <pc:sldChg chg="new del">
        <pc:chgData name="Stewart Gale" userId="3647ddd2-6040-41ae-a96d-232c23482af8" providerId="ADAL" clId="{7D7452B7-D11C-45D2-BA27-99750C5DA9DD}" dt="2023-01-09T04:06:52.912" v="383" actId="47"/>
        <pc:sldMkLst>
          <pc:docMk/>
          <pc:sldMk cId="1390445246" sldId="68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05/12/2024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05/12/2024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8.png"/><Relationship Id="rId7" Type="http://schemas.openxmlformats.org/officeDocument/2006/relationships/image" Target="../media/image1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3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24680" y="116632"/>
            <a:ext cx="11881320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/>
              <a:t>Differentiation</a:t>
            </a:r>
          </a:p>
          <a:p>
            <a:pPr algn="ctr"/>
            <a:r>
              <a:rPr lang="en-GB" sz="10500" dirty="0"/>
              <a:t>Modelling</a:t>
            </a:r>
          </a:p>
          <a:p>
            <a:pPr algn="ctr"/>
            <a:endParaRPr lang="en-GB" sz="2800" dirty="0"/>
          </a:p>
          <a:p>
            <a:pPr algn="ctr"/>
            <a:r>
              <a:rPr lang="en-GB" sz="9600" dirty="0"/>
              <a:t>Chapter 12</a:t>
            </a:r>
            <a:endParaRPr lang="en-GB" sz="6600" dirty="0"/>
          </a:p>
          <a:p>
            <a:pPr algn="ctr"/>
            <a:r>
              <a:rPr lang="en-GB" sz="8800" dirty="0"/>
              <a:t>(Part 7 of 8)</a:t>
            </a:r>
          </a:p>
        </p:txBody>
      </p:sp>
    </p:spTree>
    <p:extLst>
      <p:ext uri="{BB962C8B-B14F-4D97-AF65-F5344CB8AC3E}">
        <p14:creationId xmlns:p14="http://schemas.microsoft.com/office/powerpoint/2010/main" val="2332012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3133254" y="4808199"/>
            <a:ext cx="288032" cy="6565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3224783" y="4830424"/>
            <a:ext cx="114300" cy="78105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2927648" y="3895461"/>
            <a:ext cx="1728192" cy="21602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>
            <a:stCxn id="6" idx="2"/>
          </p:cNvCxnSpPr>
          <p:nvPr/>
        </p:nvCxnSpPr>
        <p:spPr>
          <a:xfrm>
            <a:off x="2927648" y="4003473"/>
            <a:ext cx="0" cy="176419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655840" y="4003473"/>
            <a:ext cx="0" cy="176419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ylinder 10"/>
          <p:cNvSpPr/>
          <p:nvPr/>
        </p:nvSpPr>
        <p:spPr>
          <a:xfrm>
            <a:off x="2918435" y="5497474"/>
            <a:ext cx="1728192" cy="2016224"/>
          </a:xfrm>
          <a:prstGeom prst="can">
            <a:avLst>
              <a:gd name="adj" fmla="val 13977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: Shape 15"/>
          <p:cNvSpPr/>
          <p:nvPr/>
        </p:nvSpPr>
        <p:spPr>
          <a:xfrm>
            <a:off x="2856499" y="5801487"/>
            <a:ext cx="1816573" cy="2090006"/>
          </a:xfrm>
          <a:custGeom>
            <a:avLst/>
            <a:gdLst>
              <a:gd name="connsiteX0" fmla="*/ 22860 w 1828800"/>
              <a:gd name="connsiteY0" fmla="*/ 0 h 1356360"/>
              <a:gd name="connsiteX1" fmla="*/ 464820 w 1828800"/>
              <a:gd name="connsiteY1" fmla="*/ 114300 h 1356360"/>
              <a:gd name="connsiteX2" fmla="*/ 807720 w 1828800"/>
              <a:gd name="connsiteY2" fmla="*/ 167640 h 1356360"/>
              <a:gd name="connsiteX3" fmla="*/ 1127760 w 1828800"/>
              <a:gd name="connsiteY3" fmla="*/ 167640 h 1356360"/>
              <a:gd name="connsiteX4" fmla="*/ 1546860 w 1828800"/>
              <a:gd name="connsiteY4" fmla="*/ 83820 h 1356360"/>
              <a:gd name="connsiteX5" fmla="*/ 1821180 w 1828800"/>
              <a:gd name="connsiteY5" fmla="*/ 0 h 1356360"/>
              <a:gd name="connsiteX6" fmla="*/ 1828800 w 1828800"/>
              <a:gd name="connsiteY6" fmla="*/ 1325880 h 1356360"/>
              <a:gd name="connsiteX7" fmla="*/ 0 w 1828800"/>
              <a:gd name="connsiteY7" fmla="*/ 1356360 h 1356360"/>
              <a:gd name="connsiteX8" fmla="*/ 22860 w 1828800"/>
              <a:gd name="connsiteY8" fmla="*/ 0 h 1356360"/>
              <a:gd name="connsiteX0" fmla="*/ 22860 w 1839433"/>
              <a:gd name="connsiteY0" fmla="*/ 0 h 2048894"/>
              <a:gd name="connsiteX1" fmla="*/ 464820 w 1839433"/>
              <a:gd name="connsiteY1" fmla="*/ 114300 h 2048894"/>
              <a:gd name="connsiteX2" fmla="*/ 807720 w 1839433"/>
              <a:gd name="connsiteY2" fmla="*/ 167640 h 2048894"/>
              <a:gd name="connsiteX3" fmla="*/ 1127760 w 1839433"/>
              <a:gd name="connsiteY3" fmla="*/ 167640 h 2048894"/>
              <a:gd name="connsiteX4" fmla="*/ 1546860 w 1839433"/>
              <a:gd name="connsiteY4" fmla="*/ 83820 h 2048894"/>
              <a:gd name="connsiteX5" fmla="*/ 1821180 w 1839433"/>
              <a:gd name="connsiteY5" fmla="*/ 0 h 2048894"/>
              <a:gd name="connsiteX6" fmla="*/ 1839433 w 1839433"/>
              <a:gd name="connsiteY6" fmla="*/ 2048894 h 2048894"/>
              <a:gd name="connsiteX7" fmla="*/ 0 w 1839433"/>
              <a:gd name="connsiteY7" fmla="*/ 1356360 h 2048894"/>
              <a:gd name="connsiteX8" fmla="*/ 22860 w 1839433"/>
              <a:gd name="connsiteY8" fmla="*/ 0 h 2048894"/>
              <a:gd name="connsiteX0" fmla="*/ 0 w 1816573"/>
              <a:gd name="connsiteY0" fmla="*/ 0 h 2090006"/>
              <a:gd name="connsiteX1" fmla="*/ 441960 w 1816573"/>
              <a:gd name="connsiteY1" fmla="*/ 114300 h 2090006"/>
              <a:gd name="connsiteX2" fmla="*/ 784860 w 1816573"/>
              <a:gd name="connsiteY2" fmla="*/ 167640 h 2090006"/>
              <a:gd name="connsiteX3" fmla="*/ 1104900 w 1816573"/>
              <a:gd name="connsiteY3" fmla="*/ 167640 h 2090006"/>
              <a:gd name="connsiteX4" fmla="*/ 1524000 w 1816573"/>
              <a:gd name="connsiteY4" fmla="*/ 83820 h 2090006"/>
              <a:gd name="connsiteX5" fmla="*/ 1798320 w 1816573"/>
              <a:gd name="connsiteY5" fmla="*/ 0 h 2090006"/>
              <a:gd name="connsiteX6" fmla="*/ 1816573 w 1816573"/>
              <a:gd name="connsiteY6" fmla="*/ 2048894 h 2090006"/>
              <a:gd name="connsiteX7" fmla="*/ 19670 w 1816573"/>
              <a:gd name="connsiteY7" fmla="*/ 2090006 h 2090006"/>
              <a:gd name="connsiteX8" fmla="*/ 0 w 1816573"/>
              <a:gd name="connsiteY8" fmla="*/ 0 h 2090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6573" h="2090006">
                <a:moveTo>
                  <a:pt x="0" y="0"/>
                </a:moveTo>
                <a:lnTo>
                  <a:pt x="441960" y="114300"/>
                </a:lnTo>
                <a:lnTo>
                  <a:pt x="784860" y="167640"/>
                </a:lnTo>
                <a:lnTo>
                  <a:pt x="1104900" y="167640"/>
                </a:lnTo>
                <a:lnTo>
                  <a:pt x="1524000" y="83820"/>
                </a:lnTo>
                <a:lnTo>
                  <a:pt x="1798320" y="0"/>
                </a:lnTo>
                <a:lnTo>
                  <a:pt x="1816573" y="2048894"/>
                </a:lnTo>
                <a:lnTo>
                  <a:pt x="19670" y="209000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reeform: Shape 9"/>
          <p:cNvSpPr/>
          <p:nvPr/>
        </p:nvSpPr>
        <p:spPr>
          <a:xfrm>
            <a:off x="2919983" y="5782924"/>
            <a:ext cx="1739900" cy="165142"/>
          </a:xfrm>
          <a:custGeom>
            <a:avLst/>
            <a:gdLst>
              <a:gd name="connsiteX0" fmla="*/ 0 w 1739900"/>
              <a:gd name="connsiteY0" fmla="*/ 0 h 165142"/>
              <a:gd name="connsiteX1" fmla="*/ 876300 w 1739900"/>
              <a:gd name="connsiteY1" fmla="*/ 165100 h 165142"/>
              <a:gd name="connsiteX2" fmla="*/ 1739900 w 1739900"/>
              <a:gd name="connsiteY2" fmla="*/ 12700 h 165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9900" h="165142">
                <a:moveTo>
                  <a:pt x="0" y="0"/>
                </a:moveTo>
                <a:cubicBezTo>
                  <a:pt x="293158" y="81491"/>
                  <a:pt x="586317" y="162983"/>
                  <a:pt x="876300" y="165100"/>
                </a:cubicBezTo>
                <a:cubicBezTo>
                  <a:pt x="1166283" y="167217"/>
                  <a:pt x="1453091" y="89958"/>
                  <a:pt x="1739900" y="12700"/>
                </a:cubicBezTo>
              </a:path>
            </a:pathLst>
          </a:cu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 flipH="1" flipV="1">
            <a:off x="1983160" y="4399517"/>
            <a:ext cx="1130498" cy="228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973948" y="4681199"/>
            <a:ext cx="1127010" cy="635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>
            <a:off x="2832522" y="4399517"/>
            <a:ext cx="576064" cy="576064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/>
          <p:cNvCxnSpPr/>
          <p:nvPr/>
        </p:nvCxnSpPr>
        <p:spPr>
          <a:xfrm>
            <a:off x="3405758" y="4681199"/>
            <a:ext cx="6350" cy="1397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113658" y="4689392"/>
            <a:ext cx="6350" cy="1397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79375" y="323318"/>
            <a:ext cx="11161239" cy="230832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A container fills at a rate of </a:t>
            </a:r>
          </a:p>
          <a:p>
            <a:pPr algn="ctr"/>
            <a:r>
              <a:rPr lang="en-GB" sz="4800" dirty="0"/>
              <a:t>20 </a:t>
            </a:r>
            <a:r>
              <a:rPr lang="en-GB" sz="4800" dirty="0">
                <a:solidFill>
                  <a:srgbClr val="FF0000"/>
                </a:solidFill>
              </a:rPr>
              <a:t>cm</a:t>
            </a:r>
            <a:r>
              <a:rPr lang="en-GB" sz="4800" baseline="30000" dirty="0">
                <a:solidFill>
                  <a:srgbClr val="FF0000"/>
                </a:solidFill>
              </a:rPr>
              <a:t>3</a:t>
            </a:r>
            <a:r>
              <a:rPr lang="en-GB" sz="4800" dirty="0">
                <a:solidFill>
                  <a:srgbClr val="FF0000"/>
                </a:solidFill>
              </a:rPr>
              <a:t> </a:t>
            </a:r>
            <a:r>
              <a:rPr lang="en-GB" sz="4800" dirty="0"/>
              <a:t>per</a:t>
            </a:r>
            <a:r>
              <a:rPr lang="en-GB" sz="4800" dirty="0">
                <a:solidFill>
                  <a:srgbClr val="FF0000"/>
                </a:solidFill>
              </a:rPr>
              <a:t> </a:t>
            </a:r>
            <a:r>
              <a:rPr lang="en-GB" sz="4800" dirty="0">
                <a:solidFill>
                  <a:srgbClr val="0000FF"/>
                </a:solidFill>
              </a:rPr>
              <a:t>second</a:t>
            </a:r>
            <a:r>
              <a:rPr lang="en-GB" sz="4800" dirty="0"/>
              <a:t>.</a:t>
            </a:r>
          </a:p>
          <a:p>
            <a:pPr algn="ctr"/>
            <a:r>
              <a:rPr lang="en-GB" sz="4800" dirty="0"/>
              <a:t>Use appropriate notation to represent this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188809" y="3349488"/>
                <a:ext cx="4608512" cy="2663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8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88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GB" sz="8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GB" sz="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809" y="3349488"/>
                <a:ext cx="4608512" cy="26634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107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42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-0.00017 -0.07616 " pathEditMode="relative" rAng="0" ptsTypes="AA">
                                      <p:cBhvr>
                                        <p:cTn id="44" dur="10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0" grpId="0" animBg="1"/>
      <p:bldP spid="6" grpId="0" animBg="1"/>
      <p:bldP spid="11" grpId="0" animBg="1"/>
      <p:bldP spid="11" grpId="1" animBg="1"/>
      <p:bldP spid="10" grpId="0" animBg="1"/>
      <p:bldP spid="20" grpId="0" animBg="1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7368" y="2215892"/>
            <a:ext cx="1116124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500" dirty="0"/>
              <a:t>Modelling using </a:t>
            </a:r>
            <a:r>
              <a:rPr lang="en-GB" sz="6500" b="1" dirty="0"/>
              <a:t>differentiation</a:t>
            </a:r>
            <a:r>
              <a:rPr lang="en-GB" sz="6500" dirty="0"/>
              <a:t> can be good for finding </a:t>
            </a:r>
          </a:p>
          <a:p>
            <a:pPr algn="ctr"/>
            <a:r>
              <a:rPr lang="en-GB" sz="6500" b="1" dirty="0"/>
              <a:t>maximum and minimum values </a:t>
            </a:r>
          </a:p>
          <a:p>
            <a:pPr algn="ctr"/>
            <a:r>
              <a:rPr lang="en-GB" sz="6500" dirty="0"/>
              <a:t>to a given problem.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92A7AB-9EDB-C737-3D82-112A4689D99A}"/>
              </a:ext>
            </a:extLst>
          </p:cNvPr>
          <p:cNvSpPr txBox="1"/>
          <p:nvPr/>
        </p:nvSpPr>
        <p:spPr>
          <a:xfrm>
            <a:off x="3287688" y="559325"/>
            <a:ext cx="4968552" cy="132343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Modelling</a:t>
            </a:r>
          </a:p>
        </p:txBody>
      </p:sp>
    </p:spTree>
    <p:extLst>
      <p:ext uri="{BB962C8B-B14F-4D97-AF65-F5344CB8AC3E}">
        <p14:creationId xmlns:p14="http://schemas.microsoft.com/office/powerpoint/2010/main" val="2280703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407368" y="257971"/>
                <a:ext cx="11305256" cy="643932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A large tank in the shape of a cuboid </a:t>
                </a:r>
              </a:p>
              <a:p>
                <a:pPr algn="ctr"/>
                <a:r>
                  <a:rPr lang="en-GB" sz="4400" dirty="0"/>
                  <a:t>and is to be made from 54m</a:t>
                </a:r>
                <a:r>
                  <a:rPr lang="en-GB" sz="4400" baseline="30000" dirty="0"/>
                  <a:t>2</a:t>
                </a:r>
                <a:r>
                  <a:rPr lang="en-GB" sz="4400" dirty="0"/>
                  <a:t> of sheet metal. </a:t>
                </a:r>
              </a:p>
              <a:p>
                <a:pPr algn="ctr"/>
                <a:endParaRPr lang="en-GB" dirty="0"/>
              </a:p>
              <a:p>
                <a:pPr algn="ctr"/>
                <a:r>
                  <a:rPr lang="en-GB" sz="4400" dirty="0"/>
                  <a:t>The tank has a horizontal base and no top. </a:t>
                </a:r>
              </a:p>
              <a:p>
                <a:pPr algn="ctr"/>
                <a:r>
                  <a:rPr lang="en-GB" sz="4400" dirty="0"/>
                  <a:t>The height of the tank is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</m:oMath>
                </a14:m>
                <a:r>
                  <a:rPr lang="en-GB" sz="4400" dirty="0"/>
                  <a:t> metres. </a:t>
                </a:r>
              </a:p>
              <a:p>
                <a:pPr algn="ctr"/>
                <a:r>
                  <a:rPr lang="en-GB" sz="4400" dirty="0"/>
                  <a:t>Two of the opposite vertical faces are squares</a:t>
                </a:r>
              </a:p>
              <a:p>
                <a:pPr algn="ctr"/>
                <a:r>
                  <a:rPr lang="en-GB" sz="4400" dirty="0"/>
                  <a:t> and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𝑉</m:t>
                    </m:r>
                    <m:r>
                      <a:rPr lang="en-GB" sz="4400" i="1">
                        <a:latin typeface="Cambria Math"/>
                      </a:rPr>
                      <m:t>=18</m:t>
                    </m:r>
                    <m:r>
                      <a:rPr lang="en-GB" sz="4400" i="1">
                        <a:latin typeface="Cambria Math"/>
                      </a:rPr>
                      <m:t>𝑥</m:t>
                    </m:r>
                    <m:r>
                      <a:rPr lang="en-GB" sz="44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GB" sz="4400" i="1">
                            <a:latin typeface="Cambria Math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4400" dirty="0"/>
                  <a:t>.</a:t>
                </a:r>
              </a:p>
              <a:p>
                <a:pPr algn="ctr"/>
                <a:endParaRPr lang="en-GB" sz="2400" dirty="0"/>
              </a:p>
              <a:p>
                <a:pPr algn="ctr"/>
                <a:r>
                  <a:rPr lang="en-GB" sz="4400" dirty="0"/>
                  <a:t>Given that </a:t>
                </a:r>
                <a14:m>
                  <m:oMath xmlns:m="http://schemas.openxmlformats.org/officeDocument/2006/math">
                    <m:r>
                      <a:rPr lang="en-GB" sz="4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400" dirty="0"/>
                  <a:t> can vary, use differentiation to </a:t>
                </a:r>
              </a:p>
              <a:p>
                <a:pPr algn="ctr"/>
                <a:r>
                  <a:rPr lang="en-GB" sz="4400" dirty="0"/>
                  <a:t>find the maximum or minimum value of </a:t>
                </a:r>
                <a14:m>
                  <m:oMath xmlns:m="http://schemas.openxmlformats.org/officeDocument/2006/math">
                    <m:r>
                      <a:rPr lang="en-GB" sz="4400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57971"/>
                <a:ext cx="11305256" cy="6439327"/>
              </a:xfrm>
              <a:prstGeom prst="rect">
                <a:avLst/>
              </a:prstGeom>
              <a:blipFill>
                <a:blip r:embed="rId2"/>
                <a:stretch>
                  <a:fillRect b="-145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000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0CA9CDF-2C68-9E34-A46D-C9003745D40E}"/>
                  </a:ext>
                </a:extLst>
              </p:cNvPr>
              <p:cNvSpPr txBox="1"/>
              <p:nvPr/>
            </p:nvSpPr>
            <p:spPr>
              <a:xfrm>
                <a:off x="1224996" y="2875522"/>
                <a:ext cx="3672408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4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=18</m:t>
                      </m:r>
                      <m:r>
                        <a:rPr lang="en-GB" sz="4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4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0CA9CDF-2C68-9E34-A46D-C9003745D4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996" y="2875522"/>
                <a:ext cx="3672408" cy="12488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D060952-F435-A601-E390-F6FE860DE934}"/>
                  </a:ext>
                </a:extLst>
              </p:cNvPr>
              <p:cNvSpPr txBox="1"/>
              <p:nvPr/>
            </p:nvSpPr>
            <p:spPr>
              <a:xfrm>
                <a:off x="720940" y="4581128"/>
                <a:ext cx="3960440" cy="1261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𝑑𝑉</m:t>
                          </m:r>
                        </m:num>
                        <m:den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=18−2</m:t>
                      </m:r>
                      <m:sSup>
                        <m:sSup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br>
                  <a:rPr lang="en-GB" sz="4000" b="0" i="1" dirty="0">
                    <a:latin typeface="Cambria Math" panose="02040503050406030204" pitchFamily="18" charset="0"/>
                  </a:rPr>
                </a:br>
                <a:endParaRPr lang="en-GB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D060952-F435-A601-E390-F6FE860DE9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940" y="4581128"/>
                <a:ext cx="3960440" cy="12611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387273C-7C5A-D58C-4273-CE4B36D7277C}"/>
                  </a:ext>
                </a:extLst>
              </p:cNvPr>
              <p:cNvSpPr txBox="1"/>
              <p:nvPr/>
            </p:nvSpPr>
            <p:spPr>
              <a:xfrm>
                <a:off x="6024532" y="4509120"/>
                <a:ext cx="4942472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𝑉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=18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d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e>
                          </m:d>
                        </m:e>
                        <m:sup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387273C-7C5A-D58C-4273-CE4B36D727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4532" y="4509120"/>
                <a:ext cx="4942472" cy="12488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942009C-F0B0-485B-759A-2A01D91B23C5}"/>
                  </a:ext>
                </a:extLst>
              </p:cNvPr>
              <p:cNvSpPr txBox="1"/>
              <p:nvPr/>
            </p:nvSpPr>
            <p:spPr>
              <a:xfrm>
                <a:off x="8658295" y="2739027"/>
                <a:ext cx="153742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942009C-F0B0-485B-759A-2A01D91B23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8295" y="2739027"/>
                <a:ext cx="153742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161CC44-F874-7BB5-505F-578045D6AC00}"/>
                  </a:ext>
                </a:extLst>
              </p:cNvPr>
              <p:cNvSpPr txBox="1"/>
              <p:nvPr/>
            </p:nvSpPr>
            <p:spPr>
              <a:xfrm>
                <a:off x="6791081" y="896903"/>
                <a:ext cx="353784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18−2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161CC44-F874-7BB5-505F-578045D6AC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1081" y="896903"/>
                <a:ext cx="3537842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27A9325-5F26-2F89-55BA-0F03AA277AB0}"/>
                  </a:ext>
                </a:extLst>
              </p:cNvPr>
              <p:cNvSpPr txBox="1"/>
              <p:nvPr/>
            </p:nvSpPr>
            <p:spPr>
              <a:xfrm>
                <a:off x="8379982" y="1842429"/>
                <a:ext cx="181572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=9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27A9325-5F26-2F89-55BA-0F03AA277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9982" y="1842429"/>
                <a:ext cx="1815720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45056BC-8E94-E7C3-CE7F-8C51858F3BCF}"/>
              </a:ext>
            </a:extLst>
          </p:cNvPr>
          <p:cNvCxnSpPr>
            <a:cxnSpLocks/>
          </p:cNvCxnSpPr>
          <p:nvPr/>
        </p:nvCxnSpPr>
        <p:spPr>
          <a:xfrm>
            <a:off x="5735960" y="480742"/>
            <a:ext cx="0" cy="60857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0CDE99B-C54E-22A8-D6B0-25B14D88AE0D}"/>
              </a:ext>
            </a:extLst>
          </p:cNvPr>
          <p:cNvSpPr txBox="1"/>
          <p:nvPr/>
        </p:nvSpPr>
        <p:spPr>
          <a:xfrm>
            <a:off x="6312564" y="3563594"/>
            <a:ext cx="5389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when volume is a maximum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18D51B6-4325-4C4C-D9C4-438A0E90081A}"/>
                  </a:ext>
                </a:extLst>
              </p:cNvPr>
              <p:cNvSpPr txBox="1"/>
              <p:nvPr/>
            </p:nvSpPr>
            <p:spPr>
              <a:xfrm>
                <a:off x="10954506" y="4837446"/>
                <a:ext cx="88910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𝟑𝟔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18D51B6-4325-4C4C-D9C4-438A0E9008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4506" y="4837446"/>
                <a:ext cx="889104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12386EF-827B-D6BE-8925-FCF2D3AE6093}"/>
                  </a:ext>
                </a:extLst>
              </p:cNvPr>
              <p:cNvSpPr txBox="1"/>
              <p:nvPr/>
            </p:nvSpPr>
            <p:spPr>
              <a:xfrm>
                <a:off x="796557" y="287728"/>
                <a:ext cx="4752528" cy="2308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600" dirty="0"/>
                  <a:t>Given that </a:t>
                </a:r>
                <a14:m>
                  <m:oMath xmlns:m="http://schemas.openxmlformats.org/officeDocument/2006/math">
                    <m:r>
                      <a:rPr lang="en-GB" sz="36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/>
                  <a:t> can vary, use differentiation to </a:t>
                </a:r>
              </a:p>
              <a:p>
                <a:pPr algn="ctr"/>
                <a:r>
                  <a:rPr lang="en-GB" sz="3600" dirty="0"/>
                  <a:t>find the maximum or minimum value of </a:t>
                </a:r>
                <a14:m>
                  <m:oMath xmlns:m="http://schemas.openxmlformats.org/officeDocument/2006/math">
                    <m:r>
                      <a:rPr lang="en-GB" sz="3600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12386EF-827B-D6BE-8925-FCF2D3AE60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57" y="287728"/>
                <a:ext cx="4752528" cy="2308324"/>
              </a:xfrm>
              <a:prstGeom prst="rect">
                <a:avLst/>
              </a:prstGeom>
              <a:blipFill>
                <a:blip r:embed="rId9"/>
                <a:stretch>
                  <a:fillRect t="-3958" b="-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524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  <p:bldP spid="10" grpId="0"/>
      <p:bldP spid="11" grpId="0"/>
      <p:bldP spid="13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305BB0-6871-EFB8-8C7B-3B1E7AB6B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44624"/>
            <a:ext cx="8280920" cy="66132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2259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305BB0-6871-EFB8-8C7B-3B1E7AB6B7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325"/>
          <a:stretch/>
        </p:blipFill>
        <p:spPr>
          <a:xfrm>
            <a:off x="335360" y="222997"/>
            <a:ext cx="6180326" cy="45741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BB93F83-BFA2-CED8-02D6-6E15B372C239}"/>
                  </a:ext>
                </a:extLst>
              </p:cNvPr>
              <p:cNvSpPr txBox="1"/>
              <p:nvPr/>
            </p:nvSpPr>
            <p:spPr>
              <a:xfrm>
                <a:off x="7032104" y="359916"/>
                <a:ext cx="3240360" cy="11778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𝑑𝐿</m:t>
                          </m:r>
                        </m:num>
                        <m:den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=12−</m:t>
                      </m:r>
                      <m:f>
                        <m:f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324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br>
                  <a:rPr lang="en-GB" sz="3600" b="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BB93F83-BFA2-CED8-02D6-6E15B372C2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359916"/>
                <a:ext cx="3240360" cy="11778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F2F0143-0CCD-3DF5-943F-7A88A3DF9979}"/>
                  </a:ext>
                </a:extLst>
              </p:cNvPr>
              <p:cNvSpPr txBox="1"/>
              <p:nvPr/>
            </p:nvSpPr>
            <p:spPr>
              <a:xfrm>
                <a:off x="8090832" y="1728068"/>
                <a:ext cx="3240360" cy="1166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12−</m:t>
                      </m:r>
                      <m:f>
                        <m:f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324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GB" sz="3600" b="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F2F0143-0CCD-3DF5-943F-7A88A3DF99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0832" y="1728068"/>
                <a:ext cx="3240360" cy="11667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D8D26D9-1CD5-AA61-320A-D2BE27782574}"/>
                  </a:ext>
                </a:extLst>
              </p:cNvPr>
              <p:cNvSpPr txBox="1"/>
              <p:nvPr/>
            </p:nvSpPr>
            <p:spPr>
              <a:xfrm>
                <a:off x="9048328" y="3105802"/>
                <a:ext cx="2664296" cy="646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12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=324</m:t>
                      </m:r>
                    </m:oMath>
                  </m:oMathPara>
                </a14:m>
                <a:br>
                  <a:rPr lang="en-GB" sz="3600" b="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D8D26D9-1CD5-AA61-320A-D2BE277825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328" y="3105802"/>
                <a:ext cx="2664296" cy="6463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363EBA-D3D2-0B55-1109-9D2E197D5E1F}"/>
                  </a:ext>
                </a:extLst>
              </p:cNvPr>
              <p:cNvSpPr txBox="1"/>
              <p:nvPr/>
            </p:nvSpPr>
            <p:spPr>
              <a:xfrm>
                <a:off x="9735046" y="3963137"/>
                <a:ext cx="2121594" cy="7117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g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27</m:t>
                          </m:r>
                        </m:e>
                      </m:rad>
                    </m:oMath>
                  </m:oMathPara>
                </a14:m>
                <a:br>
                  <a:rPr lang="en-GB" sz="3600" b="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363EBA-D3D2-0B55-1109-9D2E197D5E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5046" y="3963137"/>
                <a:ext cx="2121594" cy="7117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009681-B3AE-734F-3B04-2DED6D478E5F}"/>
                  </a:ext>
                </a:extLst>
              </p:cNvPr>
              <p:cNvSpPr txBox="1"/>
              <p:nvPr/>
            </p:nvSpPr>
            <p:spPr>
              <a:xfrm>
                <a:off x="9735046" y="4885810"/>
                <a:ext cx="1545530" cy="646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009681-B3AE-734F-3B04-2DED6D478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5046" y="4885810"/>
                <a:ext cx="1545530" cy="6463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D6BF400-3F45-C3E9-BA06-D6C08A0980F9}"/>
                  </a:ext>
                </a:extLst>
              </p:cNvPr>
              <p:cNvSpPr txBox="1"/>
              <p:nvPr/>
            </p:nvSpPr>
            <p:spPr>
              <a:xfrm>
                <a:off x="10751512" y="5810697"/>
                <a:ext cx="88910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𝟓𝟒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D6BF400-3F45-C3E9-BA06-D6C08A0980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1512" y="5810697"/>
                <a:ext cx="889104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685D44B-A6C9-33D0-DDDD-E45C59D5485B}"/>
                  </a:ext>
                </a:extLst>
              </p:cNvPr>
              <p:cNvSpPr txBox="1"/>
              <p:nvPr/>
            </p:nvSpPr>
            <p:spPr>
              <a:xfrm>
                <a:off x="7211182" y="5661248"/>
                <a:ext cx="3672408" cy="10604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=12</m:t>
                      </m:r>
                      <m:d>
                        <m:dPr>
                          <m:ctrlP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b="0" i="1" dirty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162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2800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2800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685D44B-A6C9-33D0-DDDD-E45C59D548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1182" y="5661248"/>
                <a:ext cx="3672408" cy="106048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0E4663F3-75E3-FA44-FB38-DAA1F7FCFBBF}"/>
              </a:ext>
            </a:extLst>
          </p:cNvPr>
          <p:cNvSpPr txBox="1"/>
          <p:nvPr/>
        </p:nvSpPr>
        <p:spPr>
          <a:xfrm>
            <a:off x="335360" y="5070540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62540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305BB0-6871-EFB8-8C7B-3B1E7AB6B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222997"/>
            <a:ext cx="6719424" cy="53662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CADFA9-4E69-A869-8180-B519EF0D644F}"/>
              </a:ext>
            </a:extLst>
          </p:cNvPr>
          <p:cNvSpPr txBox="1"/>
          <p:nvPr/>
        </p:nvSpPr>
        <p:spPr>
          <a:xfrm>
            <a:off x="335360" y="5949280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97DD0CB-8329-C320-84FF-01F2A98EC7BE}"/>
                  </a:ext>
                </a:extLst>
              </p:cNvPr>
              <p:cNvSpPr txBox="1"/>
              <p:nvPr/>
            </p:nvSpPr>
            <p:spPr>
              <a:xfrm>
                <a:off x="7691418" y="222997"/>
                <a:ext cx="3843908" cy="10273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12−324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97DD0CB-8329-C320-84FF-01F2A98EC7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1418" y="222997"/>
                <a:ext cx="3843908" cy="10273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8F424AA-4FDE-1A0F-C18D-A281A11AC08F}"/>
                  </a:ext>
                </a:extLst>
              </p:cNvPr>
              <p:cNvSpPr txBox="1"/>
              <p:nvPr/>
            </p:nvSpPr>
            <p:spPr>
              <a:xfrm>
                <a:off x="7809488" y="1489971"/>
                <a:ext cx="2855205" cy="10804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32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en-GB" sz="3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3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972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8F424AA-4FDE-1A0F-C18D-A281A11AC0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9488" y="1489971"/>
                <a:ext cx="2855205" cy="10804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B49BB83-81A5-B82B-58DD-8A3CEB1F5E33}"/>
                  </a:ext>
                </a:extLst>
              </p:cNvPr>
              <p:cNvSpPr txBox="1"/>
              <p:nvPr/>
            </p:nvSpPr>
            <p:spPr>
              <a:xfrm>
                <a:off x="7752184" y="2870773"/>
                <a:ext cx="3237257" cy="10804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32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en-GB" sz="3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3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972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(3)</m:t>
                          </m:r>
                        </m:e>
                        <m:sup>
                          <m:r>
                            <a:rPr lang="en-GB" sz="3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B49BB83-81A5-B82B-58DD-8A3CEB1F5E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2870773"/>
                <a:ext cx="3237257" cy="10804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4201648-B2CE-EDDC-5456-83E3EE3CC7C7}"/>
                  </a:ext>
                </a:extLst>
              </p:cNvPr>
              <p:cNvSpPr txBox="1"/>
              <p:nvPr/>
            </p:nvSpPr>
            <p:spPr>
              <a:xfrm>
                <a:off x="7824192" y="4256763"/>
                <a:ext cx="1975688" cy="10804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32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en-GB" sz="3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3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4201648-B2CE-EDDC-5456-83E3EE3CC7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92" y="4256763"/>
                <a:ext cx="1975688" cy="108048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194F919-49C0-A37F-2750-40139FE1223B}"/>
                  </a:ext>
                </a:extLst>
              </p:cNvPr>
              <p:cNvSpPr txBox="1"/>
              <p:nvPr/>
            </p:nvSpPr>
            <p:spPr>
              <a:xfrm>
                <a:off x="7809488" y="5536196"/>
                <a:ext cx="4191168" cy="10930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3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num>
                        <m:den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sSup>
                            <m:sSupPr>
                              <m:ctrlP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𝑴𝒊𝒏𝒊𝒎𝒖𝒎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194F919-49C0-A37F-2750-40139FE122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9488" y="5536196"/>
                <a:ext cx="4191168" cy="109305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3265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E3C939F5-1FA4-34DA-5CDF-019E13DF7514}"/>
              </a:ext>
            </a:extLst>
          </p:cNvPr>
          <p:cNvSpPr txBox="1"/>
          <p:nvPr/>
        </p:nvSpPr>
        <p:spPr>
          <a:xfrm>
            <a:off x="1487488" y="548680"/>
            <a:ext cx="9217024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>
                <a:latin typeface="+mj-lt"/>
              </a:rPr>
              <a:t>Modelling - Show that</a:t>
            </a:r>
            <a:endParaRPr lang="en-GB" sz="7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978219-B518-85D3-B7CC-655FCC0DF1C3}"/>
              </a:ext>
            </a:extLst>
          </p:cNvPr>
          <p:cNvSpPr txBox="1"/>
          <p:nvPr/>
        </p:nvSpPr>
        <p:spPr>
          <a:xfrm>
            <a:off x="875420" y="2204864"/>
            <a:ext cx="104411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Identify </a:t>
            </a:r>
            <a:r>
              <a:rPr lang="en-GB" sz="8000" dirty="0">
                <a:solidFill>
                  <a:srgbClr val="FF0000"/>
                </a:solidFill>
              </a:rPr>
              <a:t>two</a:t>
            </a:r>
            <a:r>
              <a:rPr lang="en-GB" sz="8000" dirty="0"/>
              <a:t> equations then </a:t>
            </a:r>
            <a:r>
              <a:rPr lang="en-GB" sz="8000" dirty="0">
                <a:solidFill>
                  <a:srgbClr val="0000FF"/>
                </a:solidFill>
              </a:rPr>
              <a:t>substitute</a:t>
            </a:r>
            <a:r>
              <a:rPr lang="en-GB" sz="8000" dirty="0"/>
              <a:t> </a:t>
            </a:r>
          </a:p>
          <a:p>
            <a:pPr algn="ctr"/>
            <a:r>
              <a:rPr lang="en-GB" sz="8000" dirty="0"/>
              <a:t>one into the other.  </a:t>
            </a:r>
          </a:p>
        </p:txBody>
      </p:sp>
    </p:spTree>
    <p:extLst>
      <p:ext uri="{BB962C8B-B14F-4D97-AF65-F5344CB8AC3E}">
        <p14:creationId xmlns:p14="http://schemas.microsoft.com/office/powerpoint/2010/main" val="1350721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F6539-DDE5-BC49-8F35-37B2F2A4E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2AC0698-6B22-551A-9410-71FCE18ED20C}"/>
                  </a:ext>
                </a:extLst>
              </p:cNvPr>
              <p:cNvSpPr txBox="1"/>
              <p:nvPr/>
            </p:nvSpPr>
            <p:spPr>
              <a:xfrm>
                <a:off x="479376" y="332656"/>
                <a:ext cx="11233248" cy="611167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A large tank in the shape of a cuboid </a:t>
                </a:r>
              </a:p>
              <a:p>
                <a:pPr algn="ctr"/>
                <a:r>
                  <a:rPr lang="en-GB" sz="4400" dirty="0"/>
                  <a:t>and is to be made from 54m</a:t>
                </a:r>
                <a:r>
                  <a:rPr lang="en-GB" sz="4400" baseline="30000" dirty="0"/>
                  <a:t>2</a:t>
                </a:r>
                <a:r>
                  <a:rPr lang="en-GB" sz="4400" dirty="0"/>
                  <a:t> of sheet metal. </a:t>
                </a:r>
              </a:p>
              <a:p>
                <a:pPr algn="ctr"/>
                <a:endParaRPr lang="en-GB" dirty="0"/>
              </a:p>
              <a:p>
                <a:pPr algn="ctr"/>
                <a:r>
                  <a:rPr lang="en-GB" sz="4400" dirty="0"/>
                  <a:t>The tank has a horizontal base and no top. </a:t>
                </a:r>
              </a:p>
              <a:p>
                <a:pPr algn="ctr"/>
                <a:r>
                  <a:rPr lang="en-GB" sz="4400" dirty="0"/>
                  <a:t>The height of the tank is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𝑥</m:t>
                    </m:r>
                  </m:oMath>
                </a14:m>
                <a:r>
                  <a:rPr lang="en-GB" sz="4400" dirty="0"/>
                  <a:t> metres. </a:t>
                </a:r>
              </a:p>
              <a:p>
                <a:pPr algn="ctr"/>
                <a:r>
                  <a:rPr lang="en-GB" sz="4400" dirty="0"/>
                  <a:t>Two of the opposite vertical faces are squares.</a:t>
                </a:r>
              </a:p>
              <a:p>
                <a:pPr algn="ctr"/>
                <a:endParaRPr lang="en-GB" sz="1600" dirty="0"/>
              </a:p>
              <a:p>
                <a:pPr algn="ctr"/>
                <a:r>
                  <a:rPr lang="en-GB" sz="4400" dirty="0"/>
                  <a:t>Show that the volume, of the tank is given by </a:t>
                </a:r>
              </a:p>
              <a:p>
                <a:pPr algn="ctr"/>
                <a:endParaRPr lang="en-GB" i="1" dirty="0"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/>
                        </a:rPr>
                        <m:t>𝑉</m:t>
                      </m:r>
                      <m:r>
                        <a:rPr lang="en-GB" sz="4000" i="1">
                          <a:latin typeface="Cambria Math"/>
                        </a:rPr>
                        <m:t>=18</m:t>
                      </m:r>
                      <m:r>
                        <a:rPr lang="en-GB" sz="4000" i="1">
                          <a:latin typeface="Cambria Math"/>
                        </a:rPr>
                        <m:t>𝑥</m:t>
                      </m:r>
                      <m:r>
                        <a:rPr lang="en-GB" sz="40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GB" sz="4000" i="1">
                              <a:latin typeface="Cambria Math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2AC0698-6B22-551A-9410-71FCE18ED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32656"/>
                <a:ext cx="11233248" cy="61116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1505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6F124-549F-6380-F91D-1C3CBA2EA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8764BFF-61F8-A7AE-22CE-559126B8CDA9}"/>
              </a:ext>
            </a:extLst>
          </p:cNvPr>
          <p:cNvGrpSpPr/>
          <p:nvPr/>
        </p:nvGrpSpPr>
        <p:grpSpPr>
          <a:xfrm>
            <a:off x="1343472" y="388103"/>
            <a:ext cx="3522395" cy="2263883"/>
            <a:chOff x="2209588" y="943697"/>
            <a:chExt cx="3038779" cy="1777134"/>
          </a:xfrm>
        </p:grpSpPr>
        <p:sp>
          <p:nvSpPr>
            <p:cNvPr id="6" name="Cube 5">
              <a:extLst>
                <a:ext uri="{FF2B5EF4-FFF2-40B4-BE49-F238E27FC236}">
                  <a16:creationId xmlns:a16="http://schemas.microsoft.com/office/drawing/2014/main" id="{595F00FD-451F-980D-04D7-8C96F02667FF}"/>
                </a:ext>
              </a:extLst>
            </p:cNvPr>
            <p:cNvSpPr/>
            <p:nvPr/>
          </p:nvSpPr>
          <p:spPr>
            <a:xfrm>
              <a:off x="2209588" y="943698"/>
              <a:ext cx="2727063" cy="1354623"/>
            </a:xfrm>
            <a:prstGeom prst="cub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6B2B71F-A86F-EC94-C5C2-AD8FC329C37D}"/>
                    </a:ext>
                  </a:extLst>
                </p:cNvPr>
                <p:cNvSpPr txBox="1"/>
                <p:nvPr/>
              </p:nvSpPr>
              <p:spPr>
                <a:xfrm>
                  <a:off x="4888327" y="1360272"/>
                  <a:ext cx="360040" cy="4107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1" i="1">
                            <a:latin typeface="Cambria Math"/>
                          </a:rPr>
                          <m:t>𝒙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88327" y="1360272"/>
                  <a:ext cx="360040" cy="410724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7CCACF6-F480-B642-8129-78D1D8AF9ED1}"/>
                    </a:ext>
                  </a:extLst>
                </p:cNvPr>
                <p:cNvSpPr txBox="1"/>
                <p:nvPr/>
              </p:nvSpPr>
              <p:spPr>
                <a:xfrm>
                  <a:off x="4689672" y="1978741"/>
                  <a:ext cx="360040" cy="4107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1" i="1">
                            <a:latin typeface="Cambria Math"/>
                          </a:rPr>
                          <m:t>𝒙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89672" y="1978741"/>
                  <a:ext cx="360040" cy="41072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5B1A946B-B458-09BA-51D3-81D01DBBBC9F}"/>
                    </a:ext>
                  </a:extLst>
                </p:cNvPr>
                <p:cNvSpPr txBox="1"/>
                <p:nvPr/>
              </p:nvSpPr>
              <p:spPr>
                <a:xfrm>
                  <a:off x="3311010" y="2310107"/>
                  <a:ext cx="360040" cy="4107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1" i="1">
                            <a:latin typeface="Cambria Math"/>
                          </a:rPr>
                          <m:t>𝒚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1010" y="2310107"/>
                  <a:ext cx="360040" cy="41072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8B44EC9-6F28-8ACC-AAD9-44003F6AD70A}"/>
                </a:ext>
              </a:extLst>
            </p:cNvPr>
            <p:cNvCxnSpPr/>
            <p:nvPr/>
          </p:nvCxnSpPr>
          <p:spPr>
            <a:xfrm flipH="1">
              <a:off x="2576222" y="943697"/>
              <a:ext cx="1744" cy="3126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570B6DD-FB1A-F79E-D473-901BEBE75069}"/>
                  </a:ext>
                </a:extLst>
              </p:cNvPr>
              <p:cNvSpPr txBox="1"/>
              <p:nvPr/>
            </p:nvSpPr>
            <p:spPr>
              <a:xfrm>
                <a:off x="6956251" y="3687023"/>
                <a:ext cx="3847536" cy="1203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36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54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−2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b="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6251" y="3687023"/>
                <a:ext cx="3847536" cy="12039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03D47E4E-2A82-B778-104A-001420EF9A92}"/>
              </a:ext>
            </a:extLst>
          </p:cNvPr>
          <p:cNvSpPr/>
          <p:nvPr/>
        </p:nvSpPr>
        <p:spPr>
          <a:xfrm>
            <a:off x="348927" y="2926940"/>
            <a:ext cx="1908719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Surface Area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096D67-75F5-8FB7-4ED5-7183F5A3B0ED}"/>
              </a:ext>
            </a:extLst>
          </p:cNvPr>
          <p:cNvSpPr txBox="1"/>
          <p:nvPr/>
        </p:nvSpPr>
        <p:spPr>
          <a:xfrm>
            <a:off x="352381" y="4100955"/>
            <a:ext cx="1908718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b="1" dirty="0">
                <a:solidFill>
                  <a:schemeClr val="bg1"/>
                </a:solidFill>
              </a:rPr>
              <a:t>Volume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FCB44D-817F-7194-C94B-CB5AAF98968B}"/>
              </a:ext>
            </a:extLst>
          </p:cNvPr>
          <p:cNvSpPr txBox="1"/>
          <p:nvPr/>
        </p:nvSpPr>
        <p:spPr>
          <a:xfrm>
            <a:off x="328329" y="5435879"/>
            <a:ext cx="2181160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b="1" dirty="0">
                <a:solidFill>
                  <a:schemeClr val="bg1"/>
                </a:solidFill>
                <a:latin typeface="Calibri"/>
              </a:rPr>
              <a:t>Make </a:t>
            </a:r>
            <a:r>
              <a:rPr lang="en-GB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b="1" dirty="0">
                <a:solidFill>
                  <a:schemeClr val="bg1"/>
                </a:solidFill>
                <a:latin typeface="Calibri"/>
              </a:rPr>
              <a:t> the for Surface Area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A5AC168-9767-8775-C6DA-2E571BD19957}"/>
                  </a:ext>
                </a:extLst>
              </p:cNvPr>
              <p:cNvSpPr txBox="1"/>
              <p:nvPr/>
            </p:nvSpPr>
            <p:spPr>
              <a:xfrm>
                <a:off x="2745802" y="5249417"/>
                <a:ext cx="2950354" cy="12039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54−2</m:t>
                          </m:r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3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404E7E7-4D01-4AAB-9A84-77BB5A06B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5802" y="5249417"/>
                <a:ext cx="2950354" cy="120391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A8F3534-A887-73ED-32E8-DB8459DED08E}"/>
                  </a:ext>
                </a:extLst>
              </p:cNvPr>
              <p:cNvSpPr txBox="1"/>
              <p:nvPr/>
            </p:nvSpPr>
            <p:spPr>
              <a:xfrm>
                <a:off x="6902946" y="529875"/>
                <a:ext cx="4521646" cy="46166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GB" sz="2400" b="1" dirty="0">
                    <a:solidFill>
                      <a:schemeClr val="bg1"/>
                    </a:solidFill>
                  </a:rPr>
                  <a:t>Substitute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b="1" dirty="0">
                    <a:solidFill>
                      <a:schemeClr val="bg1"/>
                    </a:solidFill>
                  </a:rPr>
                  <a:t> into Volume formula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CEF6060-7588-40C5-A577-260739B851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2946" y="529875"/>
                <a:ext cx="4521646" cy="461665"/>
              </a:xfrm>
              <a:prstGeom prst="rect">
                <a:avLst/>
              </a:prstGeom>
              <a:blipFill>
                <a:blip r:embed="rId7"/>
                <a:stretch>
                  <a:fillRect l="-202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27F72CF-DA6C-0CB2-16DC-16C45E3148F2}"/>
                  </a:ext>
                </a:extLst>
              </p:cNvPr>
              <p:cNvSpPr txBox="1"/>
              <p:nvPr/>
            </p:nvSpPr>
            <p:spPr>
              <a:xfrm>
                <a:off x="7032103" y="1229905"/>
                <a:ext cx="4308394" cy="13482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3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54−2</m:t>
                              </m:r>
                              <m:sSup>
                                <m:sSupPr>
                                  <m:ctrlP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600" b="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3600" b="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36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36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0E18337-CE1A-44BF-9BFC-86FDAF42F6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3" y="1229905"/>
                <a:ext cx="4308394" cy="13482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D56B3AAB-3E71-B08A-A333-936FDE11BA95}"/>
              </a:ext>
            </a:extLst>
          </p:cNvPr>
          <p:cNvSpPr txBox="1"/>
          <p:nvPr/>
        </p:nvSpPr>
        <p:spPr>
          <a:xfrm>
            <a:off x="6967229" y="2883133"/>
            <a:ext cx="1296144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b="1" dirty="0">
                <a:solidFill>
                  <a:schemeClr val="bg1"/>
                </a:solidFill>
                <a:latin typeface="Calibri"/>
              </a:rPr>
              <a:t>Simplify</a:t>
            </a:r>
            <a:endParaRPr lang="en-GB" sz="2400" b="1" i="1" dirty="0">
              <a:solidFill>
                <a:schemeClr val="bg1"/>
              </a:solidFill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3CA5674-4343-6156-5057-A6A7F826F10B}"/>
                  </a:ext>
                </a:extLst>
              </p:cNvPr>
              <p:cNvSpPr txBox="1"/>
              <p:nvPr/>
            </p:nvSpPr>
            <p:spPr>
              <a:xfrm>
                <a:off x="7115824" y="5248261"/>
                <a:ext cx="3528390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A8AA652-6BD8-4107-9E18-BD7F0BDEF1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5824" y="5248261"/>
                <a:ext cx="3528390" cy="11330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31D0E7B-4E1F-0E62-A5A3-1F989C001AD9}"/>
              </a:ext>
            </a:extLst>
          </p:cNvPr>
          <p:cNvCxnSpPr/>
          <p:nvPr/>
        </p:nvCxnSpPr>
        <p:spPr>
          <a:xfrm>
            <a:off x="6312024" y="651923"/>
            <a:ext cx="0" cy="56536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488C407-99D8-DDED-C2FA-68B79DF90E86}"/>
                  </a:ext>
                </a:extLst>
              </p:cNvPr>
              <p:cNvSpPr txBox="1"/>
              <p:nvPr/>
            </p:nvSpPr>
            <p:spPr>
              <a:xfrm>
                <a:off x="2391894" y="2833726"/>
                <a:ext cx="352239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=54</m:t>
                      </m:r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087D7B2-41EF-4DF5-99EF-004D488161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1894" y="2833726"/>
                <a:ext cx="3522396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7058699-31A4-2AF3-7FB0-CC5DAE362929}"/>
                  </a:ext>
                </a:extLst>
              </p:cNvPr>
              <p:cNvSpPr txBox="1"/>
              <p:nvPr/>
            </p:nvSpPr>
            <p:spPr>
              <a:xfrm>
                <a:off x="2439066" y="4037181"/>
                <a:ext cx="209541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54E538F-54FD-4344-AB5A-3143C510FD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9066" y="4037181"/>
                <a:ext cx="2095413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328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5" grpId="0" animBg="1"/>
      <p:bldP spid="14" grpId="0" animBg="1"/>
      <p:bldP spid="16" grpId="0" animBg="1"/>
      <p:bldP spid="18" grpId="0"/>
      <p:bldP spid="19" grpId="0" animBg="1"/>
      <p:bldP spid="21" grpId="0"/>
      <p:bldP spid="23" grpId="0" animBg="1"/>
      <p:bldP spid="25" grpId="0"/>
      <p:bldP spid="29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09212-DBC4-1AC6-E39D-6D6A1FACC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14C1F2-FC53-2946-FBC0-0341347EF9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310"/>
          <a:stretch/>
        </p:blipFill>
        <p:spPr>
          <a:xfrm>
            <a:off x="1199456" y="116632"/>
            <a:ext cx="9721080" cy="64972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5389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75361-8242-01E7-C36D-B6E79D61E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67100A8-F448-D59D-CC14-33830E651856}"/>
                  </a:ext>
                </a:extLst>
              </p:cNvPr>
              <p:cNvSpPr txBox="1"/>
              <p:nvPr/>
            </p:nvSpPr>
            <p:spPr>
              <a:xfrm>
                <a:off x="1224996" y="2875522"/>
                <a:ext cx="3672408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𝑉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=18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9C84BA8-66EC-755C-B7AA-E6C650724F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996" y="2875522"/>
                <a:ext cx="3672408" cy="12488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1CE55785-E300-EE65-F81B-3E1FE6DA26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6310"/>
          <a:stretch/>
        </p:blipFill>
        <p:spPr>
          <a:xfrm>
            <a:off x="225388" y="319098"/>
            <a:ext cx="6458610" cy="43167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CCBD358-1072-6D2F-3110-190CA8268AC1}"/>
                  </a:ext>
                </a:extLst>
              </p:cNvPr>
              <p:cNvSpPr txBox="1"/>
              <p:nvPr/>
            </p:nvSpPr>
            <p:spPr>
              <a:xfrm>
                <a:off x="8544272" y="260648"/>
                <a:ext cx="279171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𝑉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</m:oMath>
                  </m:oMathPara>
                </a14:m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98DDFF6-A53F-0221-0DFF-8B10C4F8AB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272" y="260648"/>
                <a:ext cx="2791712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5CAD37A-E881-E82F-307E-9082A188CEA1}"/>
                  </a:ext>
                </a:extLst>
              </p:cNvPr>
              <p:cNvSpPr txBox="1"/>
              <p:nvPr/>
            </p:nvSpPr>
            <p:spPr>
              <a:xfrm>
                <a:off x="8904312" y="893506"/>
                <a:ext cx="190938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81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</m:oMath>
                  </m:oMathPara>
                </a14:m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930D1A3-7A05-E6B1-1C46-FBC7281BC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4312" y="893506"/>
                <a:ext cx="1909381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DC035DF1-2DE9-1C3F-665B-6BD594A02DF8}"/>
              </a:ext>
            </a:extLst>
          </p:cNvPr>
          <p:cNvSpPr txBox="1"/>
          <p:nvPr/>
        </p:nvSpPr>
        <p:spPr>
          <a:xfrm>
            <a:off x="7032104" y="332656"/>
            <a:ext cx="122413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Volume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2BA85A2-72C7-F5D1-A725-8F67FF9C75B3}"/>
                  </a:ext>
                </a:extLst>
              </p:cNvPr>
              <p:cNvSpPr txBox="1"/>
              <p:nvPr/>
            </p:nvSpPr>
            <p:spPr>
              <a:xfrm>
                <a:off x="6979695" y="2031231"/>
                <a:ext cx="466092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𝐿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+2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+4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</m:oMath>
                  </m:oMathPara>
                </a14:m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1B2BA1A-82C1-0D98-99F6-D5E912593F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9695" y="2031231"/>
                <a:ext cx="4660921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B525FB8A-EBC0-DE25-1D52-C729B14FC6CB}"/>
              </a:ext>
            </a:extLst>
          </p:cNvPr>
          <p:cNvSpPr txBox="1"/>
          <p:nvPr/>
        </p:nvSpPr>
        <p:spPr>
          <a:xfrm>
            <a:off x="7032104" y="1412776"/>
            <a:ext cx="122413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Length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502E0A-D9C5-905C-AB3B-B01AC84E0C7D}"/>
                  </a:ext>
                </a:extLst>
              </p:cNvPr>
              <p:cNvSpPr txBox="1"/>
              <p:nvPr/>
            </p:nvSpPr>
            <p:spPr>
              <a:xfrm>
                <a:off x="7032104" y="3280793"/>
                <a:ext cx="3849387" cy="46166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Make </a:t>
                </a:r>
                <a14:m>
                  <m:oMath xmlns:m="http://schemas.openxmlformats.org/officeDocument/2006/math"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</m:oMath>
                </a14:m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subject for Volume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BB1E99-24F5-3BD7-2847-6A0C2079E0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3280793"/>
                <a:ext cx="3849387" cy="461665"/>
              </a:xfrm>
              <a:prstGeom prst="rect">
                <a:avLst/>
              </a:prstGeom>
              <a:blipFill>
                <a:blip r:embed="rId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80AF936-846F-C21A-62FA-DB5228920115}"/>
                  </a:ext>
                </a:extLst>
              </p:cNvPr>
              <p:cNvSpPr txBox="1"/>
              <p:nvPr/>
            </p:nvSpPr>
            <p:spPr>
              <a:xfrm>
                <a:off x="6967471" y="3929783"/>
                <a:ext cx="1512168" cy="9017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81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sSup>
                            <m:sSup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8034F9-F73B-37E4-9E8A-AB3E0284F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7471" y="3929783"/>
                <a:ext cx="1512168" cy="90172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4CBB689-D795-56F3-8A38-F28FC1D4E22B}"/>
                  </a:ext>
                </a:extLst>
              </p:cNvPr>
              <p:cNvSpPr txBox="1"/>
              <p:nvPr/>
            </p:nvSpPr>
            <p:spPr>
              <a:xfrm>
                <a:off x="6998553" y="2636827"/>
                <a:ext cx="272683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𝐿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12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+ 4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</m:oMath>
                  </m:oMathPara>
                </a14:m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04ECB0F-01C6-B1B9-90A2-9CCD7CE5F6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8553" y="2636827"/>
                <a:ext cx="272683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7EF17A8-4F28-278E-E37F-371C295EDF23}"/>
                  </a:ext>
                </a:extLst>
              </p:cNvPr>
              <p:cNvSpPr txBox="1"/>
              <p:nvPr/>
            </p:nvSpPr>
            <p:spPr>
              <a:xfrm>
                <a:off x="6499684" y="5680885"/>
                <a:ext cx="3527380" cy="10604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𝐿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12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+4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0" lang="en-GB" sz="28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28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81</m:t>
                              </m:r>
                            </m:num>
                            <m:den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8D0B0AF-CDAF-43FC-35EF-5E823C2C2E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9684" y="5680885"/>
                <a:ext cx="3527380" cy="106048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067EA46-1DEE-51C1-9450-477E74DA8047}"/>
                  </a:ext>
                </a:extLst>
              </p:cNvPr>
              <p:cNvSpPr txBox="1"/>
              <p:nvPr/>
            </p:nvSpPr>
            <p:spPr>
              <a:xfrm>
                <a:off x="9912424" y="5680885"/>
                <a:ext cx="2304256" cy="10604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𝟏𝟐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d>
                        <m:dPr>
                          <m:ctrlPr>
                            <a:rPr kumimoji="0" lang="en-GB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0" lang="en-GB" sz="2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2800" b="1" i="1" u="none" strike="noStrike" kern="120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𝟏𝟔𝟐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kumimoji="0" lang="en-GB" sz="28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0B9787E-A046-2F7B-C832-9514B60ECE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2424" y="5680885"/>
                <a:ext cx="2304256" cy="106048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A4AA6E0E-E306-19BB-BD31-3C42A3A63001}"/>
              </a:ext>
            </a:extLst>
          </p:cNvPr>
          <p:cNvSpPr txBox="1"/>
          <p:nvPr/>
        </p:nvSpPr>
        <p:spPr>
          <a:xfrm>
            <a:off x="7032104" y="5085184"/>
            <a:ext cx="1587297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Substitute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51E990-920E-FD81-E93A-F188480469C0}"/>
              </a:ext>
            </a:extLst>
          </p:cNvPr>
          <p:cNvSpPr txBox="1"/>
          <p:nvPr/>
        </p:nvSpPr>
        <p:spPr>
          <a:xfrm>
            <a:off x="263352" y="4869160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264999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/>
      <p:bldP spid="11" grpId="0" animBg="1"/>
      <p:bldP spid="12" grpId="0" animBg="1"/>
      <p:bldP spid="15" grpId="0"/>
      <p:bldP spid="16" grpId="0"/>
      <p:bldP spid="17" grpId="0"/>
      <p:bldP spid="19" grpId="0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963652" y="386368"/>
            <a:ext cx="6264696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>
                <a:latin typeface="+mj-lt"/>
              </a:rPr>
              <a:t>Rate of change</a:t>
            </a:r>
            <a:endParaRPr lang="en-GB" sz="7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15880" y="1839369"/>
                <a:ext cx="2376264" cy="2862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2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25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125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12500" dirty="0"/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1839369"/>
                <a:ext cx="2376264" cy="28628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1343472" y="5013176"/>
            <a:ext cx="95050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the change of </a:t>
            </a:r>
            <a:r>
              <a:rPr lang="en-GB" sz="5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5400" dirty="0">
                <a:solidFill>
                  <a:prstClr val="black"/>
                </a:solidFill>
              </a:rPr>
              <a:t>with respect to </a:t>
            </a:r>
          </a:p>
          <a:p>
            <a:pPr lvl="0" algn="ctr"/>
            <a:r>
              <a:rPr lang="en-GB" sz="5400" dirty="0">
                <a:solidFill>
                  <a:prstClr val="black"/>
                </a:solidFill>
              </a:rPr>
              <a:t>the change of </a:t>
            </a:r>
            <a:r>
              <a:rPr lang="en-GB" sz="5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684407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55840" y="332656"/>
                <a:ext cx="2664296" cy="37714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sz="16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num>
                      <m:den>
                        <m:r>
                          <a:rPr lang="en-GB" sz="1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sz="166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GB" sz="16600" dirty="0"/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332656"/>
                <a:ext cx="2664296" cy="37714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407368" y="4509120"/>
            <a:ext cx="112332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dirty="0">
                <a:solidFill>
                  <a:prstClr val="black"/>
                </a:solidFill>
              </a:rPr>
              <a:t>the change of </a:t>
            </a:r>
            <a:r>
              <a:rPr lang="en-GB" sz="6000" b="1" dirty="0">
                <a:solidFill>
                  <a:srgbClr val="FF0000"/>
                </a:solidFill>
                <a:cs typeface="Times New Roman" panose="02020603050405020304" pitchFamily="18" charset="0"/>
              </a:rPr>
              <a:t>volume</a:t>
            </a:r>
            <a:r>
              <a:rPr lang="en-GB" sz="6000" dirty="0">
                <a:solidFill>
                  <a:prstClr val="black"/>
                </a:solidFill>
              </a:rPr>
              <a:t> </a:t>
            </a:r>
          </a:p>
          <a:p>
            <a:pPr lvl="0" algn="ctr"/>
            <a:r>
              <a:rPr lang="en-GB" sz="6000" dirty="0">
                <a:solidFill>
                  <a:prstClr val="black"/>
                </a:solidFill>
              </a:rPr>
              <a:t>with respect to the change of </a:t>
            </a:r>
            <a:r>
              <a:rPr lang="en-GB" sz="6000" b="1" dirty="0">
                <a:solidFill>
                  <a:srgbClr val="0000FF"/>
                </a:solidFill>
                <a:cs typeface="Times New Roman" panose="02020603050405020304" pitchFamily="18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12722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83832" y="476672"/>
                <a:ext cx="2376264" cy="3150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3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3800" i="1">
                            <a:latin typeface="Cambria Math" panose="02040503050406030204" pitchFamily="18" charset="0"/>
                          </a:rPr>
                          <m:t>𝑑𝐴</m:t>
                        </m:r>
                      </m:num>
                      <m:den>
                        <m:r>
                          <a:rPr lang="en-GB" sz="13800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GB" sz="13800" dirty="0"/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476672"/>
                <a:ext cx="2376264" cy="3150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407368" y="4509120"/>
            <a:ext cx="113772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dirty="0">
                <a:solidFill>
                  <a:prstClr val="black"/>
                </a:solidFill>
              </a:rPr>
              <a:t>the change of </a:t>
            </a:r>
            <a:r>
              <a:rPr lang="en-GB" sz="6000" b="1" dirty="0">
                <a:solidFill>
                  <a:srgbClr val="FF0000"/>
                </a:solidFill>
                <a:cs typeface="Times New Roman" panose="02020603050405020304" pitchFamily="18" charset="0"/>
              </a:rPr>
              <a:t>Area</a:t>
            </a:r>
            <a:r>
              <a:rPr lang="en-GB" sz="6000" dirty="0">
                <a:solidFill>
                  <a:prstClr val="black"/>
                </a:solidFill>
              </a:rPr>
              <a:t> </a:t>
            </a:r>
          </a:p>
          <a:p>
            <a:pPr lvl="0" algn="ctr"/>
            <a:r>
              <a:rPr lang="en-GB" sz="6000" dirty="0">
                <a:solidFill>
                  <a:prstClr val="black"/>
                </a:solidFill>
              </a:rPr>
              <a:t>with respect to the change of </a:t>
            </a:r>
            <a:r>
              <a:rPr lang="en-GB" sz="6000" b="1" dirty="0">
                <a:solidFill>
                  <a:srgbClr val="0000FF"/>
                </a:solidFill>
                <a:cs typeface="Times New Roman" panose="02020603050405020304" pitchFamily="18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143673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37203</TotalTime>
  <Words>458</Words>
  <Application>Microsoft Office PowerPoint</Application>
  <PresentationFormat>Widescreen</PresentationFormat>
  <Paragraphs>97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1368</cp:revision>
  <dcterms:created xsi:type="dcterms:W3CDTF">2013-02-28T07:36:55Z</dcterms:created>
  <dcterms:modified xsi:type="dcterms:W3CDTF">2024-12-05T04:39:50Z</dcterms:modified>
</cp:coreProperties>
</file>