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520" r:id="rId2"/>
    <p:sldId id="525" r:id="rId3"/>
    <p:sldId id="526" r:id="rId4"/>
    <p:sldId id="528" r:id="rId5"/>
    <p:sldId id="527" r:id="rId6"/>
    <p:sldId id="518" r:id="rId7"/>
    <p:sldId id="510" r:id="rId8"/>
    <p:sldId id="511" r:id="rId9"/>
    <p:sldId id="512" r:id="rId10"/>
    <p:sldId id="275" r:id="rId11"/>
    <p:sldId id="276" r:id="rId12"/>
    <p:sldId id="531" r:id="rId13"/>
    <p:sldId id="509" r:id="rId14"/>
    <p:sldId id="530" r:id="rId15"/>
    <p:sldId id="515" r:id="rId16"/>
    <p:sldId id="535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BFDAE46-9925-4549-82D2-30AE78FCED0F}" v="18" dt="2023-09-25T12:21:11.931"/>
    <p1510:client id="{A69898DC-CC43-4A2A-A2F7-F3D042B59F1F}" v="473" dt="2023-09-25T06:46:39.12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45" autoAdjust="0"/>
    <p:restoredTop sz="88534" autoAdjust="0"/>
  </p:normalViewPr>
  <p:slideViewPr>
    <p:cSldViewPr>
      <p:cViewPr varScale="1">
        <p:scale>
          <a:sx n="87" d="100"/>
          <a:sy n="87" d="100"/>
        </p:scale>
        <p:origin x="48" y="180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A69898DC-CC43-4A2A-A2F7-F3D042B59F1F}"/>
    <pc:docChg chg="undo custSel addSld delSld modSld sldOrd modMainMaster modNotesMaster">
      <pc:chgData name="Stewart Gale" userId="3647ddd2-6040-41ae-a96d-232c23482af8" providerId="ADAL" clId="{A69898DC-CC43-4A2A-A2F7-F3D042B59F1F}" dt="2023-09-25T06:46:39.128" v="1451" actId="207"/>
      <pc:docMkLst>
        <pc:docMk/>
      </pc:docMkLst>
      <pc:sldChg chg="delSp modSp del mod">
        <pc:chgData name="Stewart Gale" userId="3647ddd2-6040-41ae-a96d-232c23482af8" providerId="ADAL" clId="{A69898DC-CC43-4A2A-A2F7-F3D042B59F1F}" dt="2023-08-16T15:15:08.783" v="353" actId="47"/>
        <pc:sldMkLst>
          <pc:docMk/>
          <pc:sldMk cId="3089740359" sldId="508"/>
        </pc:sldMkLst>
        <pc:spChg chg="mod">
          <ac:chgData name="Stewart Gale" userId="3647ddd2-6040-41ae-a96d-232c23482af8" providerId="ADAL" clId="{A69898DC-CC43-4A2A-A2F7-F3D042B59F1F}" dt="2023-08-15T20:21:36.621" v="2"/>
          <ac:spMkLst>
            <pc:docMk/>
            <pc:sldMk cId="3089740359" sldId="508"/>
            <ac:spMk id="3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5T20:21:36.621" v="2"/>
          <ac:spMkLst>
            <pc:docMk/>
            <pc:sldMk cId="3089740359" sldId="508"/>
            <ac:spMk id="5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5T20:21:36.621" v="2"/>
          <ac:spMkLst>
            <pc:docMk/>
            <pc:sldMk cId="3089740359" sldId="508"/>
            <ac:spMk id="6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5T20:21:36.621" v="2"/>
          <ac:spMkLst>
            <pc:docMk/>
            <pc:sldMk cId="3089740359" sldId="508"/>
            <ac:spMk id="15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5T20:21:36.621" v="2"/>
          <ac:spMkLst>
            <pc:docMk/>
            <pc:sldMk cId="3089740359" sldId="508"/>
            <ac:spMk id="16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5T20:21:36.621" v="2"/>
          <ac:spMkLst>
            <pc:docMk/>
            <pc:sldMk cId="3089740359" sldId="508"/>
            <ac:spMk id="17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5T20:21:36.621" v="2"/>
          <ac:spMkLst>
            <pc:docMk/>
            <pc:sldMk cId="3089740359" sldId="508"/>
            <ac:spMk id="18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5T20:21:36.621" v="2"/>
          <ac:spMkLst>
            <pc:docMk/>
            <pc:sldMk cId="3089740359" sldId="508"/>
            <ac:spMk id="20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5T20:21:36.621" v="2"/>
          <ac:spMkLst>
            <pc:docMk/>
            <pc:sldMk cId="3089740359" sldId="508"/>
            <ac:spMk id="21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5T20:21:36.621" v="2"/>
          <ac:spMkLst>
            <pc:docMk/>
            <pc:sldMk cId="3089740359" sldId="508"/>
            <ac:spMk id="22" creationId="{00000000-0000-0000-0000-000000000000}"/>
          </ac:spMkLst>
        </pc:spChg>
        <pc:grpChg chg="del mod">
          <ac:chgData name="Stewart Gale" userId="3647ddd2-6040-41ae-a96d-232c23482af8" providerId="ADAL" clId="{A69898DC-CC43-4A2A-A2F7-F3D042B59F1F}" dt="2023-08-15T20:27:48.622" v="233" actId="478"/>
          <ac:grpSpMkLst>
            <pc:docMk/>
            <pc:sldMk cId="3089740359" sldId="508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A69898DC-CC43-4A2A-A2F7-F3D042B59F1F}" dt="2023-08-15T20:21:36.621" v="2"/>
          <ac:cxnSpMkLst>
            <pc:docMk/>
            <pc:sldMk cId="3089740359" sldId="508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A69898DC-CC43-4A2A-A2F7-F3D042B59F1F}" dt="2023-08-15T20:21:36.621" v="2"/>
          <ac:cxnSpMkLst>
            <pc:docMk/>
            <pc:sldMk cId="3089740359" sldId="508"/>
            <ac:cxnSpMk id="7" creationId="{00000000-0000-0000-0000-000000000000}"/>
          </ac:cxnSpMkLst>
        </pc:cxnChg>
        <pc:cxnChg chg="mod">
          <ac:chgData name="Stewart Gale" userId="3647ddd2-6040-41ae-a96d-232c23482af8" providerId="ADAL" clId="{A69898DC-CC43-4A2A-A2F7-F3D042B59F1F}" dt="2023-08-15T20:21:36.621" v="2"/>
          <ac:cxnSpMkLst>
            <pc:docMk/>
            <pc:sldMk cId="3089740359" sldId="508"/>
            <ac:cxnSpMk id="12" creationId="{00000000-0000-0000-0000-000000000000}"/>
          </ac:cxnSpMkLst>
        </pc:cxnChg>
      </pc:sldChg>
      <pc:sldChg chg="addSp delSp modSp mod delAnim modAnim">
        <pc:chgData name="Stewart Gale" userId="3647ddd2-6040-41ae-a96d-232c23482af8" providerId="ADAL" clId="{A69898DC-CC43-4A2A-A2F7-F3D042B59F1F}" dt="2023-08-16T15:35:18.308" v="705" actId="1076"/>
        <pc:sldMkLst>
          <pc:docMk/>
          <pc:sldMk cId="110855032" sldId="509"/>
        </pc:sldMkLst>
        <pc:spChg chg="mod">
          <ac:chgData name="Stewart Gale" userId="3647ddd2-6040-41ae-a96d-232c23482af8" providerId="ADAL" clId="{A69898DC-CC43-4A2A-A2F7-F3D042B59F1F}" dt="2023-08-15T20:21:36.621" v="2"/>
          <ac:spMkLst>
            <pc:docMk/>
            <pc:sldMk cId="110855032" sldId="509"/>
            <ac:spMk id="3" creationId="{00000000-0000-0000-0000-000000000000}"/>
          </ac:spMkLst>
        </pc:spChg>
        <pc:spChg chg="add del mod">
          <ac:chgData name="Stewart Gale" userId="3647ddd2-6040-41ae-a96d-232c23482af8" providerId="ADAL" clId="{A69898DC-CC43-4A2A-A2F7-F3D042B59F1F}" dt="2023-08-16T15:30:28.116" v="651" actId="478"/>
          <ac:spMkLst>
            <pc:docMk/>
            <pc:sldMk cId="110855032" sldId="509"/>
            <ac:spMk id="5" creationId="{7526D29F-E943-2719-12BB-8D71C6611AB8}"/>
          </ac:spMkLst>
        </pc:spChg>
        <pc:spChg chg="add del mod">
          <ac:chgData name="Stewart Gale" userId="3647ddd2-6040-41ae-a96d-232c23482af8" providerId="ADAL" clId="{A69898DC-CC43-4A2A-A2F7-F3D042B59F1F}" dt="2023-08-16T15:30:28.116" v="651" actId="478"/>
          <ac:spMkLst>
            <pc:docMk/>
            <pc:sldMk cId="110855032" sldId="509"/>
            <ac:spMk id="6" creationId="{B8825BD4-62C7-DA87-C16D-396E0DB7AB17}"/>
          </ac:spMkLst>
        </pc:spChg>
        <pc:spChg chg="add del mod">
          <ac:chgData name="Stewart Gale" userId="3647ddd2-6040-41ae-a96d-232c23482af8" providerId="ADAL" clId="{A69898DC-CC43-4A2A-A2F7-F3D042B59F1F}" dt="2023-08-16T15:30:28.116" v="651" actId="478"/>
          <ac:spMkLst>
            <pc:docMk/>
            <pc:sldMk cId="110855032" sldId="509"/>
            <ac:spMk id="7" creationId="{D48DE8D2-3AAA-FE21-2346-0A0CDF62D84B}"/>
          </ac:spMkLst>
        </pc:spChg>
        <pc:spChg chg="add mod">
          <ac:chgData name="Stewart Gale" userId="3647ddd2-6040-41ae-a96d-232c23482af8" providerId="ADAL" clId="{A69898DC-CC43-4A2A-A2F7-F3D042B59F1F}" dt="2023-08-16T15:35:16" v="704" actId="1076"/>
          <ac:spMkLst>
            <pc:docMk/>
            <pc:sldMk cId="110855032" sldId="509"/>
            <ac:spMk id="9" creationId="{468F141B-A6B6-021F-6656-D5475C1441E9}"/>
          </ac:spMkLst>
        </pc:spChg>
        <pc:spChg chg="add mod">
          <ac:chgData name="Stewart Gale" userId="3647ddd2-6040-41ae-a96d-232c23482af8" providerId="ADAL" clId="{A69898DC-CC43-4A2A-A2F7-F3D042B59F1F}" dt="2023-08-16T15:35:16" v="704" actId="1076"/>
          <ac:spMkLst>
            <pc:docMk/>
            <pc:sldMk cId="110855032" sldId="509"/>
            <ac:spMk id="10" creationId="{A83039AA-DDD8-24F4-0E77-832A69DAAC7E}"/>
          </ac:spMkLst>
        </pc:spChg>
        <pc:grpChg chg="del mod">
          <ac:chgData name="Stewart Gale" userId="3647ddd2-6040-41ae-a96d-232c23482af8" providerId="ADAL" clId="{A69898DC-CC43-4A2A-A2F7-F3D042B59F1F}" dt="2023-08-16T15:26:39.669" v="587" actId="478"/>
          <ac:grpSpMkLst>
            <pc:docMk/>
            <pc:sldMk cId="110855032" sldId="509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A69898DC-CC43-4A2A-A2F7-F3D042B59F1F}" dt="2023-08-16T15:35:18.308" v="705" actId="1076"/>
          <ac:picMkLst>
            <pc:docMk/>
            <pc:sldMk cId="110855032" sldId="509"/>
            <ac:picMk id="8" creationId="{00000000-0000-0000-0000-000000000000}"/>
          </ac:picMkLst>
        </pc:picChg>
        <pc:picChg chg="del mod">
          <ac:chgData name="Stewart Gale" userId="3647ddd2-6040-41ae-a96d-232c23482af8" providerId="ADAL" clId="{A69898DC-CC43-4A2A-A2F7-F3D042B59F1F}" dt="2023-08-16T15:31:21.411" v="676" actId="478"/>
          <ac:picMkLst>
            <pc:docMk/>
            <pc:sldMk cId="110855032" sldId="509"/>
            <ac:picMk id="13" creationId="{00000000-0000-0000-0000-000000000000}"/>
          </ac:picMkLst>
        </pc:picChg>
        <pc:cxnChg chg="mod">
          <ac:chgData name="Stewart Gale" userId="3647ddd2-6040-41ae-a96d-232c23482af8" providerId="ADAL" clId="{A69898DC-CC43-4A2A-A2F7-F3D042B59F1F}" dt="2023-08-15T20:21:36.621" v="2"/>
          <ac:cxnSpMkLst>
            <pc:docMk/>
            <pc:sldMk cId="110855032" sldId="509"/>
            <ac:cxnSpMk id="4" creationId="{00000000-0000-0000-0000-000000000000}"/>
          </ac:cxnSpMkLst>
        </pc:cxnChg>
      </pc:sldChg>
      <pc:sldChg chg="addSp delSp modSp mod delAnim modAnim">
        <pc:chgData name="Stewart Gale" userId="3647ddd2-6040-41ae-a96d-232c23482af8" providerId="ADAL" clId="{A69898DC-CC43-4A2A-A2F7-F3D042B59F1F}" dt="2023-08-16T15:30:19.719" v="649" actId="1076"/>
        <pc:sldMkLst>
          <pc:docMk/>
          <pc:sldMk cId="368342278" sldId="510"/>
        </pc:sldMkLst>
        <pc:spChg chg="mod">
          <ac:chgData name="Stewart Gale" userId="3647ddd2-6040-41ae-a96d-232c23482af8" providerId="ADAL" clId="{A69898DC-CC43-4A2A-A2F7-F3D042B59F1F}" dt="2023-08-15T20:21:36.621" v="2"/>
          <ac:spMkLst>
            <pc:docMk/>
            <pc:sldMk cId="368342278" sldId="510"/>
            <ac:spMk id="3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6T15:19:42.760" v="449" actId="1076"/>
          <ac:spMkLst>
            <pc:docMk/>
            <pc:sldMk cId="368342278" sldId="510"/>
            <ac:spMk id="5" creationId="{00000000-0000-0000-0000-000000000000}"/>
          </ac:spMkLst>
        </pc:spChg>
        <pc:spChg chg="del mod">
          <ac:chgData name="Stewart Gale" userId="3647ddd2-6040-41ae-a96d-232c23482af8" providerId="ADAL" clId="{A69898DC-CC43-4A2A-A2F7-F3D042B59F1F}" dt="2023-08-16T15:17:12.764" v="403" actId="478"/>
          <ac:spMkLst>
            <pc:docMk/>
            <pc:sldMk cId="368342278" sldId="510"/>
            <ac:spMk id="6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6T15:19:39.541" v="448" actId="1076"/>
          <ac:spMkLst>
            <pc:docMk/>
            <pc:sldMk cId="368342278" sldId="510"/>
            <ac:spMk id="9" creationId="{00000000-0000-0000-0000-000000000000}"/>
          </ac:spMkLst>
        </pc:spChg>
        <pc:spChg chg="del mod">
          <ac:chgData name="Stewart Gale" userId="3647ddd2-6040-41ae-a96d-232c23482af8" providerId="ADAL" clId="{A69898DC-CC43-4A2A-A2F7-F3D042B59F1F}" dt="2023-08-16T15:17:27.860" v="413" actId="478"/>
          <ac:spMkLst>
            <pc:docMk/>
            <pc:sldMk cId="368342278" sldId="510"/>
            <ac:spMk id="13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6T15:18:45.219" v="435" actId="165"/>
          <ac:spMkLst>
            <pc:docMk/>
            <pc:sldMk cId="368342278" sldId="510"/>
            <ac:spMk id="15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6T15:18:45.219" v="435" actId="165"/>
          <ac:spMkLst>
            <pc:docMk/>
            <pc:sldMk cId="368342278" sldId="510"/>
            <ac:spMk id="16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6T15:18:45.219" v="435" actId="165"/>
          <ac:spMkLst>
            <pc:docMk/>
            <pc:sldMk cId="368342278" sldId="510"/>
            <ac:spMk id="17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6T15:18:45.219" v="435" actId="165"/>
          <ac:spMkLst>
            <pc:docMk/>
            <pc:sldMk cId="368342278" sldId="510"/>
            <ac:spMk id="18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6T15:18:45.219" v="435" actId="165"/>
          <ac:spMkLst>
            <pc:docMk/>
            <pc:sldMk cId="368342278" sldId="510"/>
            <ac:spMk id="19" creationId="{00000000-0000-0000-0000-000000000000}"/>
          </ac:spMkLst>
        </pc:spChg>
        <pc:spChg chg="del mod">
          <ac:chgData name="Stewart Gale" userId="3647ddd2-6040-41ae-a96d-232c23482af8" providerId="ADAL" clId="{A69898DC-CC43-4A2A-A2F7-F3D042B59F1F}" dt="2023-08-16T15:17:31.379" v="414" actId="478"/>
          <ac:spMkLst>
            <pc:docMk/>
            <pc:sldMk cId="368342278" sldId="510"/>
            <ac:spMk id="20" creationId="{00000000-0000-0000-0000-000000000000}"/>
          </ac:spMkLst>
        </pc:spChg>
        <pc:spChg chg="mod topLvl">
          <ac:chgData name="Stewart Gale" userId="3647ddd2-6040-41ae-a96d-232c23482af8" providerId="ADAL" clId="{A69898DC-CC43-4A2A-A2F7-F3D042B59F1F}" dt="2023-08-16T15:19:47.767" v="451" actId="1035"/>
          <ac:spMkLst>
            <pc:docMk/>
            <pc:sldMk cId="368342278" sldId="510"/>
            <ac:spMk id="23" creationId="{00000000-0000-0000-0000-000000000000}"/>
          </ac:spMkLst>
        </pc:spChg>
        <pc:spChg chg="mod topLvl">
          <ac:chgData name="Stewart Gale" userId="3647ddd2-6040-41ae-a96d-232c23482af8" providerId="ADAL" clId="{A69898DC-CC43-4A2A-A2F7-F3D042B59F1F}" dt="2023-08-16T15:19:47.767" v="451" actId="1035"/>
          <ac:spMkLst>
            <pc:docMk/>
            <pc:sldMk cId="368342278" sldId="510"/>
            <ac:spMk id="24" creationId="{00000000-0000-0000-0000-000000000000}"/>
          </ac:spMkLst>
        </pc:spChg>
        <pc:spChg chg="mod topLvl">
          <ac:chgData name="Stewart Gale" userId="3647ddd2-6040-41ae-a96d-232c23482af8" providerId="ADAL" clId="{A69898DC-CC43-4A2A-A2F7-F3D042B59F1F}" dt="2023-08-16T15:19:47.767" v="451" actId="1035"/>
          <ac:spMkLst>
            <pc:docMk/>
            <pc:sldMk cId="368342278" sldId="510"/>
            <ac:spMk id="25" creationId="{00000000-0000-0000-0000-000000000000}"/>
          </ac:spMkLst>
        </pc:spChg>
        <pc:spChg chg="mod topLvl">
          <ac:chgData name="Stewart Gale" userId="3647ddd2-6040-41ae-a96d-232c23482af8" providerId="ADAL" clId="{A69898DC-CC43-4A2A-A2F7-F3D042B59F1F}" dt="2023-08-16T15:19:47.767" v="451" actId="1035"/>
          <ac:spMkLst>
            <pc:docMk/>
            <pc:sldMk cId="368342278" sldId="510"/>
            <ac:spMk id="29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6T15:30:19.719" v="649" actId="1076"/>
          <ac:spMkLst>
            <pc:docMk/>
            <pc:sldMk cId="368342278" sldId="510"/>
            <ac:spMk id="32" creationId="{00000000-0000-0000-0000-000000000000}"/>
          </ac:spMkLst>
        </pc:spChg>
        <pc:grpChg chg="del mod">
          <ac:chgData name="Stewart Gale" userId="3647ddd2-6040-41ae-a96d-232c23482af8" providerId="ADAL" clId="{A69898DC-CC43-4A2A-A2F7-F3D042B59F1F}" dt="2023-08-16T15:16:49.274" v="387" actId="478"/>
          <ac:grpSpMkLst>
            <pc:docMk/>
            <pc:sldMk cId="368342278" sldId="510"/>
            <ac:grpSpMk id="2" creationId="{00000000-0000-0000-0000-000000000000}"/>
          </ac:grpSpMkLst>
        </pc:grpChg>
        <pc:grpChg chg="add del mod">
          <ac:chgData name="Stewart Gale" userId="3647ddd2-6040-41ae-a96d-232c23482af8" providerId="ADAL" clId="{A69898DC-CC43-4A2A-A2F7-F3D042B59F1F}" dt="2023-08-16T15:18:45.219" v="435" actId="165"/>
          <ac:grpSpMkLst>
            <pc:docMk/>
            <pc:sldMk cId="368342278" sldId="510"/>
            <ac:grpSpMk id="7" creationId="{78851149-CEF0-A481-2F46-C55702E87224}"/>
          </ac:grpSpMkLst>
        </pc:grpChg>
        <pc:grpChg chg="mod topLvl">
          <ac:chgData name="Stewart Gale" userId="3647ddd2-6040-41ae-a96d-232c23482af8" providerId="ADAL" clId="{A69898DC-CC43-4A2A-A2F7-F3D042B59F1F}" dt="2023-08-16T15:19:47.767" v="451" actId="1035"/>
          <ac:grpSpMkLst>
            <pc:docMk/>
            <pc:sldMk cId="368342278" sldId="510"/>
            <ac:grpSpMk id="39" creationId="{00000000-0000-0000-0000-000000000000}"/>
          </ac:grpSpMkLst>
        </pc:grpChg>
        <pc:cxnChg chg="mod">
          <ac:chgData name="Stewart Gale" userId="3647ddd2-6040-41ae-a96d-232c23482af8" providerId="ADAL" clId="{A69898DC-CC43-4A2A-A2F7-F3D042B59F1F}" dt="2023-08-15T20:21:36.621" v="2"/>
          <ac:cxnSpMkLst>
            <pc:docMk/>
            <pc:sldMk cId="368342278" sldId="510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A69898DC-CC43-4A2A-A2F7-F3D042B59F1F}" dt="2023-08-16T15:18:45.219" v="435" actId="165"/>
          <ac:cxnSpMkLst>
            <pc:docMk/>
            <pc:sldMk cId="368342278" sldId="510"/>
            <ac:cxnSpMk id="11" creationId="{00000000-0000-0000-0000-000000000000}"/>
          </ac:cxnSpMkLst>
        </pc:cxnChg>
        <pc:cxnChg chg="mod">
          <ac:chgData name="Stewart Gale" userId="3647ddd2-6040-41ae-a96d-232c23482af8" providerId="ADAL" clId="{A69898DC-CC43-4A2A-A2F7-F3D042B59F1F}" dt="2023-08-16T15:18:45.219" v="435" actId="165"/>
          <ac:cxnSpMkLst>
            <pc:docMk/>
            <pc:sldMk cId="368342278" sldId="510"/>
            <ac:cxnSpMk id="12" creationId="{00000000-0000-0000-0000-000000000000}"/>
          </ac:cxnSpMkLst>
        </pc:cxnChg>
        <pc:cxnChg chg="del mod topLvl">
          <ac:chgData name="Stewart Gale" userId="3647ddd2-6040-41ae-a96d-232c23482af8" providerId="ADAL" clId="{A69898DC-CC43-4A2A-A2F7-F3D042B59F1F}" dt="2023-08-16T15:19:26.045" v="444" actId="478"/>
          <ac:cxnSpMkLst>
            <pc:docMk/>
            <pc:sldMk cId="368342278" sldId="510"/>
            <ac:cxnSpMk id="28" creationId="{00000000-0000-0000-0000-000000000000}"/>
          </ac:cxnSpMkLst>
        </pc:cxnChg>
        <pc:cxnChg chg="del mod topLvl">
          <ac:chgData name="Stewart Gale" userId="3647ddd2-6040-41ae-a96d-232c23482af8" providerId="ADAL" clId="{A69898DC-CC43-4A2A-A2F7-F3D042B59F1F}" dt="2023-08-16T15:19:19.538" v="440" actId="478"/>
          <ac:cxnSpMkLst>
            <pc:docMk/>
            <pc:sldMk cId="368342278" sldId="510"/>
            <ac:cxnSpMk id="30" creationId="{00000000-0000-0000-0000-000000000000}"/>
          </ac:cxnSpMkLst>
        </pc:cxnChg>
      </pc:sldChg>
      <pc:sldChg chg="addSp delSp modSp mod delAnim modAnim">
        <pc:chgData name="Stewart Gale" userId="3647ddd2-6040-41ae-a96d-232c23482af8" providerId="ADAL" clId="{A69898DC-CC43-4A2A-A2F7-F3D042B59F1F}" dt="2023-08-16T15:22:08.689" v="500"/>
        <pc:sldMkLst>
          <pc:docMk/>
          <pc:sldMk cId="2826021692" sldId="511"/>
        </pc:sldMkLst>
        <pc:spChg chg="del mod topLvl">
          <ac:chgData name="Stewart Gale" userId="3647ddd2-6040-41ae-a96d-232c23482af8" providerId="ADAL" clId="{A69898DC-CC43-4A2A-A2F7-F3D042B59F1F}" dt="2023-08-16T15:20:17.977" v="455" actId="478"/>
          <ac:spMkLst>
            <pc:docMk/>
            <pc:sldMk cId="2826021692" sldId="511"/>
            <ac:spMk id="3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6T15:20:40.263" v="468" actId="1076"/>
          <ac:spMkLst>
            <pc:docMk/>
            <pc:sldMk cId="2826021692" sldId="511"/>
            <ac:spMk id="5" creationId="{00000000-0000-0000-0000-000000000000}"/>
          </ac:spMkLst>
        </pc:spChg>
        <pc:spChg chg="del mod">
          <ac:chgData name="Stewart Gale" userId="3647ddd2-6040-41ae-a96d-232c23482af8" providerId="ADAL" clId="{A69898DC-CC43-4A2A-A2F7-F3D042B59F1F}" dt="2023-08-16T15:20:24.336" v="458" actId="478"/>
          <ac:spMkLst>
            <pc:docMk/>
            <pc:sldMk cId="2826021692" sldId="511"/>
            <ac:spMk id="7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6T15:21:42.657" v="495" actId="165"/>
          <ac:spMkLst>
            <pc:docMk/>
            <pc:sldMk cId="2826021692" sldId="511"/>
            <ac:spMk id="14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6T15:21:42.657" v="495" actId="165"/>
          <ac:spMkLst>
            <pc:docMk/>
            <pc:sldMk cId="2826021692" sldId="511"/>
            <ac:spMk id="15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6T15:21:42.657" v="495" actId="165"/>
          <ac:spMkLst>
            <pc:docMk/>
            <pc:sldMk cId="2826021692" sldId="511"/>
            <ac:spMk id="16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6T15:21:42.657" v="495" actId="165"/>
          <ac:spMkLst>
            <pc:docMk/>
            <pc:sldMk cId="2826021692" sldId="511"/>
            <ac:spMk id="17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6T15:21:42.657" v="495" actId="165"/>
          <ac:spMkLst>
            <pc:docMk/>
            <pc:sldMk cId="2826021692" sldId="511"/>
            <ac:spMk id="18" creationId="{00000000-0000-0000-0000-000000000000}"/>
          </ac:spMkLst>
        </pc:spChg>
        <pc:spChg chg="del mod">
          <ac:chgData name="Stewart Gale" userId="3647ddd2-6040-41ae-a96d-232c23482af8" providerId="ADAL" clId="{A69898DC-CC43-4A2A-A2F7-F3D042B59F1F}" dt="2023-08-16T15:20:44.688" v="469" actId="478"/>
          <ac:spMkLst>
            <pc:docMk/>
            <pc:sldMk cId="2826021692" sldId="511"/>
            <ac:spMk id="19" creationId="{00000000-0000-0000-0000-000000000000}"/>
          </ac:spMkLst>
        </pc:spChg>
        <pc:spChg chg="mod topLvl">
          <ac:chgData name="Stewart Gale" userId="3647ddd2-6040-41ae-a96d-232c23482af8" providerId="ADAL" clId="{A69898DC-CC43-4A2A-A2F7-F3D042B59F1F}" dt="2023-08-16T15:21:42.657" v="495" actId="165"/>
          <ac:spMkLst>
            <pc:docMk/>
            <pc:sldMk cId="2826021692" sldId="511"/>
            <ac:spMk id="24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6T15:22:07.107" v="499" actId="1076"/>
          <ac:spMkLst>
            <pc:docMk/>
            <pc:sldMk cId="2826021692" sldId="511"/>
            <ac:spMk id="26" creationId="{00000000-0000-0000-0000-000000000000}"/>
          </ac:spMkLst>
        </pc:spChg>
        <pc:spChg chg="del mod">
          <ac:chgData name="Stewart Gale" userId="3647ddd2-6040-41ae-a96d-232c23482af8" providerId="ADAL" clId="{A69898DC-CC43-4A2A-A2F7-F3D042B59F1F}" dt="2023-08-16T15:20:22.007" v="457" actId="478"/>
          <ac:spMkLst>
            <pc:docMk/>
            <pc:sldMk cId="2826021692" sldId="511"/>
            <ac:spMk id="27" creationId="{00000000-0000-0000-0000-000000000000}"/>
          </ac:spMkLst>
        </pc:spChg>
        <pc:spChg chg="del mod">
          <ac:chgData name="Stewart Gale" userId="3647ddd2-6040-41ae-a96d-232c23482af8" providerId="ADAL" clId="{A69898DC-CC43-4A2A-A2F7-F3D042B59F1F}" dt="2023-08-16T15:20:47.278" v="470" actId="478"/>
          <ac:spMkLst>
            <pc:docMk/>
            <pc:sldMk cId="2826021692" sldId="511"/>
            <ac:spMk id="31" creationId="{00000000-0000-0000-0000-000000000000}"/>
          </ac:spMkLst>
        </pc:spChg>
        <pc:grpChg chg="del mod">
          <ac:chgData name="Stewart Gale" userId="3647ddd2-6040-41ae-a96d-232c23482af8" providerId="ADAL" clId="{A69898DC-CC43-4A2A-A2F7-F3D042B59F1F}" dt="2023-08-16T15:20:17.977" v="455" actId="478"/>
          <ac:grpSpMkLst>
            <pc:docMk/>
            <pc:sldMk cId="2826021692" sldId="511"/>
            <ac:grpSpMk id="2" creationId="{00000000-0000-0000-0000-000000000000}"/>
          </ac:grpSpMkLst>
        </pc:grpChg>
        <pc:grpChg chg="add del mod">
          <ac:chgData name="Stewart Gale" userId="3647ddd2-6040-41ae-a96d-232c23482af8" providerId="ADAL" clId="{A69898DC-CC43-4A2A-A2F7-F3D042B59F1F}" dt="2023-08-16T15:21:42.657" v="495" actId="165"/>
          <ac:grpSpMkLst>
            <pc:docMk/>
            <pc:sldMk cId="2826021692" sldId="511"/>
            <ac:grpSpMk id="6" creationId="{FCB70A31-9A22-1A79-D390-9C64F5AA1026}"/>
          </ac:grpSpMkLst>
        </pc:grpChg>
        <pc:grpChg chg="mod topLvl">
          <ac:chgData name="Stewart Gale" userId="3647ddd2-6040-41ae-a96d-232c23482af8" providerId="ADAL" clId="{A69898DC-CC43-4A2A-A2F7-F3D042B59F1F}" dt="2023-08-16T15:21:42.657" v="495" actId="165"/>
          <ac:grpSpMkLst>
            <pc:docMk/>
            <pc:sldMk cId="2826021692" sldId="511"/>
            <ac:grpSpMk id="11" creationId="{00000000-0000-0000-0000-000000000000}"/>
          </ac:grpSpMkLst>
        </pc:grpChg>
        <pc:cxnChg chg="del mod topLvl">
          <ac:chgData name="Stewart Gale" userId="3647ddd2-6040-41ae-a96d-232c23482af8" providerId="ADAL" clId="{A69898DC-CC43-4A2A-A2F7-F3D042B59F1F}" dt="2023-08-16T15:20:19.977" v="456" actId="478"/>
          <ac:cxnSpMkLst>
            <pc:docMk/>
            <pc:sldMk cId="2826021692" sldId="511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A69898DC-CC43-4A2A-A2F7-F3D042B59F1F}" dt="2023-08-16T15:21:42.657" v="495" actId="165"/>
          <ac:cxnSpMkLst>
            <pc:docMk/>
            <pc:sldMk cId="2826021692" sldId="511"/>
            <ac:cxnSpMk id="12" creationId="{00000000-0000-0000-0000-000000000000}"/>
          </ac:cxnSpMkLst>
        </pc:cxnChg>
        <pc:cxnChg chg="mod">
          <ac:chgData name="Stewart Gale" userId="3647ddd2-6040-41ae-a96d-232c23482af8" providerId="ADAL" clId="{A69898DC-CC43-4A2A-A2F7-F3D042B59F1F}" dt="2023-08-16T15:21:42.657" v="495" actId="165"/>
          <ac:cxnSpMkLst>
            <pc:docMk/>
            <pc:sldMk cId="2826021692" sldId="511"/>
            <ac:cxnSpMk id="13" creationId="{00000000-0000-0000-0000-000000000000}"/>
          </ac:cxnSpMkLst>
        </pc:cxnChg>
      </pc:sldChg>
      <pc:sldChg chg="addSp delSp modSp mod delAnim modAnim">
        <pc:chgData name="Stewart Gale" userId="3647ddd2-6040-41ae-a96d-232c23482af8" providerId="ADAL" clId="{A69898DC-CC43-4A2A-A2F7-F3D042B59F1F}" dt="2023-09-07T06:33:34.039" v="1360" actId="113"/>
        <pc:sldMkLst>
          <pc:docMk/>
          <pc:sldMk cId="2933996669" sldId="512"/>
        </pc:sldMkLst>
        <pc:spChg chg="mod">
          <ac:chgData name="Stewart Gale" userId="3647ddd2-6040-41ae-a96d-232c23482af8" providerId="ADAL" clId="{A69898DC-CC43-4A2A-A2F7-F3D042B59F1F}" dt="2023-08-15T20:21:36.621" v="2"/>
          <ac:spMkLst>
            <pc:docMk/>
            <pc:sldMk cId="2933996669" sldId="512"/>
            <ac:spMk id="3" creationId="{00000000-0000-0000-0000-000000000000}"/>
          </ac:spMkLst>
        </pc:spChg>
        <pc:spChg chg="del mod">
          <ac:chgData name="Stewart Gale" userId="3647ddd2-6040-41ae-a96d-232c23482af8" providerId="ADAL" clId="{A69898DC-CC43-4A2A-A2F7-F3D042B59F1F}" dt="2023-08-16T15:23:13.737" v="514" actId="478"/>
          <ac:spMkLst>
            <pc:docMk/>
            <pc:sldMk cId="2933996669" sldId="512"/>
            <ac:spMk id="5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6T15:24:35.182" v="547" actId="165"/>
          <ac:spMkLst>
            <pc:docMk/>
            <pc:sldMk cId="2933996669" sldId="512"/>
            <ac:spMk id="9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6T15:24:35.182" v="547" actId="165"/>
          <ac:spMkLst>
            <pc:docMk/>
            <pc:sldMk cId="2933996669" sldId="512"/>
            <ac:spMk id="10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6T15:24:35.182" v="547" actId="165"/>
          <ac:spMkLst>
            <pc:docMk/>
            <pc:sldMk cId="2933996669" sldId="512"/>
            <ac:spMk id="11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6T15:24:35.182" v="547" actId="165"/>
          <ac:spMkLst>
            <pc:docMk/>
            <pc:sldMk cId="2933996669" sldId="512"/>
            <ac:spMk id="12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6T15:24:35.182" v="547" actId="165"/>
          <ac:spMkLst>
            <pc:docMk/>
            <pc:sldMk cId="2933996669" sldId="512"/>
            <ac:spMk id="13" creationId="{00000000-0000-0000-0000-000000000000}"/>
          </ac:spMkLst>
        </pc:spChg>
        <pc:spChg chg="del mod">
          <ac:chgData name="Stewart Gale" userId="3647ddd2-6040-41ae-a96d-232c23482af8" providerId="ADAL" clId="{A69898DC-CC43-4A2A-A2F7-F3D042B59F1F}" dt="2023-08-16T15:23:36.008" v="528" actId="478"/>
          <ac:spMkLst>
            <pc:docMk/>
            <pc:sldMk cId="2933996669" sldId="512"/>
            <ac:spMk id="14" creationId="{00000000-0000-0000-0000-000000000000}"/>
          </ac:spMkLst>
        </pc:spChg>
        <pc:spChg chg="mod topLvl">
          <ac:chgData name="Stewart Gale" userId="3647ddd2-6040-41ae-a96d-232c23482af8" providerId="ADAL" clId="{A69898DC-CC43-4A2A-A2F7-F3D042B59F1F}" dt="2023-08-16T15:24:35.182" v="547" actId="165"/>
          <ac:spMkLst>
            <pc:docMk/>
            <pc:sldMk cId="2933996669" sldId="512"/>
            <ac:spMk id="15" creationId="{00000000-0000-0000-0000-000000000000}"/>
          </ac:spMkLst>
        </pc:spChg>
        <pc:spChg chg="mod topLvl">
          <ac:chgData name="Stewart Gale" userId="3647ddd2-6040-41ae-a96d-232c23482af8" providerId="ADAL" clId="{A69898DC-CC43-4A2A-A2F7-F3D042B59F1F}" dt="2023-08-16T15:24:35.182" v="547" actId="165"/>
          <ac:spMkLst>
            <pc:docMk/>
            <pc:sldMk cId="2933996669" sldId="512"/>
            <ac:spMk id="16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6T15:23:53.167" v="539" actId="1076"/>
          <ac:spMkLst>
            <pc:docMk/>
            <pc:sldMk cId="2933996669" sldId="512"/>
            <ac:spMk id="17" creationId="{00000000-0000-0000-0000-000000000000}"/>
          </ac:spMkLst>
        </pc:spChg>
        <pc:spChg chg="del mod">
          <ac:chgData name="Stewart Gale" userId="3647ddd2-6040-41ae-a96d-232c23482af8" providerId="ADAL" clId="{A69898DC-CC43-4A2A-A2F7-F3D042B59F1F}" dt="2023-08-16T15:22:44.262" v="503" actId="478"/>
          <ac:spMkLst>
            <pc:docMk/>
            <pc:sldMk cId="2933996669" sldId="512"/>
            <ac:spMk id="18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5T20:21:36.621" v="2"/>
          <ac:spMkLst>
            <pc:docMk/>
            <pc:sldMk cId="2933996669" sldId="512"/>
            <ac:spMk id="22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5T20:21:36.621" v="2"/>
          <ac:spMkLst>
            <pc:docMk/>
            <pc:sldMk cId="2933996669" sldId="512"/>
            <ac:spMk id="23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5T20:21:36.621" v="2"/>
          <ac:spMkLst>
            <pc:docMk/>
            <pc:sldMk cId="2933996669" sldId="512"/>
            <ac:spMk id="24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5T20:21:36.621" v="2"/>
          <ac:spMkLst>
            <pc:docMk/>
            <pc:sldMk cId="2933996669" sldId="512"/>
            <ac:spMk id="25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5T20:21:36.621" v="2"/>
          <ac:spMkLst>
            <pc:docMk/>
            <pc:sldMk cId="2933996669" sldId="512"/>
            <ac:spMk id="26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5T20:21:36.621" v="2"/>
          <ac:spMkLst>
            <pc:docMk/>
            <pc:sldMk cId="2933996669" sldId="512"/>
            <ac:spMk id="27" creationId="{00000000-0000-0000-0000-000000000000}"/>
          </ac:spMkLst>
        </pc:spChg>
        <pc:spChg chg="add mod">
          <ac:chgData name="Stewart Gale" userId="3647ddd2-6040-41ae-a96d-232c23482af8" providerId="ADAL" clId="{A69898DC-CC43-4A2A-A2F7-F3D042B59F1F}" dt="2023-09-07T06:33:34.039" v="1360" actId="113"/>
          <ac:spMkLst>
            <pc:docMk/>
            <pc:sldMk cId="2933996669" sldId="512"/>
            <ac:spMk id="28" creationId="{50D7BA3E-DEFE-E3A7-7FB0-8BD185F8B9C5}"/>
          </ac:spMkLst>
        </pc:spChg>
        <pc:spChg chg="del mod">
          <ac:chgData name="Stewart Gale" userId="3647ddd2-6040-41ae-a96d-232c23482af8" providerId="ADAL" clId="{A69898DC-CC43-4A2A-A2F7-F3D042B59F1F}" dt="2023-08-16T15:22:44.262" v="503" actId="478"/>
          <ac:spMkLst>
            <pc:docMk/>
            <pc:sldMk cId="2933996669" sldId="512"/>
            <ac:spMk id="29" creationId="{00000000-0000-0000-0000-000000000000}"/>
          </ac:spMkLst>
        </pc:spChg>
        <pc:spChg chg="del mod">
          <ac:chgData name="Stewart Gale" userId="3647ddd2-6040-41ae-a96d-232c23482af8" providerId="ADAL" clId="{A69898DC-CC43-4A2A-A2F7-F3D042B59F1F}" dt="2023-08-16T15:22:44.262" v="503" actId="478"/>
          <ac:spMkLst>
            <pc:docMk/>
            <pc:sldMk cId="2933996669" sldId="512"/>
            <ac:spMk id="30" creationId="{00000000-0000-0000-0000-000000000000}"/>
          </ac:spMkLst>
        </pc:spChg>
        <pc:spChg chg="del mod">
          <ac:chgData name="Stewart Gale" userId="3647ddd2-6040-41ae-a96d-232c23482af8" providerId="ADAL" clId="{A69898DC-CC43-4A2A-A2F7-F3D042B59F1F}" dt="2023-08-16T15:22:44.262" v="503" actId="478"/>
          <ac:spMkLst>
            <pc:docMk/>
            <pc:sldMk cId="2933996669" sldId="512"/>
            <ac:spMk id="36" creationId="{00000000-0000-0000-0000-000000000000}"/>
          </ac:spMkLst>
        </pc:spChg>
        <pc:grpChg chg="del mod">
          <ac:chgData name="Stewart Gale" userId="3647ddd2-6040-41ae-a96d-232c23482af8" providerId="ADAL" clId="{A69898DC-CC43-4A2A-A2F7-F3D042B59F1F}" dt="2023-08-16T15:22:34.247" v="501" actId="478"/>
          <ac:grpSpMkLst>
            <pc:docMk/>
            <pc:sldMk cId="2933996669" sldId="512"/>
            <ac:grpSpMk id="2" creationId="{00000000-0000-0000-0000-000000000000}"/>
          </ac:grpSpMkLst>
        </pc:grpChg>
        <pc:grpChg chg="mod topLvl">
          <ac:chgData name="Stewart Gale" userId="3647ddd2-6040-41ae-a96d-232c23482af8" providerId="ADAL" clId="{A69898DC-CC43-4A2A-A2F7-F3D042B59F1F}" dt="2023-08-16T15:24:35.182" v="547" actId="165"/>
          <ac:grpSpMkLst>
            <pc:docMk/>
            <pc:sldMk cId="2933996669" sldId="512"/>
            <ac:grpSpMk id="6" creationId="{00000000-0000-0000-0000-000000000000}"/>
          </ac:grpSpMkLst>
        </pc:grpChg>
        <pc:grpChg chg="del mod">
          <ac:chgData name="Stewart Gale" userId="3647ddd2-6040-41ae-a96d-232c23482af8" providerId="ADAL" clId="{A69898DC-CC43-4A2A-A2F7-F3D042B59F1F}" dt="2023-08-16T15:22:44.262" v="503" actId="478"/>
          <ac:grpSpMkLst>
            <pc:docMk/>
            <pc:sldMk cId="2933996669" sldId="512"/>
            <ac:grpSpMk id="19" creationId="{00000000-0000-0000-0000-000000000000}"/>
          </ac:grpSpMkLst>
        </pc:grpChg>
        <pc:grpChg chg="add del mod">
          <ac:chgData name="Stewart Gale" userId="3647ddd2-6040-41ae-a96d-232c23482af8" providerId="ADAL" clId="{A69898DC-CC43-4A2A-A2F7-F3D042B59F1F}" dt="2023-08-16T15:24:35.182" v="547" actId="165"/>
          <ac:grpSpMkLst>
            <pc:docMk/>
            <pc:sldMk cId="2933996669" sldId="512"/>
            <ac:grpSpMk id="31" creationId="{BDFA9B00-98D1-9765-C34A-4ACA88D1F30F}"/>
          </ac:grpSpMkLst>
        </pc:grpChg>
        <pc:cxnChg chg="mod">
          <ac:chgData name="Stewart Gale" userId="3647ddd2-6040-41ae-a96d-232c23482af8" providerId="ADAL" clId="{A69898DC-CC43-4A2A-A2F7-F3D042B59F1F}" dt="2023-08-15T20:21:36.621" v="2"/>
          <ac:cxnSpMkLst>
            <pc:docMk/>
            <pc:sldMk cId="2933996669" sldId="512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A69898DC-CC43-4A2A-A2F7-F3D042B59F1F}" dt="2023-08-16T15:24:35.182" v="547" actId="165"/>
          <ac:cxnSpMkLst>
            <pc:docMk/>
            <pc:sldMk cId="2933996669" sldId="512"/>
            <ac:cxnSpMk id="7" creationId="{00000000-0000-0000-0000-000000000000}"/>
          </ac:cxnSpMkLst>
        </pc:cxnChg>
        <pc:cxnChg chg="mod">
          <ac:chgData name="Stewart Gale" userId="3647ddd2-6040-41ae-a96d-232c23482af8" providerId="ADAL" clId="{A69898DC-CC43-4A2A-A2F7-F3D042B59F1F}" dt="2023-08-16T15:24:35.182" v="547" actId="165"/>
          <ac:cxnSpMkLst>
            <pc:docMk/>
            <pc:sldMk cId="2933996669" sldId="512"/>
            <ac:cxnSpMk id="8" creationId="{00000000-0000-0000-0000-000000000000}"/>
          </ac:cxnSpMkLst>
        </pc:cxnChg>
        <pc:cxnChg chg="mod">
          <ac:chgData name="Stewart Gale" userId="3647ddd2-6040-41ae-a96d-232c23482af8" providerId="ADAL" clId="{A69898DC-CC43-4A2A-A2F7-F3D042B59F1F}" dt="2023-08-15T20:21:36.621" v="2"/>
          <ac:cxnSpMkLst>
            <pc:docMk/>
            <pc:sldMk cId="2933996669" sldId="512"/>
            <ac:cxnSpMk id="20" creationId="{00000000-0000-0000-0000-000000000000}"/>
          </ac:cxnSpMkLst>
        </pc:cxnChg>
        <pc:cxnChg chg="mod">
          <ac:chgData name="Stewart Gale" userId="3647ddd2-6040-41ae-a96d-232c23482af8" providerId="ADAL" clId="{A69898DC-CC43-4A2A-A2F7-F3D042B59F1F}" dt="2023-08-15T20:21:36.621" v="2"/>
          <ac:cxnSpMkLst>
            <pc:docMk/>
            <pc:sldMk cId="2933996669" sldId="512"/>
            <ac:cxnSpMk id="21" creationId="{00000000-0000-0000-0000-000000000000}"/>
          </ac:cxnSpMkLst>
        </pc:cxnChg>
        <pc:cxnChg chg="del mod">
          <ac:chgData name="Stewart Gale" userId="3647ddd2-6040-41ae-a96d-232c23482af8" providerId="ADAL" clId="{A69898DC-CC43-4A2A-A2F7-F3D042B59F1F}" dt="2023-08-16T15:22:45.588" v="504" actId="478"/>
          <ac:cxnSpMkLst>
            <pc:docMk/>
            <pc:sldMk cId="2933996669" sldId="512"/>
            <ac:cxnSpMk id="38" creationId="{00000000-0000-0000-0000-000000000000}"/>
          </ac:cxnSpMkLst>
        </pc:cxnChg>
      </pc:sldChg>
      <pc:sldChg chg="add del">
        <pc:chgData name="Stewart Gale" userId="3647ddd2-6040-41ae-a96d-232c23482af8" providerId="ADAL" clId="{A69898DC-CC43-4A2A-A2F7-F3D042B59F1F}" dt="2023-08-16T15:51:46.602" v="1193" actId="2696"/>
        <pc:sldMkLst>
          <pc:docMk/>
          <pc:sldMk cId="3513376586" sldId="513"/>
        </pc:sldMkLst>
      </pc:sldChg>
      <pc:sldChg chg="add del">
        <pc:chgData name="Stewart Gale" userId="3647ddd2-6040-41ae-a96d-232c23482af8" providerId="ADAL" clId="{A69898DC-CC43-4A2A-A2F7-F3D042B59F1F}" dt="2023-08-16T15:51:46.602" v="1193" actId="2696"/>
        <pc:sldMkLst>
          <pc:docMk/>
          <pc:sldMk cId="1336317576" sldId="514"/>
        </pc:sldMkLst>
      </pc:sldChg>
      <pc:sldChg chg="addSp delSp modSp mod delAnim modAnim">
        <pc:chgData name="Stewart Gale" userId="3647ddd2-6040-41ae-a96d-232c23482af8" providerId="ADAL" clId="{A69898DC-CC43-4A2A-A2F7-F3D042B59F1F}" dt="2023-08-16T16:02:31.425" v="1350" actId="122"/>
        <pc:sldMkLst>
          <pc:docMk/>
          <pc:sldMk cId="993033024" sldId="515"/>
        </pc:sldMkLst>
        <pc:spChg chg="mod topLvl">
          <ac:chgData name="Stewart Gale" userId="3647ddd2-6040-41ae-a96d-232c23482af8" providerId="ADAL" clId="{A69898DC-CC43-4A2A-A2F7-F3D042B59F1F}" dt="2023-08-16T16:02:31.425" v="1350" actId="122"/>
          <ac:spMkLst>
            <pc:docMk/>
            <pc:sldMk cId="993033024" sldId="515"/>
            <ac:spMk id="3" creationId="{00000000-0000-0000-0000-000000000000}"/>
          </ac:spMkLst>
        </pc:spChg>
        <pc:spChg chg="del mod">
          <ac:chgData name="Stewart Gale" userId="3647ddd2-6040-41ae-a96d-232c23482af8" providerId="ADAL" clId="{A69898DC-CC43-4A2A-A2F7-F3D042B59F1F}" dt="2023-08-16T15:42:37.468" v="840" actId="478"/>
          <ac:spMkLst>
            <pc:docMk/>
            <pc:sldMk cId="993033024" sldId="515"/>
            <ac:spMk id="6" creationId="{00000000-0000-0000-0000-000000000000}"/>
          </ac:spMkLst>
        </pc:spChg>
        <pc:spChg chg="add mod">
          <ac:chgData name="Stewart Gale" userId="3647ddd2-6040-41ae-a96d-232c23482af8" providerId="ADAL" clId="{A69898DC-CC43-4A2A-A2F7-F3D042B59F1F}" dt="2023-08-16T15:55:14.074" v="1227" actId="1076"/>
          <ac:spMkLst>
            <pc:docMk/>
            <pc:sldMk cId="993033024" sldId="515"/>
            <ac:spMk id="8" creationId="{7F5F2EFB-C98C-F3B6-DFA4-042EF5751F00}"/>
          </ac:spMkLst>
        </pc:spChg>
        <pc:spChg chg="add del mod">
          <ac:chgData name="Stewart Gale" userId="3647ddd2-6040-41ae-a96d-232c23482af8" providerId="ADAL" clId="{A69898DC-CC43-4A2A-A2F7-F3D042B59F1F}" dt="2023-08-16T15:55:14.074" v="1227" actId="1076"/>
          <ac:spMkLst>
            <pc:docMk/>
            <pc:sldMk cId="993033024" sldId="515"/>
            <ac:spMk id="9" creationId="{6FA3F32A-D9C8-C75F-2F4B-550824FCC3AF}"/>
          </ac:spMkLst>
        </pc:spChg>
        <pc:spChg chg="mod">
          <ac:chgData name="Stewart Gale" userId="3647ddd2-6040-41ae-a96d-232c23482af8" providerId="ADAL" clId="{A69898DC-CC43-4A2A-A2F7-F3D042B59F1F}" dt="2023-08-15T20:21:36.621" v="2"/>
          <ac:spMkLst>
            <pc:docMk/>
            <pc:sldMk cId="993033024" sldId="515"/>
            <ac:spMk id="13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5T20:21:36.621" v="2"/>
          <ac:spMkLst>
            <pc:docMk/>
            <pc:sldMk cId="993033024" sldId="515"/>
            <ac:spMk id="14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5T20:21:36.621" v="2"/>
          <ac:spMkLst>
            <pc:docMk/>
            <pc:sldMk cId="993033024" sldId="515"/>
            <ac:spMk id="15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5T20:21:36.621" v="2"/>
          <ac:spMkLst>
            <pc:docMk/>
            <pc:sldMk cId="993033024" sldId="515"/>
            <ac:spMk id="16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5T20:21:36.621" v="2"/>
          <ac:spMkLst>
            <pc:docMk/>
            <pc:sldMk cId="993033024" sldId="515"/>
            <ac:spMk id="17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5T20:21:36.621" v="2"/>
          <ac:spMkLst>
            <pc:docMk/>
            <pc:sldMk cId="993033024" sldId="515"/>
            <ac:spMk id="18" creationId="{00000000-0000-0000-0000-000000000000}"/>
          </ac:spMkLst>
        </pc:spChg>
        <pc:spChg chg="del mod">
          <ac:chgData name="Stewart Gale" userId="3647ddd2-6040-41ae-a96d-232c23482af8" providerId="ADAL" clId="{A69898DC-CC43-4A2A-A2F7-F3D042B59F1F}" dt="2023-08-16T15:42:40.534" v="841" actId="478"/>
          <ac:spMkLst>
            <pc:docMk/>
            <pc:sldMk cId="993033024" sldId="515"/>
            <ac:spMk id="19" creationId="{00000000-0000-0000-0000-000000000000}"/>
          </ac:spMkLst>
        </pc:spChg>
        <pc:spChg chg="del mod">
          <ac:chgData name="Stewart Gale" userId="3647ddd2-6040-41ae-a96d-232c23482af8" providerId="ADAL" clId="{A69898DC-CC43-4A2A-A2F7-F3D042B59F1F}" dt="2023-08-16T15:42:40.534" v="841" actId="478"/>
          <ac:spMkLst>
            <pc:docMk/>
            <pc:sldMk cId="993033024" sldId="515"/>
            <ac:spMk id="20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5T20:21:36.621" v="2"/>
          <ac:spMkLst>
            <pc:docMk/>
            <pc:sldMk cId="993033024" sldId="515"/>
            <ac:spMk id="26" creationId="{00000000-0000-0000-0000-000000000000}"/>
          </ac:spMkLst>
        </pc:spChg>
        <pc:spChg chg="del mod">
          <ac:chgData name="Stewart Gale" userId="3647ddd2-6040-41ae-a96d-232c23482af8" providerId="ADAL" clId="{A69898DC-CC43-4A2A-A2F7-F3D042B59F1F}" dt="2023-08-16T15:43:05.577" v="847" actId="478"/>
          <ac:spMkLst>
            <pc:docMk/>
            <pc:sldMk cId="993033024" sldId="515"/>
            <ac:spMk id="32" creationId="{00000000-0000-0000-0000-000000000000}"/>
          </ac:spMkLst>
        </pc:spChg>
        <pc:spChg chg="del mod">
          <ac:chgData name="Stewart Gale" userId="3647ddd2-6040-41ae-a96d-232c23482af8" providerId="ADAL" clId="{A69898DC-CC43-4A2A-A2F7-F3D042B59F1F}" dt="2023-08-16T15:42:40.534" v="841" actId="478"/>
          <ac:spMkLst>
            <pc:docMk/>
            <pc:sldMk cId="993033024" sldId="515"/>
            <ac:spMk id="33" creationId="{00000000-0000-0000-0000-000000000000}"/>
          </ac:spMkLst>
        </pc:spChg>
        <pc:spChg chg="del mod">
          <ac:chgData name="Stewart Gale" userId="3647ddd2-6040-41ae-a96d-232c23482af8" providerId="ADAL" clId="{A69898DC-CC43-4A2A-A2F7-F3D042B59F1F}" dt="2023-08-16T15:42:40.534" v="841" actId="478"/>
          <ac:spMkLst>
            <pc:docMk/>
            <pc:sldMk cId="993033024" sldId="515"/>
            <ac:spMk id="34" creationId="{00000000-0000-0000-0000-000000000000}"/>
          </ac:spMkLst>
        </pc:spChg>
        <pc:spChg chg="del mod">
          <ac:chgData name="Stewart Gale" userId="3647ddd2-6040-41ae-a96d-232c23482af8" providerId="ADAL" clId="{A69898DC-CC43-4A2A-A2F7-F3D042B59F1F}" dt="2023-08-16T15:42:44.398" v="842" actId="478"/>
          <ac:spMkLst>
            <pc:docMk/>
            <pc:sldMk cId="993033024" sldId="515"/>
            <ac:spMk id="35" creationId="{00000000-0000-0000-0000-000000000000}"/>
          </ac:spMkLst>
        </pc:spChg>
        <pc:spChg chg="del mod">
          <ac:chgData name="Stewart Gale" userId="3647ddd2-6040-41ae-a96d-232c23482af8" providerId="ADAL" clId="{A69898DC-CC43-4A2A-A2F7-F3D042B59F1F}" dt="2023-08-16T15:42:40.534" v="841" actId="478"/>
          <ac:spMkLst>
            <pc:docMk/>
            <pc:sldMk cId="993033024" sldId="515"/>
            <ac:spMk id="38" creationId="{00000000-0000-0000-0000-000000000000}"/>
          </ac:spMkLst>
        </pc:spChg>
        <pc:spChg chg="add mod">
          <ac:chgData name="Stewart Gale" userId="3647ddd2-6040-41ae-a96d-232c23482af8" providerId="ADAL" clId="{A69898DC-CC43-4A2A-A2F7-F3D042B59F1F}" dt="2023-08-16T15:55:14.074" v="1227" actId="1076"/>
          <ac:spMkLst>
            <pc:docMk/>
            <pc:sldMk cId="993033024" sldId="515"/>
            <ac:spMk id="39" creationId="{5867B0D1-EADF-D29E-E593-5BAFDFE6F63A}"/>
          </ac:spMkLst>
        </pc:spChg>
        <pc:spChg chg="add mod">
          <ac:chgData name="Stewart Gale" userId="3647ddd2-6040-41ae-a96d-232c23482af8" providerId="ADAL" clId="{A69898DC-CC43-4A2A-A2F7-F3D042B59F1F}" dt="2023-08-16T15:55:14.074" v="1227" actId="1076"/>
          <ac:spMkLst>
            <pc:docMk/>
            <pc:sldMk cId="993033024" sldId="515"/>
            <ac:spMk id="40" creationId="{CE722107-72BB-7E22-78D6-8982D279BF1D}"/>
          </ac:spMkLst>
        </pc:spChg>
        <pc:grpChg chg="del mod">
          <ac:chgData name="Stewart Gale" userId="3647ddd2-6040-41ae-a96d-232c23482af8" providerId="ADAL" clId="{A69898DC-CC43-4A2A-A2F7-F3D042B59F1F}" dt="2023-08-16T15:42:18.798" v="838" actId="478"/>
          <ac:grpSpMkLst>
            <pc:docMk/>
            <pc:sldMk cId="993033024" sldId="515"/>
            <ac:grpSpMk id="2" creationId="{00000000-0000-0000-0000-000000000000}"/>
          </ac:grpSpMkLst>
        </pc:grpChg>
        <pc:grpChg chg="del mod">
          <ac:chgData name="Stewart Gale" userId="3647ddd2-6040-41ae-a96d-232c23482af8" providerId="ADAL" clId="{A69898DC-CC43-4A2A-A2F7-F3D042B59F1F}" dt="2023-08-16T15:42:58.077" v="845" actId="478"/>
          <ac:grpSpMkLst>
            <pc:docMk/>
            <pc:sldMk cId="993033024" sldId="515"/>
            <ac:grpSpMk id="10" creationId="{00000000-0000-0000-0000-000000000000}"/>
          </ac:grpSpMkLst>
        </pc:grpChg>
        <pc:cxnChg chg="del mod topLvl">
          <ac:chgData name="Stewart Gale" userId="3647ddd2-6040-41ae-a96d-232c23482af8" providerId="ADAL" clId="{A69898DC-CC43-4A2A-A2F7-F3D042B59F1F}" dt="2023-08-16T15:42:18.798" v="838" actId="478"/>
          <ac:cxnSpMkLst>
            <pc:docMk/>
            <pc:sldMk cId="993033024" sldId="515"/>
            <ac:cxnSpMk id="4" creationId="{00000000-0000-0000-0000-000000000000}"/>
          </ac:cxnSpMkLst>
        </pc:cxnChg>
        <pc:cxnChg chg="add del mod">
          <ac:chgData name="Stewart Gale" userId="3647ddd2-6040-41ae-a96d-232c23482af8" providerId="ADAL" clId="{A69898DC-CC43-4A2A-A2F7-F3D042B59F1F}" dt="2023-08-16T15:46:18.696" v="1113" actId="478"/>
          <ac:cxnSpMkLst>
            <pc:docMk/>
            <pc:sldMk cId="993033024" sldId="515"/>
            <ac:cxnSpMk id="7" creationId="{149425EF-89E2-C4DE-DC42-6F952A5E37B4}"/>
          </ac:cxnSpMkLst>
        </pc:cxnChg>
        <pc:cxnChg chg="mod">
          <ac:chgData name="Stewart Gale" userId="3647ddd2-6040-41ae-a96d-232c23482af8" providerId="ADAL" clId="{A69898DC-CC43-4A2A-A2F7-F3D042B59F1F}" dt="2023-08-15T20:21:36.621" v="2"/>
          <ac:cxnSpMkLst>
            <pc:docMk/>
            <pc:sldMk cId="993033024" sldId="515"/>
            <ac:cxnSpMk id="11" creationId="{00000000-0000-0000-0000-000000000000}"/>
          </ac:cxnSpMkLst>
        </pc:cxnChg>
        <pc:cxnChg chg="mod">
          <ac:chgData name="Stewart Gale" userId="3647ddd2-6040-41ae-a96d-232c23482af8" providerId="ADAL" clId="{A69898DC-CC43-4A2A-A2F7-F3D042B59F1F}" dt="2023-08-15T20:21:36.621" v="2"/>
          <ac:cxnSpMkLst>
            <pc:docMk/>
            <pc:sldMk cId="993033024" sldId="515"/>
            <ac:cxnSpMk id="12" creationId="{00000000-0000-0000-0000-000000000000}"/>
          </ac:cxnSpMkLst>
        </pc:cxnChg>
        <pc:cxnChg chg="mod">
          <ac:chgData name="Stewart Gale" userId="3647ddd2-6040-41ae-a96d-232c23482af8" providerId="ADAL" clId="{A69898DC-CC43-4A2A-A2F7-F3D042B59F1F}" dt="2023-08-16T15:55:14.074" v="1227" actId="1076"/>
          <ac:cxnSpMkLst>
            <pc:docMk/>
            <pc:sldMk cId="993033024" sldId="515"/>
            <ac:cxnSpMk id="22" creationId="{00000000-0000-0000-0000-000000000000}"/>
          </ac:cxnSpMkLst>
        </pc:cxnChg>
        <pc:cxnChg chg="del mod">
          <ac:chgData name="Stewart Gale" userId="3647ddd2-6040-41ae-a96d-232c23482af8" providerId="ADAL" clId="{A69898DC-CC43-4A2A-A2F7-F3D042B59F1F}" dt="2023-08-16T15:42:40.534" v="841" actId="478"/>
          <ac:cxnSpMkLst>
            <pc:docMk/>
            <pc:sldMk cId="993033024" sldId="515"/>
            <ac:cxnSpMk id="23" creationId="{00000000-0000-0000-0000-000000000000}"/>
          </ac:cxnSpMkLst>
        </pc:cxnChg>
        <pc:cxnChg chg="del mod">
          <ac:chgData name="Stewart Gale" userId="3647ddd2-6040-41ae-a96d-232c23482af8" providerId="ADAL" clId="{A69898DC-CC43-4A2A-A2F7-F3D042B59F1F}" dt="2023-08-16T15:42:40.534" v="841" actId="478"/>
          <ac:cxnSpMkLst>
            <pc:docMk/>
            <pc:sldMk cId="993033024" sldId="515"/>
            <ac:cxnSpMk id="36" creationId="{00000000-0000-0000-0000-000000000000}"/>
          </ac:cxnSpMkLst>
        </pc:cxnChg>
        <pc:cxnChg chg="add mod">
          <ac:chgData name="Stewart Gale" userId="3647ddd2-6040-41ae-a96d-232c23482af8" providerId="ADAL" clId="{A69898DC-CC43-4A2A-A2F7-F3D042B59F1F}" dt="2023-08-16T15:55:14.074" v="1227" actId="1076"/>
          <ac:cxnSpMkLst>
            <pc:docMk/>
            <pc:sldMk cId="993033024" sldId="515"/>
            <ac:cxnSpMk id="37" creationId="{0A09D8FB-1BD2-3575-D7BE-E8310514A2F8}"/>
          </ac:cxnSpMkLst>
        </pc:cxnChg>
      </pc:sldChg>
      <pc:sldChg chg="delSp modSp mod">
        <pc:chgData name="Stewart Gale" userId="3647ddd2-6040-41ae-a96d-232c23482af8" providerId="ADAL" clId="{A69898DC-CC43-4A2A-A2F7-F3D042B59F1F}" dt="2023-09-07T06:32:53.159" v="1357" actId="1076"/>
        <pc:sldMkLst>
          <pc:docMk/>
          <pc:sldMk cId="2400642040" sldId="518"/>
        </pc:sldMkLst>
        <pc:spChg chg="mod">
          <ac:chgData name="Stewart Gale" userId="3647ddd2-6040-41ae-a96d-232c23482af8" providerId="ADAL" clId="{A69898DC-CC43-4A2A-A2F7-F3D042B59F1F}" dt="2023-08-15T20:21:36.621" v="2"/>
          <ac:spMkLst>
            <pc:docMk/>
            <pc:sldMk cId="2400642040" sldId="518"/>
            <ac:spMk id="3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9-07T06:32:38.205" v="1354" actId="1076"/>
          <ac:spMkLst>
            <pc:docMk/>
            <pc:sldMk cId="2400642040" sldId="518"/>
            <ac:spMk id="34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6T15:16:17.862" v="383" actId="1076"/>
          <ac:spMkLst>
            <pc:docMk/>
            <pc:sldMk cId="2400642040" sldId="518"/>
            <ac:spMk id="35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6T15:16:43.344" v="386" actId="1076"/>
          <ac:spMkLst>
            <pc:docMk/>
            <pc:sldMk cId="2400642040" sldId="518"/>
            <ac:spMk id="36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6T15:15:57.547" v="374" actId="403"/>
          <ac:spMkLst>
            <pc:docMk/>
            <pc:sldMk cId="2400642040" sldId="518"/>
            <ac:spMk id="37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6T15:15:57.547" v="374" actId="403"/>
          <ac:spMkLst>
            <pc:docMk/>
            <pc:sldMk cId="2400642040" sldId="518"/>
            <ac:spMk id="38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6T15:15:57.547" v="374" actId="403"/>
          <ac:spMkLst>
            <pc:docMk/>
            <pc:sldMk cId="2400642040" sldId="518"/>
            <ac:spMk id="39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9-07T06:32:44.201" v="1355" actId="1076"/>
          <ac:spMkLst>
            <pc:docMk/>
            <pc:sldMk cId="2400642040" sldId="518"/>
            <ac:spMk id="40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9-07T06:32:53.159" v="1357" actId="1076"/>
          <ac:spMkLst>
            <pc:docMk/>
            <pc:sldMk cId="2400642040" sldId="518"/>
            <ac:spMk id="43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9-07T06:32:47.966" v="1356" actId="1076"/>
          <ac:spMkLst>
            <pc:docMk/>
            <pc:sldMk cId="2400642040" sldId="518"/>
            <ac:spMk id="44" creationId="{00000000-0000-0000-0000-000000000000}"/>
          </ac:spMkLst>
        </pc:spChg>
        <pc:grpChg chg="del mod">
          <ac:chgData name="Stewart Gale" userId="3647ddd2-6040-41ae-a96d-232c23482af8" providerId="ADAL" clId="{A69898DC-CC43-4A2A-A2F7-F3D042B59F1F}" dt="2023-08-16T15:15:11.394" v="354" actId="478"/>
          <ac:grpSpMkLst>
            <pc:docMk/>
            <pc:sldMk cId="2400642040" sldId="518"/>
            <ac:grpSpMk id="2" creationId="{00000000-0000-0000-0000-000000000000}"/>
          </ac:grpSpMkLst>
        </pc:grpChg>
        <pc:grpChg chg="mod">
          <ac:chgData name="Stewart Gale" userId="3647ddd2-6040-41ae-a96d-232c23482af8" providerId="ADAL" clId="{A69898DC-CC43-4A2A-A2F7-F3D042B59F1F}" dt="2023-08-16T15:16:19.611" v="384" actId="1076"/>
          <ac:grpSpMkLst>
            <pc:docMk/>
            <pc:sldMk cId="2400642040" sldId="518"/>
            <ac:grpSpMk id="8" creationId="{00000000-0000-0000-0000-000000000000}"/>
          </ac:grpSpMkLst>
        </pc:grpChg>
        <pc:cxnChg chg="mod">
          <ac:chgData name="Stewart Gale" userId="3647ddd2-6040-41ae-a96d-232c23482af8" providerId="ADAL" clId="{A69898DC-CC43-4A2A-A2F7-F3D042B59F1F}" dt="2023-08-15T20:21:36.621" v="2"/>
          <ac:cxnSpMkLst>
            <pc:docMk/>
            <pc:sldMk cId="2400642040" sldId="518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A69898DC-CC43-4A2A-A2F7-F3D042B59F1F}" dt="2023-08-15T20:21:36.621" v="2"/>
          <ac:cxnSpMkLst>
            <pc:docMk/>
            <pc:sldMk cId="2400642040" sldId="518"/>
            <ac:cxnSpMk id="10" creationId="{00000000-0000-0000-0000-000000000000}"/>
          </ac:cxnSpMkLst>
        </pc:cxnChg>
        <pc:cxnChg chg="mod">
          <ac:chgData name="Stewart Gale" userId="3647ddd2-6040-41ae-a96d-232c23482af8" providerId="ADAL" clId="{A69898DC-CC43-4A2A-A2F7-F3D042B59F1F}" dt="2023-08-15T20:21:36.621" v="2"/>
          <ac:cxnSpMkLst>
            <pc:docMk/>
            <pc:sldMk cId="2400642040" sldId="518"/>
            <ac:cxnSpMk id="13" creationId="{00000000-0000-0000-0000-000000000000}"/>
          </ac:cxnSpMkLst>
        </pc:cxnChg>
        <pc:cxnChg chg="mod">
          <ac:chgData name="Stewart Gale" userId="3647ddd2-6040-41ae-a96d-232c23482af8" providerId="ADAL" clId="{A69898DC-CC43-4A2A-A2F7-F3D042B59F1F}" dt="2023-08-15T20:21:36.621" v="2"/>
          <ac:cxnSpMkLst>
            <pc:docMk/>
            <pc:sldMk cId="2400642040" sldId="518"/>
            <ac:cxnSpMk id="41" creationId="{00000000-0000-0000-0000-000000000000}"/>
          </ac:cxnSpMkLst>
        </pc:cxnChg>
        <pc:cxnChg chg="mod">
          <ac:chgData name="Stewart Gale" userId="3647ddd2-6040-41ae-a96d-232c23482af8" providerId="ADAL" clId="{A69898DC-CC43-4A2A-A2F7-F3D042B59F1F}" dt="2023-09-07T06:32:44.201" v="1355" actId="1076"/>
          <ac:cxnSpMkLst>
            <pc:docMk/>
            <pc:sldMk cId="2400642040" sldId="518"/>
            <ac:cxnSpMk id="42" creationId="{00000000-0000-0000-0000-000000000000}"/>
          </ac:cxnSpMkLst>
        </pc:cxnChg>
        <pc:cxnChg chg="mod">
          <ac:chgData name="Stewart Gale" userId="3647ddd2-6040-41ae-a96d-232c23482af8" providerId="ADAL" clId="{A69898DC-CC43-4A2A-A2F7-F3D042B59F1F}" dt="2023-09-07T06:32:53.159" v="1357" actId="1076"/>
          <ac:cxnSpMkLst>
            <pc:docMk/>
            <pc:sldMk cId="2400642040" sldId="518"/>
            <ac:cxnSpMk id="45" creationId="{00000000-0000-0000-0000-000000000000}"/>
          </ac:cxnSpMkLst>
        </pc:cxnChg>
        <pc:cxnChg chg="mod">
          <ac:chgData name="Stewart Gale" userId="3647ddd2-6040-41ae-a96d-232c23482af8" providerId="ADAL" clId="{A69898DC-CC43-4A2A-A2F7-F3D042B59F1F}" dt="2023-08-15T20:21:36.621" v="2"/>
          <ac:cxnSpMkLst>
            <pc:docMk/>
            <pc:sldMk cId="2400642040" sldId="518"/>
            <ac:cxnSpMk id="46" creationId="{00000000-0000-0000-0000-000000000000}"/>
          </ac:cxnSpMkLst>
        </pc:cxnChg>
      </pc:sldChg>
      <pc:sldChg chg="addSp delSp modSp mod delAnim modAnim">
        <pc:chgData name="Stewart Gale" userId="3647ddd2-6040-41ae-a96d-232c23482af8" providerId="ADAL" clId="{A69898DC-CC43-4A2A-A2F7-F3D042B59F1F}" dt="2023-08-16T15:39:48.933" v="789" actId="478"/>
        <pc:sldMkLst>
          <pc:docMk/>
          <pc:sldMk cId="2092899935" sldId="519"/>
        </pc:sldMkLst>
        <pc:spChg chg="mod">
          <ac:chgData name="Stewart Gale" userId="3647ddd2-6040-41ae-a96d-232c23482af8" providerId="ADAL" clId="{A69898DC-CC43-4A2A-A2F7-F3D042B59F1F}" dt="2023-08-15T20:21:36.621" v="2"/>
          <ac:spMkLst>
            <pc:docMk/>
            <pc:sldMk cId="2092899935" sldId="519"/>
            <ac:spMk id="3" creationId="{00000000-0000-0000-0000-000000000000}"/>
          </ac:spMkLst>
        </pc:spChg>
        <pc:spChg chg="add mod">
          <ac:chgData name="Stewart Gale" userId="3647ddd2-6040-41ae-a96d-232c23482af8" providerId="ADAL" clId="{A69898DC-CC43-4A2A-A2F7-F3D042B59F1F}" dt="2023-08-16T15:39:28.226" v="784" actId="1076"/>
          <ac:spMkLst>
            <pc:docMk/>
            <pc:sldMk cId="2092899935" sldId="519"/>
            <ac:spMk id="5" creationId="{FD460899-96AF-EA3D-8CD4-33A85976D0B7}"/>
          </ac:spMkLst>
        </pc:spChg>
        <pc:spChg chg="add mod">
          <ac:chgData name="Stewart Gale" userId="3647ddd2-6040-41ae-a96d-232c23482af8" providerId="ADAL" clId="{A69898DC-CC43-4A2A-A2F7-F3D042B59F1F}" dt="2023-08-16T15:39:28.226" v="784" actId="1076"/>
          <ac:spMkLst>
            <pc:docMk/>
            <pc:sldMk cId="2092899935" sldId="519"/>
            <ac:spMk id="6" creationId="{0E1741AD-CBAA-4867-1E0F-0667718E21F8}"/>
          </ac:spMkLst>
        </pc:spChg>
        <pc:spChg chg="add mod">
          <ac:chgData name="Stewart Gale" userId="3647ddd2-6040-41ae-a96d-232c23482af8" providerId="ADAL" clId="{A69898DC-CC43-4A2A-A2F7-F3D042B59F1F}" dt="2023-08-16T15:39:28.226" v="784" actId="1076"/>
          <ac:spMkLst>
            <pc:docMk/>
            <pc:sldMk cId="2092899935" sldId="519"/>
            <ac:spMk id="7" creationId="{1D97E49A-F839-A6A7-774F-3CCDB67BD591}"/>
          </ac:spMkLst>
        </pc:spChg>
        <pc:spChg chg="add mod">
          <ac:chgData name="Stewart Gale" userId="3647ddd2-6040-41ae-a96d-232c23482af8" providerId="ADAL" clId="{A69898DC-CC43-4A2A-A2F7-F3D042B59F1F}" dt="2023-08-16T15:39:28.226" v="784" actId="1076"/>
          <ac:spMkLst>
            <pc:docMk/>
            <pc:sldMk cId="2092899935" sldId="519"/>
            <ac:spMk id="8" creationId="{77B1551A-E70A-0B45-6F52-1F9449BAC82B}"/>
          </ac:spMkLst>
        </pc:spChg>
        <pc:spChg chg="add mod">
          <ac:chgData name="Stewart Gale" userId="3647ddd2-6040-41ae-a96d-232c23482af8" providerId="ADAL" clId="{A69898DC-CC43-4A2A-A2F7-F3D042B59F1F}" dt="2023-08-16T15:39:40.381" v="786" actId="1076"/>
          <ac:spMkLst>
            <pc:docMk/>
            <pc:sldMk cId="2092899935" sldId="519"/>
            <ac:spMk id="9" creationId="{3A66B49E-A57D-A53E-A8B7-8680CFE68CBF}"/>
          </ac:spMkLst>
        </pc:spChg>
        <pc:grpChg chg="del mod">
          <ac:chgData name="Stewart Gale" userId="3647ddd2-6040-41ae-a96d-232c23482af8" providerId="ADAL" clId="{A69898DC-CC43-4A2A-A2F7-F3D042B59F1F}" dt="2023-08-16T15:31:59.592" v="684" actId="478"/>
          <ac:grpSpMkLst>
            <pc:docMk/>
            <pc:sldMk cId="2092899935" sldId="519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A69898DC-CC43-4A2A-A2F7-F3D042B59F1F}" dt="2023-08-16T15:32:07.681" v="687" actId="1076"/>
          <ac:picMkLst>
            <pc:docMk/>
            <pc:sldMk cId="2092899935" sldId="519"/>
            <ac:picMk id="11" creationId="{00000000-0000-0000-0000-000000000000}"/>
          </ac:picMkLst>
        </pc:picChg>
        <pc:picChg chg="del mod">
          <ac:chgData name="Stewart Gale" userId="3647ddd2-6040-41ae-a96d-232c23482af8" providerId="ADAL" clId="{A69898DC-CC43-4A2A-A2F7-F3D042B59F1F}" dt="2023-08-16T15:39:48.933" v="789" actId="478"/>
          <ac:picMkLst>
            <pc:docMk/>
            <pc:sldMk cId="2092899935" sldId="519"/>
            <ac:picMk id="14" creationId="{00000000-0000-0000-0000-000000000000}"/>
          </ac:picMkLst>
        </pc:picChg>
        <pc:cxnChg chg="mod">
          <ac:chgData name="Stewart Gale" userId="3647ddd2-6040-41ae-a96d-232c23482af8" providerId="ADAL" clId="{A69898DC-CC43-4A2A-A2F7-F3D042B59F1F}" dt="2023-08-15T20:21:36.621" v="2"/>
          <ac:cxnSpMkLst>
            <pc:docMk/>
            <pc:sldMk cId="2092899935" sldId="519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A69898DC-CC43-4A2A-A2F7-F3D042B59F1F}" dt="2023-08-15T20:22:48.736" v="12" actId="1076"/>
        <pc:sldMkLst>
          <pc:docMk/>
          <pc:sldMk cId="4222416850" sldId="520"/>
        </pc:sldMkLst>
        <pc:spChg chg="mod">
          <ac:chgData name="Stewart Gale" userId="3647ddd2-6040-41ae-a96d-232c23482af8" providerId="ADAL" clId="{A69898DC-CC43-4A2A-A2F7-F3D042B59F1F}" dt="2023-08-15T20:21:36.621" v="2"/>
          <ac:spMkLst>
            <pc:docMk/>
            <pc:sldMk cId="4222416850" sldId="520"/>
            <ac:spMk id="3" creationId="{1DCD659B-9B0F-4736-B272-47379BEFFD3A}"/>
          </ac:spMkLst>
        </pc:spChg>
        <pc:spChg chg="mod">
          <ac:chgData name="Stewart Gale" userId="3647ddd2-6040-41ae-a96d-232c23482af8" providerId="ADAL" clId="{A69898DC-CC43-4A2A-A2F7-F3D042B59F1F}" dt="2023-08-15T20:22:48.736" v="12" actId="1076"/>
          <ac:spMkLst>
            <pc:docMk/>
            <pc:sldMk cId="4222416850" sldId="520"/>
            <ac:spMk id="5" creationId="{00000000-0000-0000-0000-000000000000}"/>
          </ac:spMkLst>
        </pc:spChg>
        <pc:grpChg chg="del mod">
          <ac:chgData name="Stewart Gale" userId="3647ddd2-6040-41ae-a96d-232c23482af8" providerId="ADAL" clId="{A69898DC-CC43-4A2A-A2F7-F3D042B59F1F}" dt="2023-08-15T20:22:16.105" v="4" actId="478"/>
          <ac:grpSpMkLst>
            <pc:docMk/>
            <pc:sldMk cId="4222416850" sldId="520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A69898DC-CC43-4A2A-A2F7-F3D042B59F1F}" dt="2023-08-15T20:21:36.621" v="2"/>
          <ac:cxnSpMkLst>
            <pc:docMk/>
            <pc:sldMk cId="4222416850" sldId="520"/>
            <ac:cxnSpMk id="4" creationId="{694170A7-F542-433D-AE47-C7A950C348C9}"/>
          </ac:cxnSpMkLst>
        </pc:cxnChg>
      </pc:sldChg>
      <pc:sldChg chg="new del">
        <pc:chgData name="Stewart Gale" userId="3647ddd2-6040-41ae-a96d-232c23482af8" providerId="ADAL" clId="{A69898DC-CC43-4A2A-A2F7-F3D042B59F1F}" dt="2023-08-15T20:21:32.371" v="1" actId="47"/>
        <pc:sldMkLst>
          <pc:docMk/>
          <pc:sldMk cId="1789561921" sldId="521"/>
        </pc:sldMkLst>
      </pc:sldChg>
      <pc:sldChg chg="add del">
        <pc:chgData name="Stewart Gale" userId="3647ddd2-6040-41ae-a96d-232c23482af8" providerId="ADAL" clId="{A69898DC-CC43-4A2A-A2F7-F3D042B59F1F}" dt="2023-08-16T15:51:46.602" v="1193" actId="2696"/>
        <pc:sldMkLst>
          <pc:docMk/>
          <pc:sldMk cId="2231279478" sldId="521"/>
        </pc:sldMkLst>
      </pc:sldChg>
      <pc:sldChg chg="add del">
        <pc:chgData name="Stewart Gale" userId="3647ddd2-6040-41ae-a96d-232c23482af8" providerId="ADAL" clId="{A69898DC-CC43-4A2A-A2F7-F3D042B59F1F}" dt="2023-08-16T15:51:46.602" v="1193" actId="2696"/>
        <pc:sldMkLst>
          <pc:docMk/>
          <pc:sldMk cId="1407209914" sldId="522"/>
        </pc:sldMkLst>
      </pc:sldChg>
      <pc:sldChg chg="add del">
        <pc:chgData name="Stewart Gale" userId="3647ddd2-6040-41ae-a96d-232c23482af8" providerId="ADAL" clId="{A69898DC-CC43-4A2A-A2F7-F3D042B59F1F}" dt="2023-08-16T15:51:46.602" v="1193" actId="2696"/>
        <pc:sldMkLst>
          <pc:docMk/>
          <pc:sldMk cId="2945915791" sldId="523"/>
        </pc:sldMkLst>
      </pc:sldChg>
      <pc:sldChg chg="add del">
        <pc:chgData name="Stewart Gale" userId="3647ddd2-6040-41ae-a96d-232c23482af8" providerId="ADAL" clId="{A69898DC-CC43-4A2A-A2F7-F3D042B59F1F}" dt="2023-08-16T15:51:46.602" v="1193" actId="2696"/>
        <pc:sldMkLst>
          <pc:docMk/>
          <pc:sldMk cId="3177652305" sldId="524"/>
        </pc:sldMkLst>
      </pc:sldChg>
      <pc:sldChg chg="addSp delSp modSp new mod">
        <pc:chgData name="Stewart Gale" userId="3647ddd2-6040-41ae-a96d-232c23482af8" providerId="ADAL" clId="{A69898DC-CC43-4A2A-A2F7-F3D042B59F1F}" dt="2023-08-15T20:27:15.513" v="231" actId="1076"/>
        <pc:sldMkLst>
          <pc:docMk/>
          <pc:sldMk cId="1058580409" sldId="525"/>
        </pc:sldMkLst>
        <pc:spChg chg="add mod">
          <ac:chgData name="Stewart Gale" userId="3647ddd2-6040-41ae-a96d-232c23482af8" providerId="ADAL" clId="{A69898DC-CC43-4A2A-A2F7-F3D042B59F1F}" dt="2023-08-15T20:27:12.500" v="230" actId="1076"/>
          <ac:spMkLst>
            <pc:docMk/>
            <pc:sldMk cId="1058580409" sldId="525"/>
            <ac:spMk id="3" creationId="{050B4D7C-2BF8-A6E8-DFE1-05BF1669A738}"/>
          </ac:spMkLst>
        </pc:spChg>
        <pc:spChg chg="add del mod">
          <ac:chgData name="Stewart Gale" userId="3647ddd2-6040-41ae-a96d-232c23482af8" providerId="ADAL" clId="{A69898DC-CC43-4A2A-A2F7-F3D042B59F1F}" dt="2023-08-15T20:23:58.242" v="40" actId="478"/>
          <ac:spMkLst>
            <pc:docMk/>
            <pc:sldMk cId="1058580409" sldId="525"/>
            <ac:spMk id="4" creationId="{DC974FF1-FEEC-24CA-C889-A8980926B09F}"/>
          </ac:spMkLst>
        </pc:spChg>
        <pc:spChg chg="add del mod">
          <ac:chgData name="Stewart Gale" userId="3647ddd2-6040-41ae-a96d-232c23482af8" providerId="ADAL" clId="{A69898DC-CC43-4A2A-A2F7-F3D042B59F1F}" dt="2023-08-15T20:24:48.680" v="59" actId="478"/>
          <ac:spMkLst>
            <pc:docMk/>
            <pc:sldMk cId="1058580409" sldId="525"/>
            <ac:spMk id="5" creationId="{3512DBB3-21C2-DBB9-BA61-42964469E5DA}"/>
          </ac:spMkLst>
        </pc:spChg>
        <pc:spChg chg="add mod">
          <ac:chgData name="Stewart Gale" userId="3647ddd2-6040-41ae-a96d-232c23482af8" providerId="ADAL" clId="{A69898DC-CC43-4A2A-A2F7-F3D042B59F1F}" dt="2023-08-15T20:27:15.513" v="231" actId="1076"/>
          <ac:spMkLst>
            <pc:docMk/>
            <pc:sldMk cId="1058580409" sldId="525"/>
            <ac:spMk id="6" creationId="{B5B9DF11-1793-3D2B-8F7A-29E975CE9785}"/>
          </ac:spMkLst>
        </pc:spChg>
      </pc:sldChg>
      <pc:sldChg chg="addSp delSp modSp new mod delAnim modAnim">
        <pc:chgData name="Stewart Gale" userId="3647ddd2-6040-41ae-a96d-232c23482af8" providerId="ADAL" clId="{A69898DC-CC43-4A2A-A2F7-F3D042B59F1F}" dt="2023-08-15T20:29:56.345" v="277"/>
        <pc:sldMkLst>
          <pc:docMk/>
          <pc:sldMk cId="3576024204" sldId="526"/>
        </pc:sldMkLst>
        <pc:spChg chg="add mod">
          <ac:chgData name="Stewart Gale" userId="3647ddd2-6040-41ae-a96d-232c23482af8" providerId="ADAL" clId="{A69898DC-CC43-4A2A-A2F7-F3D042B59F1F}" dt="2023-08-15T20:28:01.988" v="238" actId="1076"/>
          <ac:spMkLst>
            <pc:docMk/>
            <pc:sldMk cId="3576024204" sldId="526"/>
            <ac:spMk id="2" creationId="{454B51B3-4C30-2B6B-ADC1-0A87CF58FA83}"/>
          </ac:spMkLst>
        </pc:spChg>
        <pc:spChg chg="add mod">
          <ac:chgData name="Stewart Gale" userId="3647ddd2-6040-41ae-a96d-232c23482af8" providerId="ADAL" clId="{A69898DC-CC43-4A2A-A2F7-F3D042B59F1F}" dt="2023-08-15T20:28:20.264" v="244" actId="1076"/>
          <ac:spMkLst>
            <pc:docMk/>
            <pc:sldMk cId="3576024204" sldId="526"/>
            <ac:spMk id="4" creationId="{9D7BFAA7-504B-7B82-ADCE-B197464B4D73}"/>
          </ac:spMkLst>
        </pc:spChg>
        <pc:spChg chg="add del mod">
          <ac:chgData name="Stewart Gale" userId="3647ddd2-6040-41ae-a96d-232c23482af8" providerId="ADAL" clId="{A69898DC-CC43-4A2A-A2F7-F3D042B59F1F}" dt="2023-08-15T20:28:31.490" v="247" actId="478"/>
          <ac:spMkLst>
            <pc:docMk/>
            <pc:sldMk cId="3576024204" sldId="526"/>
            <ac:spMk id="5" creationId="{494CF237-E7CC-C904-1BC0-658DA8BC0C6B}"/>
          </ac:spMkLst>
        </pc:spChg>
        <pc:spChg chg="add mod">
          <ac:chgData name="Stewart Gale" userId="3647ddd2-6040-41ae-a96d-232c23482af8" providerId="ADAL" clId="{A69898DC-CC43-4A2A-A2F7-F3D042B59F1F}" dt="2023-08-15T20:28:51.065" v="253" actId="113"/>
          <ac:spMkLst>
            <pc:docMk/>
            <pc:sldMk cId="3576024204" sldId="526"/>
            <ac:spMk id="6" creationId="{A6B3CF07-862B-D4F6-96ED-E2D90D2A0A1F}"/>
          </ac:spMkLst>
        </pc:spChg>
      </pc:sldChg>
      <pc:sldChg chg="addSp delSp modSp add mod modAnim">
        <pc:chgData name="Stewart Gale" userId="3647ddd2-6040-41ae-a96d-232c23482af8" providerId="ADAL" clId="{A69898DC-CC43-4A2A-A2F7-F3D042B59F1F}" dt="2023-09-25T06:46:39.128" v="1451" actId="207"/>
        <pc:sldMkLst>
          <pc:docMk/>
          <pc:sldMk cId="3745329607" sldId="527"/>
        </pc:sldMkLst>
        <pc:spChg chg="mod">
          <ac:chgData name="Stewart Gale" userId="3647ddd2-6040-41ae-a96d-232c23482af8" providerId="ADAL" clId="{A69898DC-CC43-4A2A-A2F7-F3D042B59F1F}" dt="2023-08-15T20:29:44.888" v="274" actId="1076"/>
          <ac:spMkLst>
            <pc:docMk/>
            <pc:sldMk cId="3745329607" sldId="527"/>
            <ac:spMk id="2" creationId="{454B51B3-4C30-2B6B-ADC1-0A87CF58FA83}"/>
          </ac:spMkLst>
        </pc:spChg>
        <pc:spChg chg="del">
          <ac:chgData name="Stewart Gale" userId="3647ddd2-6040-41ae-a96d-232c23482af8" providerId="ADAL" clId="{A69898DC-CC43-4A2A-A2F7-F3D042B59F1F}" dt="2023-08-15T20:29:49.446" v="275" actId="478"/>
          <ac:spMkLst>
            <pc:docMk/>
            <pc:sldMk cId="3745329607" sldId="527"/>
            <ac:spMk id="4" creationId="{9D7BFAA7-504B-7B82-ADCE-B197464B4D73}"/>
          </ac:spMkLst>
        </pc:spChg>
        <pc:spChg chg="add mod">
          <ac:chgData name="Stewart Gale" userId="3647ddd2-6040-41ae-a96d-232c23482af8" providerId="ADAL" clId="{A69898DC-CC43-4A2A-A2F7-F3D042B59F1F}" dt="2023-08-15T20:32:33.564" v="328" actId="1076"/>
          <ac:spMkLst>
            <pc:docMk/>
            <pc:sldMk cId="3745329607" sldId="527"/>
            <ac:spMk id="5" creationId="{677A3644-4E60-18B4-9F9A-917111D0CD6C}"/>
          </ac:spMkLst>
        </pc:spChg>
        <pc:spChg chg="del">
          <ac:chgData name="Stewart Gale" userId="3647ddd2-6040-41ae-a96d-232c23482af8" providerId="ADAL" clId="{A69898DC-CC43-4A2A-A2F7-F3D042B59F1F}" dt="2023-08-15T20:29:49.446" v="275" actId="478"/>
          <ac:spMkLst>
            <pc:docMk/>
            <pc:sldMk cId="3745329607" sldId="527"/>
            <ac:spMk id="6" creationId="{A6B3CF07-862B-D4F6-96ED-E2D90D2A0A1F}"/>
          </ac:spMkLst>
        </pc:spChg>
        <pc:spChg chg="add mod">
          <ac:chgData name="Stewart Gale" userId="3647ddd2-6040-41ae-a96d-232c23482af8" providerId="ADAL" clId="{A69898DC-CC43-4A2A-A2F7-F3D042B59F1F}" dt="2023-09-25T06:46:27.086" v="1450" actId="207"/>
          <ac:spMkLst>
            <pc:docMk/>
            <pc:sldMk cId="3745329607" sldId="527"/>
            <ac:spMk id="7" creationId="{7FABE1E3-18F1-8332-5FBF-BB8598781D4B}"/>
          </ac:spMkLst>
        </pc:spChg>
        <pc:spChg chg="add mod">
          <ac:chgData name="Stewart Gale" userId="3647ddd2-6040-41ae-a96d-232c23482af8" providerId="ADAL" clId="{A69898DC-CC43-4A2A-A2F7-F3D042B59F1F}" dt="2023-09-25T06:46:39.128" v="1451" actId="207"/>
          <ac:spMkLst>
            <pc:docMk/>
            <pc:sldMk cId="3745329607" sldId="527"/>
            <ac:spMk id="8" creationId="{F9512F20-F503-33D8-8740-029E381A7F87}"/>
          </ac:spMkLst>
        </pc:spChg>
        <pc:spChg chg="add mod">
          <ac:chgData name="Stewart Gale" userId="3647ddd2-6040-41ae-a96d-232c23482af8" providerId="ADAL" clId="{A69898DC-CC43-4A2A-A2F7-F3D042B59F1F}" dt="2023-08-15T20:32:35.677" v="329" actId="1076"/>
          <ac:spMkLst>
            <pc:docMk/>
            <pc:sldMk cId="3745329607" sldId="527"/>
            <ac:spMk id="9" creationId="{80A8AB53-005D-7BAF-8138-4CEA0F5FD0CA}"/>
          </ac:spMkLst>
        </pc:spChg>
      </pc:sldChg>
      <pc:sldChg chg="addSp delSp modSp add mod delAnim modAnim">
        <pc:chgData name="Stewart Gale" userId="3647ddd2-6040-41ae-a96d-232c23482af8" providerId="ADAL" clId="{A69898DC-CC43-4A2A-A2F7-F3D042B59F1F}" dt="2023-09-07T06:31:46.691" v="1351"/>
        <pc:sldMkLst>
          <pc:docMk/>
          <pc:sldMk cId="651308126" sldId="528"/>
        </pc:sldMkLst>
        <pc:spChg chg="mod">
          <ac:chgData name="Stewart Gale" userId="3647ddd2-6040-41ae-a96d-232c23482af8" providerId="ADAL" clId="{A69898DC-CC43-4A2A-A2F7-F3D042B59F1F}" dt="2023-08-16T15:13:27.401" v="338" actId="6549"/>
          <ac:spMkLst>
            <pc:docMk/>
            <pc:sldMk cId="651308126" sldId="528"/>
            <ac:spMk id="2" creationId="{454B51B3-4C30-2B6B-ADC1-0A87CF58FA83}"/>
          </ac:spMkLst>
        </pc:spChg>
        <pc:spChg chg="add mod">
          <ac:chgData name="Stewart Gale" userId="3647ddd2-6040-41ae-a96d-232c23482af8" providerId="ADAL" clId="{A69898DC-CC43-4A2A-A2F7-F3D042B59F1F}" dt="2023-08-16T15:15:04.040" v="352" actId="1076"/>
          <ac:spMkLst>
            <pc:docMk/>
            <pc:sldMk cId="651308126" sldId="528"/>
            <ac:spMk id="3" creationId="{644613FF-0740-A8ED-D08A-B0C65BDAD99F}"/>
          </ac:spMkLst>
        </pc:spChg>
        <pc:spChg chg="mod">
          <ac:chgData name="Stewart Gale" userId="3647ddd2-6040-41ae-a96d-232c23482af8" providerId="ADAL" clId="{A69898DC-CC43-4A2A-A2F7-F3D042B59F1F}" dt="2023-08-16T15:14:13.270" v="345" actId="113"/>
          <ac:spMkLst>
            <pc:docMk/>
            <pc:sldMk cId="651308126" sldId="528"/>
            <ac:spMk id="4" creationId="{9D7BFAA7-504B-7B82-ADCE-B197464B4D73}"/>
          </ac:spMkLst>
        </pc:spChg>
        <pc:spChg chg="del">
          <ac:chgData name="Stewart Gale" userId="3647ddd2-6040-41ae-a96d-232c23482af8" providerId="ADAL" clId="{A69898DC-CC43-4A2A-A2F7-F3D042B59F1F}" dt="2023-08-16T15:14:03.798" v="342" actId="478"/>
          <ac:spMkLst>
            <pc:docMk/>
            <pc:sldMk cId="651308126" sldId="528"/>
            <ac:spMk id="6" creationId="{A6B3CF07-862B-D4F6-96ED-E2D90D2A0A1F}"/>
          </ac:spMkLst>
        </pc:spChg>
      </pc:sldChg>
      <pc:sldChg chg="addSp delSp modSp add del mod delAnim modAnim">
        <pc:chgData name="Stewart Gale" userId="3647ddd2-6040-41ae-a96d-232c23482af8" providerId="ADAL" clId="{A69898DC-CC43-4A2A-A2F7-F3D042B59F1F}" dt="2023-09-07T06:33:23.325" v="1358" actId="47"/>
        <pc:sldMkLst>
          <pc:docMk/>
          <pc:sldMk cId="1215585656" sldId="529"/>
        </pc:sldMkLst>
        <pc:spChg chg="add mod">
          <ac:chgData name="Stewart Gale" userId="3647ddd2-6040-41ae-a96d-232c23482af8" providerId="ADAL" clId="{A69898DC-CC43-4A2A-A2F7-F3D042B59F1F}" dt="2023-08-16T15:25:06.912" v="552"/>
          <ac:spMkLst>
            <pc:docMk/>
            <pc:sldMk cId="1215585656" sldId="529"/>
            <ac:spMk id="2" creationId="{581B0DDF-393A-01E8-CB1D-B2E270DA1B9C}"/>
          </ac:spMkLst>
        </pc:spChg>
        <pc:spChg chg="del">
          <ac:chgData name="Stewart Gale" userId="3647ddd2-6040-41ae-a96d-232c23482af8" providerId="ADAL" clId="{A69898DC-CC43-4A2A-A2F7-F3D042B59F1F}" dt="2023-08-16T15:25:00.114" v="551" actId="478"/>
          <ac:spMkLst>
            <pc:docMk/>
            <pc:sldMk cId="1215585656" sldId="529"/>
            <ac:spMk id="5" creationId="{00000000-0000-0000-0000-000000000000}"/>
          </ac:spMkLst>
        </pc:spChg>
        <pc:spChg chg="del">
          <ac:chgData name="Stewart Gale" userId="3647ddd2-6040-41ae-a96d-232c23482af8" providerId="ADAL" clId="{A69898DC-CC43-4A2A-A2F7-F3D042B59F1F}" dt="2023-08-16T15:25:00.114" v="551" actId="478"/>
          <ac:spMkLst>
            <pc:docMk/>
            <pc:sldMk cId="1215585656" sldId="529"/>
            <ac:spMk id="15" creationId="{00000000-0000-0000-0000-000000000000}"/>
          </ac:spMkLst>
        </pc:spChg>
        <pc:spChg chg="del">
          <ac:chgData name="Stewart Gale" userId="3647ddd2-6040-41ae-a96d-232c23482af8" providerId="ADAL" clId="{A69898DC-CC43-4A2A-A2F7-F3D042B59F1F}" dt="2023-08-16T15:25:00.114" v="551" actId="478"/>
          <ac:spMkLst>
            <pc:docMk/>
            <pc:sldMk cId="1215585656" sldId="529"/>
            <ac:spMk id="16" creationId="{00000000-0000-0000-0000-000000000000}"/>
          </ac:spMkLst>
        </pc:spChg>
        <pc:spChg chg="del">
          <ac:chgData name="Stewart Gale" userId="3647ddd2-6040-41ae-a96d-232c23482af8" providerId="ADAL" clId="{A69898DC-CC43-4A2A-A2F7-F3D042B59F1F}" dt="2023-08-16T15:25:00.114" v="551" actId="478"/>
          <ac:spMkLst>
            <pc:docMk/>
            <pc:sldMk cId="1215585656" sldId="529"/>
            <ac:spMk id="17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6T15:25:58.677" v="581" actId="165"/>
          <ac:spMkLst>
            <pc:docMk/>
            <pc:sldMk cId="1215585656" sldId="529"/>
            <ac:spMk id="22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6T15:25:58.677" v="581" actId="165"/>
          <ac:spMkLst>
            <pc:docMk/>
            <pc:sldMk cId="1215585656" sldId="529"/>
            <ac:spMk id="23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6T15:25:58.677" v="581" actId="165"/>
          <ac:spMkLst>
            <pc:docMk/>
            <pc:sldMk cId="1215585656" sldId="529"/>
            <ac:spMk id="24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6T15:25:58.677" v="581" actId="165"/>
          <ac:spMkLst>
            <pc:docMk/>
            <pc:sldMk cId="1215585656" sldId="529"/>
            <ac:spMk id="25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6T15:25:58.677" v="581" actId="165"/>
          <ac:spMkLst>
            <pc:docMk/>
            <pc:sldMk cId="1215585656" sldId="529"/>
            <ac:spMk id="26" creationId="{00000000-0000-0000-0000-000000000000}"/>
          </ac:spMkLst>
        </pc:spChg>
        <pc:spChg chg="del mod">
          <ac:chgData name="Stewart Gale" userId="3647ddd2-6040-41ae-a96d-232c23482af8" providerId="ADAL" clId="{A69898DC-CC43-4A2A-A2F7-F3D042B59F1F}" dt="2023-08-16T15:25:13.528" v="555" actId="478"/>
          <ac:spMkLst>
            <pc:docMk/>
            <pc:sldMk cId="1215585656" sldId="529"/>
            <ac:spMk id="27" creationId="{00000000-0000-0000-0000-000000000000}"/>
          </ac:spMkLst>
        </pc:spChg>
        <pc:spChg chg="mod topLvl">
          <ac:chgData name="Stewart Gale" userId="3647ddd2-6040-41ae-a96d-232c23482af8" providerId="ADAL" clId="{A69898DC-CC43-4A2A-A2F7-F3D042B59F1F}" dt="2023-08-16T15:26:34.469" v="586" actId="1076"/>
          <ac:spMkLst>
            <pc:docMk/>
            <pc:sldMk cId="1215585656" sldId="529"/>
            <ac:spMk id="29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6T15:26:34.469" v="586" actId="1076"/>
          <ac:spMkLst>
            <pc:docMk/>
            <pc:sldMk cId="1215585656" sldId="529"/>
            <ac:spMk id="30" creationId="{00000000-0000-0000-0000-000000000000}"/>
          </ac:spMkLst>
        </pc:spChg>
        <pc:spChg chg="del">
          <ac:chgData name="Stewart Gale" userId="3647ddd2-6040-41ae-a96d-232c23482af8" providerId="ADAL" clId="{A69898DC-CC43-4A2A-A2F7-F3D042B59F1F}" dt="2023-08-16T15:25:09.958" v="553" actId="478"/>
          <ac:spMkLst>
            <pc:docMk/>
            <pc:sldMk cId="1215585656" sldId="529"/>
            <ac:spMk id="36" creationId="{00000000-0000-0000-0000-000000000000}"/>
          </ac:spMkLst>
        </pc:spChg>
        <pc:grpChg chg="add del mod">
          <ac:chgData name="Stewart Gale" userId="3647ddd2-6040-41ae-a96d-232c23482af8" providerId="ADAL" clId="{A69898DC-CC43-4A2A-A2F7-F3D042B59F1F}" dt="2023-08-16T15:25:58.677" v="581" actId="165"/>
          <ac:grpSpMkLst>
            <pc:docMk/>
            <pc:sldMk cId="1215585656" sldId="529"/>
            <ac:grpSpMk id="3" creationId="{60D0B46E-61B7-4DCF-6A14-AF42A117CEFE}"/>
          </ac:grpSpMkLst>
        </pc:grpChg>
        <pc:grpChg chg="del">
          <ac:chgData name="Stewart Gale" userId="3647ddd2-6040-41ae-a96d-232c23482af8" providerId="ADAL" clId="{A69898DC-CC43-4A2A-A2F7-F3D042B59F1F}" dt="2023-08-16T15:25:00.114" v="551" actId="478"/>
          <ac:grpSpMkLst>
            <pc:docMk/>
            <pc:sldMk cId="1215585656" sldId="529"/>
            <ac:grpSpMk id="6" creationId="{00000000-0000-0000-0000-000000000000}"/>
          </ac:grpSpMkLst>
        </pc:grpChg>
        <pc:grpChg chg="mod topLvl">
          <ac:chgData name="Stewart Gale" userId="3647ddd2-6040-41ae-a96d-232c23482af8" providerId="ADAL" clId="{A69898DC-CC43-4A2A-A2F7-F3D042B59F1F}" dt="2023-08-16T15:26:34.469" v="586" actId="1076"/>
          <ac:grpSpMkLst>
            <pc:docMk/>
            <pc:sldMk cId="1215585656" sldId="529"/>
            <ac:grpSpMk id="19" creationId="{00000000-0000-0000-0000-000000000000}"/>
          </ac:grpSpMkLst>
        </pc:grpChg>
        <pc:cxnChg chg="mod">
          <ac:chgData name="Stewart Gale" userId="3647ddd2-6040-41ae-a96d-232c23482af8" providerId="ADAL" clId="{A69898DC-CC43-4A2A-A2F7-F3D042B59F1F}" dt="2023-08-16T15:25:58.677" v="581" actId="165"/>
          <ac:cxnSpMkLst>
            <pc:docMk/>
            <pc:sldMk cId="1215585656" sldId="529"/>
            <ac:cxnSpMk id="20" creationId="{00000000-0000-0000-0000-000000000000}"/>
          </ac:cxnSpMkLst>
        </pc:cxnChg>
        <pc:cxnChg chg="mod">
          <ac:chgData name="Stewart Gale" userId="3647ddd2-6040-41ae-a96d-232c23482af8" providerId="ADAL" clId="{A69898DC-CC43-4A2A-A2F7-F3D042B59F1F}" dt="2023-08-16T15:25:58.677" v="581" actId="165"/>
          <ac:cxnSpMkLst>
            <pc:docMk/>
            <pc:sldMk cId="1215585656" sldId="529"/>
            <ac:cxnSpMk id="21" creationId="{00000000-0000-0000-0000-000000000000}"/>
          </ac:cxnSpMkLst>
        </pc:cxnChg>
        <pc:cxnChg chg="del">
          <ac:chgData name="Stewart Gale" userId="3647ddd2-6040-41ae-a96d-232c23482af8" providerId="ADAL" clId="{A69898DC-CC43-4A2A-A2F7-F3D042B59F1F}" dt="2023-08-16T15:25:00.114" v="551" actId="478"/>
          <ac:cxnSpMkLst>
            <pc:docMk/>
            <pc:sldMk cId="1215585656" sldId="529"/>
            <ac:cxnSpMk id="38" creationId="{00000000-0000-0000-0000-000000000000}"/>
          </ac:cxnSpMkLst>
        </pc:cxnChg>
      </pc:sldChg>
      <pc:sldChg chg="addSp delSp modSp add mod delAnim modAnim">
        <pc:chgData name="Stewart Gale" userId="3647ddd2-6040-41ae-a96d-232c23482af8" providerId="ADAL" clId="{A69898DC-CC43-4A2A-A2F7-F3D042B59F1F}" dt="2023-08-16T15:35:07.573" v="703" actId="1076"/>
        <pc:sldMkLst>
          <pc:docMk/>
          <pc:sldMk cId="2963359161" sldId="530"/>
        </pc:sldMkLst>
        <pc:spChg chg="add mod">
          <ac:chgData name="Stewart Gale" userId="3647ddd2-6040-41ae-a96d-232c23482af8" providerId="ADAL" clId="{A69898DC-CC43-4A2A-A2F7-F3D042B59F1F}" dt="2023-08-16T15:35:03.953" v="702" actId="1076"/>
          <ac:spMkLst>
            <pc:docMk/>
            <pc:sldMk cId="2963359161" sldId="530"/>
            <ac:spMk id="2" creationId="{513382B3-96E6-0655-74C6-E5307EF8A7EE}"/>
          </ac:spMkLst>
        </pc:spChg>
        <pc:spChg chg="add mod">
          <ac:chgData name="Stewart Gale" userId="3647ddd2-6040-41ae-a96d-232c23482af8" providerId="ADAL" clId="{A69898DC-CC43-4A2A-A2F7-F3D042B59F1F}" dt="2023-08-16T15:35:07.573" v="703" actId="1076"/>
          <ac:spMkLst>
            <pc:docMk/>
            <pc:sldMk cId="2963359161" sldId="530"/>
            <ac:spMk id="3" creationId="{0ECA52B6-BF86-9DFF-ACD0-E571B453FF30}"/>
          </ac:spMkLst>
        </pc:spChg>
        <pc:picChg chg="del mod">
          <ac:chgData name="Stewart Gale" userId="3647ddd2-6040-41ae-a96d-232c23482af8" providerId="ADAL" clId="{A69898DC-CC43-4A2A-A2F7-F3D042B59F1F}" dt="2023-08-16T15:34:53.812" v="699" actId="478"/>
          <ac:picMkLst>
            <pc:docMk/>
            <pc:sldMk cId="2963359161" sldId="530"/>
            <ac:picMk id="13" creationId="{00000000-0000-0000-0000-000000000000}"/>
          </ac:picMkLst>
        </pc:picChg>
      </pc:sldChg>
      <pc:sldChg chg="addSp delSp modSp add mod ord delAnim modAnim">
        <pc:chgData name="Stewart Gale" userId="3647ddd2-6040-41ae-a96d-232c23482af8" providerId="ADAL" clId="{A69898DC-CC43-4A2A-A2F7-F3D042B59F1F}" dt="2023-08-16T15:35:21.410" v="706" actId="478"/>
        <pc:sldMkLst>
          <pc:docMk/>
          <pc:sldMk cId="834051729" sldId="531"/>
        </pc:sldMkLst>
        <pc:spChg chg="add mod">
          <ac:chgData name="Stewart Gale" userId="3647ddd2-6040-41ae-a96d-232c23482af8" providerId="ADAL" clId="{A69898DC-CC43-4A2A-A2F7-F3D042B59F1F}" dt="2023-08-16T15:29:40.963" v="643" actId="403"/>
          <ac:spMkLst>
            <pc:docMk/>
            <pc:sldMk cId="834051729" sldId="531"/>
            <ac:spMk id="2" creationId="{176CCA11-90B4-5D4F-BEB1-8EE7FE951294}"/>
          </ac:spMkLst>
        </pc:spChg>
        <pc:spChg chg="add mod">
          <ac:chgData name="Stewart Gale" userId="3647ddd2-6040-41ae-a96d-232c23482af8" providerId="ADAL" clId="{A69898DC-CC43-4A2A-A2F7-F3D042B59F1F}" dt="2023-08-16T15:29:40.963" v="643" actId="403"/>
          <ac:spMkLst>
            <pc:docMk/>
            <pc:sldMk cId="834051729" sldId="531"/>
            <ac:spMk id="3" creationId="{63773E82-AF2A-BD70-038B-4C3EA7D5E531}"/>
          </ac:spMkLst>
        </pc:spChg>
        <pc:spChg chg="add del mod">
          <ac:chgData name="Stewart Gale" userId="3647ddd2-6040-41ae-a96d-232c23482af8" providerId="ADAL" clId="{A69898DC-CC43-4A2A-A2F7-F3D042B59F1F}" dt="2023-08-16T15:29:06.905" v="628" actId="478"/>
          <ac:spMkLst>
            <pc:docMk/>
            <pc:sldMk cId="834051729" sldId="531"/>
            <ac:spMk id="4" creationId="{588CB38D-2605-15AB-5870-E382D9FF91BB}"/>
          </ac:spMkLst>
        </pc:spChg>
        <pc:spChg chg="add del mod">
          <ac:chgData name="Stewart Gale" userId="3647ddd2-6040-41ae-a96d-232c23482af8" providerId="ADAL" clId="{A69898DC-CC43-4A2A-A2F7-F3D042B59F1F}" dt="2023-08-16T15:29:06.905" v="628" actId="478"/>
          <ac:spMkLst>
            <pc:docMk/>
            <pc:sldMk cId="834051729" sldId="531"/>
            <ac:spMk id="5" creationId="{7C706A54-1A14-62FE-8B98-9A79D66DF3A1}"/>
          </ac:spMkLst>
        </pc:spChg>
        <pc:spChg chg="add mod">
          <ac:chgData name="Stewart Gale" userId="3647ddd2-6040-41ae-a96d-232c23482af8" providerId="ADAL" clId="{A69898DC-CC43-4A2A-A2F7-F3D042B59F1F}" dt="2023-08-16T15:29:40.963" v="643" actId="403"/>
          <ac:spMkLst>
            <pc:docMk/>
            <pc:sldMk cId="834051729" sldId="531"/>
            <ac:spMk id="6" creationId="{CF6D2F0E-B5C1-8459-E67E-720F74954513}"/>
          </ac:spMkLst>
        </pc:spChg>
        <pc:spChg chg="add mod">
          <ac:chgData name="Stewart Gale" userId="3647ddd2-6040-41ae-a96d-232c23482af8" providerId="ADAL" clId="{A69898DC-CC43-4A2A-A2F7-F3D042B59F1F}" dt="2023-08-16T15:29:40.963" v="643" actId="403"/>
          <ac:spMkLst>
            <pc:docMk/>
            <pc:sldMk cId="834051729" sldId="531"/>
            <ac:spMk id="7" creationId="{EBCAF974-1651-1DAB-0776-C8A7600028AF}"/>
          </ac:spMkLst>
        </pc:spChg>
        <pc:picChg chg="del mod modCrop">
          <ac:chgData name="Stewart Gale" userId="3647ddd2-6040-41ae-a96d-232c23482af8" providerId="ADAL" clId="{A69898DC-CC43-4A2A-A2F7-F3D042B59F1F}" dt="2023-08-16T15:35:21.410" v="706" actId="478"/>
          <ac:picMkLst>
            <pc:docMk/>
            <pc:sldMk cId="834051729" sldId="531"/>
            <ac:picMk id="13" creationId="{00000000-0000-0000-0000-000000000000}"/>
          </ac:picMkLst>
        </pc:picChg>
      </pc:sldChg>
      <pc:sldChg chg="add del">
        <pc:chgData name="Stewart Gale" userId="3647ddd2-6040-41ae-a96d-232c23482af8" providerId="ADAL" clId="{A69898DC-CC43-4A2A-A2F7-F3D042B59F1F}" dt="2023-08-16T15:42:08.090" v="836" actId="47"/>
        <pc:sldMkLst>
          <pc:docMk/>
          <pc:sldMk cId="3476525229" sldId="532"/>
        </pc:sldMkLst>
      </pc:sldChg>
      <pc:sldChg chg="modSp add del mod">
        <pc:chgData name="Stewart Gale" userId="3647ddd2-6040-41ae-a96d-232c23482af8" providerId="ADAL" clId="{A69898DC-CC43-4A2A-A2F7-F3D042B59F1F}" dt="2023-08-16T15:42:14.594" v="837" actId="47"/>
        <pc:sldMkLst>
          <pc:docMk/>
          <pc:sldMk cId="669239456" sldId="533"/>
        </pc:sldMkLst>
        <pc:picChg chg="mod">
          <ac:chgData name="Stewart Gale" userId="3647ddd2-6040-41ae-a96d-232c23482af8" providerId="ADAL" clId="{A69898DC-CC43-4A2A-A2F7-F3D042B59F1F}" dt="2023-08-16T15:33:20.261" v="697" actId="1076"/>
          <ac:picMkLst>
            <pc:docMk/>
            <pc:sldMk cId="669239456" sldId="533"/>
            <ac:picMk id="14" creationId="{00000000-0000-0000-0000-000000000000}"/>
          </ac:picMkLst>
        </pc:picChg>
      </pc:sldChg>
      <pc:sldChg chg="addSp delSp modSp add mod delAnim modAnim">
        <pc:chgData name="Stewart Gale" userId="3647ddd2-6040-41ae-a96d-232c23482af8" providerId="ADAL" clId="{A69898DC-CC43-4A2A-A2F7-F3D042B59F1F}" dt="2023-09-07T06:39:12.176" v="1361" actId="20577"/>
        <pc:sldMkLst>
          <pc:docMk/>
          <pc:sldMk cId="3732839092" sldId="534"/>
        </pc:sldMkLst>
        <pc:spChg chg="add mod">
          <ac:chgData name="Stewart Gale" userId="3647ddd2-6040-41ae-a96d-232c23482af8" providerId="ADAL" clId="{A69898DC-CC43-4A2A-A2F7-F3D042B59F1F}" dt="2023-08-16T15:41:42.661" v="830" actId="14100"/>
          <ac:spMkLst>
            <pc:docMk/>
            <pc:sldMk cId="3732839092" sldId="534"/>
            <ac:spMk id="3" creationId="{3A3FCDA6-E81F-925E-40BD-8F41F07D7D09}"/>
          </ac:spMkLst>
        </pc:spChg>
        <pc:spChg chg="add mod">
          <ac:chgData name="Stewart Gale" userId="3647ddd2-6040-41ae-a96d-232c23482af8" providerId="ADAL" clId="{A69898DC-CC43-4A2A-A2F7-F3D042B59F1F}" dt="2023-08-16T15:41:50.316" v="833" actId="1076"/>
          <ac:spMkLst>
            <pc:docMk/>
            <pc:sldMk cId="3732839092" sldId="534"/>
            <ac:spMk id="4" creationId="{C2521123-B571-82DA-491D-3ADC2DD8F0BE}"/>
          </ac:spMkLst>
        </pc:spChg>
        <pc:spChg chg="del">
          <ac:chgData name="Stewart Gale" userId="3647ddd2-6040-41ae-a96d-232c23482af8" providerId="ADAL" clId="{A69898DC-CC43-4A2A-A2F7-F3D042B59F1F}" dt="2023-08-16T15:40:05.040" v="792" actId="478"/>
          <ac:spMkLst>
            <pc:docMk/>
            <pc:sldMk cId="3732839092" sldId="534"/>
            <ac:spMk id="5" creationId="{FD460899-96AF-EA3D-8CD4-33A85976D0B7}"/>
          </ac:spMkLst>
        </pc:spChg>
        <pc:spChg chg="del">
          <ac:chgData name="Stewart Gale" userId="3647ddd2-6040-41ae-a96d-232c23482af8" providerId="ADAL" clId="{A69898DC-CC43-4A2A-A2F7-F3D042B59F1F}" dt="2023-08-16T15:40:05.040" v="792" actId="478"/>
          <ac:spMkLst>
            <pc:docMk/>
            <pc:sldMk cId="3732839092" sldId="534"/>
            <ac:spMk id="6" creationId="{0E1741AD-CBAA-4867-1E0F-0667718E21F8}"/>
          </ac:spMkLst>
        </pc:spChg>
        <pc:spChg chg="del">
          <ac:chgData name="Stewart Gale" userId="3647ddd2-6040-41ae-a96d-232c23482af8" providerId="ADAL" clId="{A69898DC-CC43-4A2A-A2F7-F3D042B59F1F}" dt="2023-08-16T15:40:05.040" v="792" actId="478"/>
          <ac:spMkLst>
            <pc:docMk/>
            <pc:sldMk cId="3732839092" sldId="534"/>
            <ac:spMk id="7" creationId="{1D97E49A-F839-A6A7-774F-3CCDB67BD591}"/>
          </ac:spMkLst>
        </pc:spChg>
        <pc:spChg chg="mod">
          <ac:chgData name="Stewart Gale" userId="3647ddd2-6040-41ae-a96d-232c23482af8" providerId="ADAL" clId="{A69898DC-CC43-4A2A-A2F7-F3D042B59F1F}" dt="2023-08-16T15:41:54.122" v="834" actId="1076"/>
          <ac:spMkLst>
            <pc:docMk/>
            <pc:sldMk cId="3732839092" sldId="534"/>
            <ac:spMk id="8" creationId="{77B1551A-E70A-0B45-6F52-1F9449BAC82B}"/>
          </ac:spMkLst>
        </pc:spChg>
        <pc:spChg chg="mod">
          <ac:chgData name="Stewart Gale" userId="3647ddd2-6040-41ae-a96d-232c23482af8" providerId="ADAL" clId="{A69898DC-CC43-4A2A-A2F7-F3D042B59F1F}" dt="2023-09-07T06:39:12.176" v="1361" actId="20577"/>
          <ac:spMkLst>
            <pc:docMk/>
            <pc:sldMk cId="3732839092" sldId="534"/>
            <ac:spMk id="9" creationId="{3A66B49E-A57D-A53E-A8B7-8680CFE68CBF}"/>
          </ac:spMkLst>
        </pc:spChg>
        <pc:picChg chg="add del mod">
          <ac:chgData name="Stewart Gale" userId="3647ddd2-6040-41ae-a96d-232c23482af8" providerId="ADAL" clId="{A69898DC-CC43-4A2A-A2F7-F3D042B59F1F}" dt="2023-08-16T15:42:02.322" v="835" actId="478"/>
          <ac:picMkLst>
            <pc:docMk/>
            <pc:sldMk cId="3732839092" sldId="534"/>
            <ac:picMk id="2" creationId="{03855955-F4EB-A139-5EB1-3CEF857AC528}"/>
          </ac:picMkLst>
        </pc:picChg>
        <pc:picChg chg="del">
          <ac:chgData name="Stewart Gale" userId="3647ddd2-6040-41ae-a96d-232c23482af8" providerId="ADAL" clId="{A69898DC-CC43-4A2A-A2F7-F3D042B59F1F}" dt="2023-08-16T15:39:55.801" v="790" actId="21"/>
          <ac:picMkLst>
            <pc:docMk/>
            <pc:sldMk cId="3732839092" sldId="534"/>
            <ac:picMk id="14" creationId="{00000000-0000-0000-0000-000000000000}"/>
          </ac:picMkLst>
        </pc:picChg>
      </pc:sldChg>
      <pc:sldChg chg="addSp delSp modSp add mod delAnim modAnim">
        <pc:chgData name="Stewart Gale" userId="3647ddd2-6040-41ae-a96d-232c23482af8" providerId="ADAL" clId="{A69898DC-CC43-4A2A-A2F7-F3D042B59F1F}" dt="2023-09-07T06:52:12.127" v="1424" actId="113"/>
        <pc:sldMkLst>
          <pc:docMk/>
          <pc:sldMk cId="1561522677" sldId="535"/>
        </pc:sldMkLst>
        <pc:spChg chg="del mod">
          <ac:chgData name="Stewart Gale" userId="3647ddd2-6040-41ae-a96d-232c23482af8" providerId="ADAL" clId="{A69898DC-CC43-4A2A-A2F7-F3D042B59F1F}" dt="2023-08-16T15:47:11.177" v="1129" actId="478"/>
          <ac:spMkLst>
            <pc:docMk/>
            <pc:sldMk cId="1561522677" sldId="535"/>
            <ac:spMk id="3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6T15:47:24.556" v="1138" actId="122"/>
          <ac:spMkLst>
            <pc:docMk/>
            <pc:sldMk cId="1561522677" sldId="535"/>
            <ac:spMk id="6" creationId="{00000000-0000-0000-0000-000000000000}"/>
          </ac:spMkLst>
        </pc:spChg>
        <pc:spChg chg="mod topLvl">
          <ac:chgData name="Stewart Gale" userId="3647ddd2-6040-41ae-a96d-232c23482af8" providerId="ADAL" clId="{A69898DC-CC43-4A2A-A2F7-F3D042B59F1F}" dt="2023-08-16T15:49:02.256" v="1164" actId="165"/>
          <ac:spMkLst>
            <pc:docMk/>
            <pc:sldMk cId="1561522677" sldId="535"/>
            <ac:spMk id="13" creationId="{00000000-0000-0000-0000-000000000000}"/>
          </ac:spMkLst>
        </pc:spChg>
        <pc:spChg chg="mod topLvl">
          <ac:chgData name="Stewart Gale" userId="3647ddd2-6040-41ae-a96d-232c23482af8" providerId="ADAL" clId="{A69898DC-CC43-4A2A-A2F7-F3D042B59F1F}" dt="2023-08-16T15:49:02.256" v="1164" actId="165"/>
          <ac:spMkLst>
            <pc:docMk/>
            <pc:sldMk cId="1561522677" sldId="535"/>
            <ac:spMk id="14" creationId="{00000000-0000-0000-0000-000000000000}"/>
          </ac:spMkLst>
        </pc:spChg>
        <pc:spChg chg="mod topLvl">
          <ac:chgData name="Stewart Gale" userId="3647ddd2-6040-41ae-a96d-232c23482af8" providerId="ADAL" clId="{A69898DC-CC43-4A2A-A2F7-F3D042B59F1F}" dt="2023-08-16T15:49:02.256" v="1164" actId="165"/>
          <ac:spMkLst>
            <pc:docMk/>
            <pc:sldMk cId="1561522677" sldId="535"/>
            <ac:spMk id="15" creationId="{00000000-0000-0000-0000-000000000000}"/>
          </ac:spMkLst>
        </pc:spChg>
        <pc:spChg chg="mod topLvl">
          <ac:chgData name="Stewart Gale" userId="3647ddd2-6040-41ae-a96d-232c23482af8" providerId="ADAL" clId="{A69898DC-CC43-4A2A-A2F7-F3D042B59F1F}" dt="2023-08-16T15:49:20.843" v="1165" actId="1076"/>
          <ac:spMkLst>
            <pc:docMk/>
            <pc:sldMk cId="1561522677" sldId="535"/>
            <ac:spMk id="16" creationId="{00000000-0000-0000-0000-000000000000}"/>
          </ac:spMkLst>
        </pc:spChg>
        <pc:spChg chg="mod topLvl">
          <ac:chgData name="Stewart Gale" userId="3647ddd2-6040-41ae-a96d-232c23482af8" providerId="ADAL" clId="{A69898DC-CC43-4A2A-A2F7-F3D042B59F1F}" dt="2023-08-16T15:49:24.367" v="1167" actId="1076"/>
          <ac:spMkLst>
            <pc:docMk/>
            <pc:sldMk cId="1561522677" sldId="535"/>
            <ac:spMk id="17" creationId="{00000000-0000-0000-0000-000000000000}"/>
          </ac:spMkLst>
        </pc:spChg>
        <pc:spChg chg="del">
          <ac:chgData name="Stewart Gale" userId="3647ddd2-6040-41ae-a96d-232c23482af8" providerId="ADAL" clId="{A69898DC-CC43-4A2A-A2F7-F3D042B59F1F}" dt="2023-08-16T15:48:03.975" v="1147" actId="478"/>
          <ac:spMkLst>
            <pc:docMk/>
            <pc:sldMk cId="1561522677" sldId="535"/>
            <ac:spMk id="18" creationId="{00000000-0000-0000-0000-000000000000}"/>
          </ac:spMkLst>
        </pc:spChg>
        <pc:spChg chg="del mod">
          <ac:chgData name="Stewart Gale" userId="3647ddd2-6040-41ae-a96d-232c23482af8" providerId="ADAL" clId="{A69898DC-CC43-4A2A-A2F7-F3D042B59F1F}" dt="2023-08-16T15:48:34.378" v="1159" actId="478"/>
          <ac:spMkLst>
            <pc:docMk/>
            <pc:sldMk cId="1561522677" sldId="535"/>
            <ac:spMk id="19" creationId="{00000000-0000-0000-0000-000000000000}"/>
          </ac:spMkLst>
        </pc:spChg>
        <pc:spChg chg="del mod">
          <ac:chgData name="Stewart Gale" userId="3647ddd2-6040-41ae-a96d-232c23482af8" providerId="ADAL" clId="{A69898DC-CC43-4A2A-A2F7-F3D042B59F1F}" dt="2023-08-16T15:48:34.378" v="1159" actId="478"/>
          <ac:spMkLst>
            <pc:docMk/>
            <pc:sldMk cId="1561522677" sldId="535"/>
            <ac:spMk id="20" creationId="{00000000-0000-0000-0000-000000000000}"/>
          </ac:spMkLst>
        </pc:spChg>
        <pc:spChg chg="del">
          <ac:chgData name="Stewart Gale" userId="3647ddd2-6040-41ae-a96d-232c23482af8" providerId="ADAL" clId="{A69898DC-CC43-4A2A-A2F7-F3D042B59F1F}" dt="2023-08-16T15:48:03.975" v="1147" actId="478"/>
          <ac:spMkLst>
            <pc:docMk/>
            <pc:sldMk cId="1561522677" sldId="535"/>
            <ac:spMk id="26" creationId="{00000000-0000-0000-0000-000000000000}"/>
          </ac:spMkLst>
        </pc:spChg>
        <pc:spChg chg="mod topLvl">
          <ac:chgData name="Stewart Gale" userId="3647ddd2-6040-41ae-a96d-232c23482af8" providerId="ADAL" clId="{A69898DC-CC43-4A2A-A2F7-F3D042B59F1F}" dt="2023-09-07T06:51:41.573" v="1415" actId="207"/>
          <ac:spMkLst>
            <pc:docMk/>
            <pc:sldMk cId="1561522677" sldId="535"/>
            <ac:spMk id="32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9-07T06:52:07.997" v="1423" actId="113"/>
          <ac:spMkLst>
            <pc:docMk/>
            <pc:sldMk cId="1561522677" sldId="535"/>
            <ac:spMk id="33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9-07T06:52:05.785" v="1422" actId="113"/>
          <ac:spMkLst>
            <pc:docMk/>
            <pc:sldMk cId="1561522677" sldId="535"/>
            <ac:spMk id="34" creationId="{00000000-0000-0000-0000-000000000000}"/>
          </ac:spMkLst>
        </pc:spChg>
        <pc:spChg chg="del mod">
          <ac:chgData name="Stewart Gale" userId="3647ddd2-6040-41ae-a96d-232c23482af8" providerId="ADAL" clId="{A69898DC-CC43-4A2A-A2F7-F3D042B59F1F}" dt="2023-08-16T15:48:34.378" v="1159" actId="478"/>
          <ac:spMkLst>
            <pc:docMk/>
            <pc:sldMk cId="1561522677" sldId="535"/>
            <ac:spMk id="35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9-07T06:52:12.127" v="1424" actId="113"/>
          <ac:spMkLst>
            <pc:docMk/>
            <pc:sldMk cId="1561522677" sldId="535"/>
            <ac:spMk id="38" creationId="{00000000-0000-0000-0000-000000000000}"/>
          </ac:spMkLst>
        </pc:spChg>
        <pc:grpChg chg="add del mod">
          <ac:chgData name="Stewart Gale" userId="3647ddd2-6040-41ae-a96d-232c23482af8" providerId="ADAL" clId="{A69898DC-CC43-4A2A-A2F7-F3D042B59F1F}" dt="2023-08-16T15:48:54.015" v="1163" actId="165"/>
          <ac:grpSpMkLst>
            <pc:docMk/>
            <pc:sldMk cId="1561522677" sldId="535"/>
            <ac:grpSpMk id="4" creationId="{B899409B-53F8-8092-EC1C-86E0F2B9CD77}"/>
          </ac:grpSpMkLst>
        </pc:grpChg>
        <pc:grpChg chg="del mod topLvl">
          <ac:chgData name="Stewart Gale" userId="3647ddd2-6040-41ae-a96d-232c23482af8" providerId="ADAL" clId="{A69898DC-CC43-4A2A-A2F7-F3D042B59F1F}" dt="2023-08-16T15:49:02.256" v="1164" actId="165"/>
          <ac:grpSpMkLst>
            <pc:docMk/>
            <pc:sldMk cId="1561522677" sldId="535"/>
            <ac:grpSpMk id="10" creationId="{00000000-0000-0000-0000-000000000000}"/>
          </ac:grpSpMkLst>
        </pc:grpChg>
        <pc:cxnChg chg="mod topLvl">
          <ac:chgData name="Stewart Gale" userId="3647ddd2-6040-41ae-a96d-232c23482af8" providerId="ADAL" clId="{A69898DC-CC43-4A2A-A2F7-F3D042B59F1F}" dt="2023-08-16T15:49:02.256" v="1164" actId="165"/>
          <ac:cxnSpMkLst>
            <pc:docMk/>
            <pc:sldMk cId="1561522677" sldId="535"/>
            <ac:cxnSpMk id="11" creationId="{00000000-0000-0000-0000-000000000000}"/>
          </ac:cxnSpMkLst>
        </pc:cxnChg>
        <pc:cxnChg chg="mod topLvl">
          <ac:chgData name="Stewart Gale" userId="3647ddd2-6040-41ae-a96d-232c23482af8" providerId="ADAL" clId="{A69898DC-CC43-4A2A-A2F7-F3D042B59F1F}" dt="2023-08-16T15:49:02.256" v="1164" actId="165"/>
          <ac:cxnSpMkLst>
            <pc:docMk/>
            <pc:sldMk cId="1561522677" sldId="535"/>
            <ac:cxnSpMk id="12" creationId="{00000000-0000-0000-0000-000000000000}"/>
          </ac:cxnSpMkLst>
        </pc:cxnChg>
        <pc:cxnChg chg="mod topLvl">
          <ac:chgData name="Stewart Gale" userId="3647ddd2-6040-41ae-a96d-232c23482af8" providerId="ADAL" clId="{A69898DC-CC43-4A2A-A2F7-F3D042B59F1F}" dt="2023-08-16T15:48:54.015" v="1163" actId="165"/>
          <ac:cxnSpMkLst>
            <pc:docMk/>
            <pc:sldMk cId="1561522677" sldId="535"/>
            <ac:cxnSpMk id="22" creationId="{00000000-0000-0000-0000-000000000000}"/>
          </ac:cxnSpMkLst>
        </pc:cxnChg>
        <pc:cxnChg chg="del mod">
          <ac:chgData name="Stewart Gale" userId="3647ddd2-6040-41ae-a96d-232c23482af8" providerId="ADAL" clId="{A69898DC-CC43-4A2A-A2F7-F3D042B59F1F}" dt="2023-08-16T15:48:34.378" v="1159" actId="478"/>
          <ac:cxnSpMkLst>
            <pc:docMk/>
            <pc:sldMk cId="1561522677" sldId="535"/>
            <ac:cxnSpMk id="23" creationId="{00000000-0000-0000-0000-000000000000}"/>
          </ac:cxnSpMkLst>
        </pc:cxnChg>
        <pc:cxnChg chg="del mod">
          <ac:chgData name="Stewart Gale" userId="3647ddd2-6040-41ae-a96d-232c23482af8" providerId="ADAL" clId="{A69898DC-CC43-4A2A-A2F7-F3D042B59F1F}" dt="2023-08-16T15:48:34.378" v="1159" actId="478"/>
          <ac:cxnSpMkLst>
            <pc:docMk/>
            <pc:sldMk cId="1561522677" sldId="535"/>
            <ac:cxnSpMk id="36" creationId="{00000000-0000-0000-0000-000000000000}"/>
          </ac:cxnSpMkLst>
        </pc:cxnChg>
      </pc:sldChg>
      <pc:sldChg chg="addSp delSp modSp new mod ord modAnim">
        <pc:chgData name="Stewart Gale" userId="3647ddd2-6040-41ae-a96d-232c23482af8" providerId="ADAL" clId="{A69898DC-CC43-4A2A-A2F7-F3D042B59F1F}" dt="2023-09-07T06:39:28.156" v="1363"/>
        <pc:sldMkLst>
          <pc:docMk/>
          <pc:sldMk cId="3338734287" sldId="536"/>
        </pc:sldMkLst>
        <pc:spChg chg="add mod">
          <ac:chgData name="Stewart Gale" userId="3647ddd2-6040-41ae-a96d-232c23482af8" providerId="ADAL" clId="{A69898DC-CC43-4A2A-A2F7-F3D042B59F1F}" dt="2023-08-16T15:54:22.279" v="1204" actId="404"/>
          <ac:spMkLst>
            <pc:docMk/>
            <pc:sldMk cId="3338734287" sldId="536"/>
            <ac:spMk id="2" creationId="{382E27FB-C49E-7B59-93EB-89B20918769F}"/>
          </ac:spMkLst>
        </pc:spChg>
        <pc:spChg chg="add del mod">
          <ac:chgData name="Stewart Gale" userId="3647ddd2-6040-41ae-a96d-232c23482af8" providerId="ADAL" clId="{A69898DC-CC43-4A2A-A2F7-F3D042B59F1F}" dt="2023-08-16T15:57:59.296" v="1287" actId="478"/>
          <ac:spMkLst>
            <pc:docMk/>
            <pc:sldMk cId="3338734287" sldId="536"/>
            <ac:spMk id="3" creationId="{2AD2E89F-376C-4FC4-2100-C1AA1D8ED27B}"/>
          </ac:spMkLst>
        </pc:spChg>
        <pc:spChg chg="mod">
          <ac:chgData name="Stewart Gale" userId="3647ddd2-6040-41ae-a96d-232c23482af8" providerId="ADAL" clId="{A69898DC-CC43-4A2A-A2F7-F3D042B59F1F}" dt="2023-08-16T15:57:01.316" v="1267" actId="1076"/>
          <ac:spMkLst>
            <pc:docMk/>
            <pc:sldMk cId="3338734287" sldId="536"/>
            <ac:spMk id="7" creationId="{8EB4A67D-1ED8-EB2C-8D41-52EE2EBD049F}"/>
          </ac:spMkLst>
        </pc:spChg>
        <pc:spChg chg="mod">
          <ac:chgData name="Stewart Gale" userId="3647ddd2-6040-41ae-a96d-232c23482af8" providerId="ADAL" clId="{A69898DC-CC43-4A2A-A2F7-F3D042B59F1F}" dt="2023-08-16T15:56:58.131" v="1266" actId="403"/>
          <ac:spMkLst>
            <pc:docMk/>
            <pc:sldMk cId="3338734287" sldId="536"/>
            <ac:spMk id="8" creationId="{A2CFBA88-91CD-618A-C251-5C647F2FA7E8}"/>
          </ac:spMkLst>
        </pc:spChg>
        <pc:spChg chg="mod">
          <ac:chgData name="Stewart Gale" userId="3647ddd2-6040-41ae-a96d-232c23482af8" providerId="ADAL" clId="{A69898DC-CC43-4A2A-A2F7-F3D042B59F1F}" dt="2023-08-16T15:56:58.131" v="1266" actId="403"/>
          <ac:spMkLst>
            <pc:docMk/>
            <pc:sldMk cId="3338734287" sldId="536"/>
            <ac:spMk id="9" creationId="{EECBF088-73D4-6FE7-A993-011DA8CAD1A3}"/>
          </ac:spMkLst>
        </pc:spChg>
        <pc:spChg chg="mod">
          <ac:chgData name="Stewart Gale" userId="3647ddd2-6040-41ae-a96d-232c23482af8" providerId="ADAL" clId="{A69898DC-CC43-4A2A-A2F7-F3D042B59F1F}" dt="2023-08-16T15:56:58.131" v="1266" actId="403"/>
          <ac:spMkLst>
            <pc:docMk/>
            <pc:sldMk cId="3338734287" sldId="536"/>
            <ac:spMk id="10" creationId="{4C3EA4FF-A75A-6A5A-3729-911C09F686F8}"/>
          </ac:spMkLst>
        </pc:spChg>
        <pc:spChg chg="del mod">
          <ac:chgData name="Stewart Gale" userId="3647ddd2-6040-41ae-a96d-232c23482af8" providerId="ADAL" clId="{A69898DC-CC43-4A2A-A2F7-F3D042B59F1F}" dt="2023-08-16T15:56:28.136" v="1250" actId="478"/>
          <ac:spMkLst>
            <pc:docMk/>
            <pc:sldMk cId="3338734287" sldId="536"/>
            <ac:spMk id="11" creationId="{03ABB9CA-F400-7C81-D872-BB444E04C7BC}"/>
          </ac:spMkLst>
        </pc:spChg>
        <pc:spChg chg="mod">
          <ac:chgData name="Stewart Gale" userId="3647ddd2-6040-41ae-a96d-232c23482af8" providerId="ADAL" clId="{A69898DC-CC43-4A2A-A2F7-F3D042B59F1F}" dt="2023-08-16T15:56:58.131" v="1266" actId="403"/>
          <ac:spMkLst>
            <pc:docMk/>
            <pc:sldMk cId="3338734287" sldId="536"/>
            <ac:spMk id="12" creationId="{3485E17D-E36C-8634-7F07-49AACB92E034}"/>
          </ac:spMkLst>
        </pc:spChg>
        <pc:spChg chg="del mod">
          <ac:chgData name="Stewart Gale" userId="3647ddd2-6040-41ae-a96d-232c23482af8" providerId="ADAL" clId="{A69898DC-CC43-4A2A-A2F7-F3D042B59F1F}" dt="2023-08-16T15:56:28.136" v="1250" actId="478"/>
          <ac:spMkLst>
            <pc:docMk/>
            <pc:sldMk cId="3338734287" sldId="536"/>
            <ac:spMk id="13" creationId="{F2095ECA-15E7-E5C2-5284-C51CFC8525D4}"/>
          </ac:spMkLst>
        </pc:spChg>
        <pc:spChg chg="add del mod">
          <ac:chgData name="Stewart Gale" userId="3647ddd2-6040-41ae-a96d-232c23482af8" providerId="ADAL" clId="{A69898DC-CC43-4A2A-A2F7-F3D042B59F1F}" dt="2023-08-16T15:56:42.037" v="1254" actId="478"/>
          <ac:spMkLst>
            <pc:docMk/>
            <pc:sldMk cId="3338734287" sldId="536"/>
            <ac:spMk id="15" creationId="{7A944FD1-8C84-C698-D66E-16D8F84A498A}"/>
          </ac:spMkLst>
        </pc:spChg>
        <pc:spChg chg="add del mod">
          <ac:chgData name="Stewart Gale" userId="3647ddd2-6040-41ae-a96d-232c23482af8" providerId="ADAL" clId="{A69898DC-CC43-4A2A-A2F7-F3D042B59F1F}" dt="2023-08-16T15:56:42.037" v="1254" actId="478"/>
          <ac:spMkLst>
            <pc:docMk/>
            <pc:sldMk cId="3338734287" sldId="536"/>
            <ac:spMk id="16" creationId="{249BE650-5C0B-C4E5-63B7-2B40BCEFDF9E}"/>
          </ac:spMkLst>
        </pc:spChg>
        <pc:spChg chg="add mod">
          <ac:chgData name="Stewart Gale" userId="3647ddd2-6040-41ae-a96d-232c23482af8" providerId="ADAL" clId="{A69898DC-CC43-4A2A-A2F7-F3D042B59F1F}" dt="2023-08-16T15:57:25.044" v="1276" actId="1076"/>
          <ac:spMkLst>
            <pc:docMk/>
            <pc:sldMk cId="3338734287" sldId="536"/>
            <ac:spMk id="22" creationId="{98F88070-3816-4C7E-AFC0-7540D845B549}"/>
          </ac:spMkLst>
        </pc:spChg>
        <pc:spChg chg="add mod">
          <ac:chgData name="Stewart Gale" userId="3647ddd2-6040-41ae-a96d-232c23482af8" providerId="ADAL" clId="{A69898DC-CC43-4A2A-A2F7-F3D042B59F1F}" dt="2023-08-16T15:57:21.681" v="1275" actId="14100"/>
          <ac:spMkLst>
            <pc:docMk/>
            <pc:sldMk cId="3338734287" sldId="536"/>
            <ac:spMk id="24" creationId="{5FB95BA9-A841-F318-6CA6-40603EC1094E}"/>
          </ac:spMkLst>
        </pc:spChg>
        <pc:spChg chg="add mod">
          <ac:chgData name="Stewart Gale" userId="3647ddd2-6040-41ae-a96d-232c23482af8" providerId="ADAL" clId="{A69898DC-CC43-4A2A-A2F7-F3D042B59F1F}" dt="2023-08-16T15:57:38.217" v="1280" actId="1076"/>
          <ac:spMkLst>
            <pc:docMk/>
            <pc:sldMk cId="3338734287" sldId="536"/>
            <ac:spMk id="26" creationId="{3E97EBAB-502F-1F4A-F155-FE85C0F73C96}"/>
          </ac:spMkLst>
        </pc:spChg>
        <pc:spChg chg="add mod">
          <ac:chgData name="Stewart Gale" userId="3647ddd2-6040-41ae-a96d-232c23482af8" providerId="ADAL" clId="{A69898DC-CC43-4A2A-A2F7-F3D042B59F1F}" dt="2023-08-16T15:57:51.045" v="1285" actId="1076"/>
          <ac:spMkLst>
            <pc:docMk/>
            <pc:sldMk cId="3338734287" sldId="536"/>
            <ac:spMk id="28" creationId="{30F6EA1A-882F-601D-DE4C-32742BF05389}"/>
          </ac:spMkLst>
        </pc:spChg>
        <pc:spChg chg="add mod">
          <ac:chgData name="Stewart Gale" userId="3647ddd2-6040-41ae-a96d-232c23482af8" providerId="ADAL" clId="{A69898DC-CC43-4A2A-A2F7-F3D042B59F1F}" dt="2023-08-16T15:58:13.210" v="1292" actId="1076"/>
          <ac:spMkLst>
            <pc:docMk/>
            <pc:sldMk cId="3338734287" sldId="536"/>
            <ac:spMk id="30" creationId="{4E2DC37B-DFD5-587B-A748-18D810601469}"/>
          </ac:spMkLst>
        </pc:spChg>
        <pc:spChg chg="add mod">
          <ac:chgData name="Stewart Gale" userId="3647ddd2-6040-41ae-a96d-232c23482af8" providerId="ADAL" clId="{A69898DC-CC43-4A2A-A2F7-F3D042B59F1F}" dt="2023-08-16T15:58:23.539" v="1294" actId="1076"/>
          <ac:spMkLst>
            <pc:docMk/>
            <pc:sldMk cId="3338734287" sldId="536"/>
            <ac:spMk id="31" creationId="{9BAD3032-8F37-7F2F-5D7F-A45F0C8F37DB}"/>
          </ac:spMkLst>
        </pc:spChg>
        <pc:grpChg chg="add mod">
          <ac:chgData name="Stewart Gale" userId="3647ddd2-6040-41ae-a96d-232c23482af8" providerId="ADAL" clId="{A69898DC-CC43-4A2A-A2F7-F3D042B59F1F}" dt="2023-08-16T15:56:58.131" v="1266" actId="403"/>
          <ac:grpSpMkLst>
            <pc:docMk/>
            <pc:sldMk cId="3338734287" sldId="536"/>
            <ac:grpSpMk id="4" creationId="{6D414556-6997-8A04-11F8-5889EDC05B22}"/>
          </ac:grpSpMkLst>
        </pc:grpChg>
        <pc:grpChg chg="add mod">
          <ac:chgData name="Stewart Gale" userId="3647ddd2-6040-41ae-a96d-232c23482af8" providerId="ADAL" clId="{A69898DC-CC43-4A2A-A2F7-F3D042B59F1F}" dt="2023-08-16T15:56:58.131" v="1266" actId="403"/>
          <ac:grpSpMkLst>
            <pc:docMk/>
            <pc:sldMk cId="3338734287" sldId="536"/>
            <ac:grpSpMk id="20" creationId="{A96195D9-3561-0C4F-79E2-CE97F0C590A7}"/>
          </ac:grpSpMkLst>
        </pc:grpChg>
        <pc:cxnChg chg="mod">
          <ac:chgData name="Stewart Gale" userId="3647ddd2-6040-41ae-a96d-232c23482af8" providerId="ADAL" clId="{A69898DC-CC43-4A2A-A2F7-F3D042B59F1F}" dt="2023-08-16T15:56:58.131" v="1266" actId="403"/>
          <ac:cxnSpMkLst>
            <pc:docMk/>
            <pc:sldMk cId="3338734287" sldId="536"/>
            <ac:cxnSpMk id="5" creationId="{A102AC63-6DCE-F4EC-A936-0D2DFD8CD4B7}"/>
          </ac:cxnSpMkLst>
        </pc:cxnChg>
        <pc:cxnChg chg="mod">
          <ac:chgData name="Stewart Gale" userId="3647ddd2-6040-41ae-a96d-232c23482af8" providerId="ADAL" clId="{A69898DC-CC43-4A2A-A2F7-F3D042B59F1F}" dt="2023-08-16T15:56:58.131" v="1266" actId="403"/>
          <ac:cxnSpMkLst>
            <pc:docMk/>
            <pc:sldMk cId="3338734287" sldId="536"/>
            <ac:cxnSpMk id="6" creationId="{6665539A-16A1-FC4F-B50D-FEEDCC360C83}"/>
          </ac:cxnSpMkLst>
        </pc:cxnChg>
        <pc:cxnChg chg="add mod">
          <ac:chgData name="Stewart Gale" userId="3647ddd2-6040-41ae-a96d-232c23482af8" providerId="ADAL" clId="{A69898DC-CC43-4A2A-A2F7-F3D042B59F1F}" dt="2023-08-16T15:56:58.131" v="1266" actId="403"/>
          <ac:cxnSpMkLst>
            <pc:docMk/>
            <pc:sldMk cId="3338734287" sldId="536"/>
            <ac:cxnSpMk id="14" creationId="{8969DCE2-4E7D-9A84-948E-1120C45E3651}"/>
          </ac:cxnSpMkLst>
        </pc:cxnChg>
        <pc:cxnChg chg="add del mod">
          <ac:chgData name="Stewart Gale" userId="3647ddd2-6040-41ae-a96d-232c23482af8" providerId="ADAL" clId="{A69898DC-CC43-4A2A-A2F7-F3D042B59F1F}" dt="2023-08-16T15:56:18.372" v="1246" actId="478"/>
          <ac:cxnSpMkLst>
            <pc:docMk/>
            <pc:sldMk cId="3338734287" sldId="536"/>
            <ac:cxnSpMk id="17" creationId="{01897119-062E-0BF8-6860-461FCC203A1F}"/>
          </ac:cxnSpMkLst>
        </pc:cxnChg>
        <pc:cxnChg chg="add del mod">
          <ac:chgData name="Stewart Gale" userId="3647ddd2-6040-41ae-a96d-232c23482af8" providerId="ADAL" clId="{A69898DC-CC43-4A2A-A2F7-F3D042B59F1F}" dt="2023-08-16T15:56:36.892" v="1253" actId="478"/>
          <ac:cxnSpMkLst>
            <pc:docMk/>
            <pc:sldMk cId="3338734287" sldId="536"/>
            <ac:cxnSpMk id="18" creationId="{6F936EA0-3091-4943-5E44-541E947EAE1D}"/>
          </ac:cxnSpMkLst>
        </pc:cxnChg>
        <pc:cxnChg chg="add del mod">
          <ac:chgData name="Stewart Gale" userId="3647ddd2-6040-41ae-a96d-232c23482af8" providerId="ADAL" clId="{A69898DC-CC43-4A2A-A2F7-F3D042B59F1F}" dt="2023-08-16T15:56:15.260" v="1245" actId="478"/>
          <ac:cxnSpMkLst>
            <pc:docMk/>
            <pc:sldMk cId="3338734287" sldId="536"/>
            <ac:cxnSpMk id="19" creationId="{010C297D-4A7B-7959-2092-83323F4469E0}"/>
          </ac:cxnSpMkLst>
        </pc:cxnChg>
      </pc:sldChg>
      <pc:sldChg chg="addSp delSp modSp new mod modAnim">
        <pc:chgData name="Stewart Gale" userId="3647ddd2-6040-41ae-a96d-232c23482af8" providerId="ADAL" clId="{A69898DC-CC43-4A2A-A2F7-F3D042B59F1F}" dt="2023-09-07T06:54:12.250" v="1449" actId="1582"/>
        <pc:sldMkLst>
          <pc:docMk/>
          <pc:sldMk cId="2800543827" sldId="537"/>
        </pc:sldMkLst>
        <pc:spChg chg="add mod">
          <ac:chgData name="Stewart Gale" userId="3647ddd2-6040-41ae-a96d-232c23482af8" providerId="ADAL" clId="{A69898DC-CC43-4A2A-A2F7-F3D042B59F1F}" dt="2023-08-16T15:58:37.284" v="1296"/>
          <ac:spMkLst>
            <pc:docMk/>
            <pc:sldMk cId="2800543827" sldId="537"/>
            <ac:spMk id="2" creationId="{63ABB637-8CCD-3A8D-E969-7E4FBA6A537B}"/>
          </ac:spMkLst>
        </pc:spChg>
        <pc:spChg chg="mod">
          <ac:chgData name="Stewart Gale" userId="3647ddd2-6040-41ae-a96d-232c23482af8" providerId="ADAL" clId="{A69898DC-CC43-4A2A-A2F7-F3D042B59F1F}" dt="2023-08-16T16:01:14.779" v="1339" actId="165"/>
          <ac:spMkLst>
            <pc:docMk/>
            <pc:sldMk cId="2800543827" sldId="537"/>
            <ac:spMk id="6" creationId="{FFDDF672-07B2-F011-0E39-28B2A207FF54}"/>
          </ac:spMkLst>
        </pc:spChg>
        <pc:spChg chg="mod">
          <ac:chgData name="Stewart Gale" userId="3647ddd2-6040-41ae-a96d-232c23482af8" providerId="ADAL" clId="{A69898DC-CC43-4A2A-A2F7-F3D042B59F1F}" dt="2023-08-16T16:01:14.779" v="1339" actId="165"/>
          <ac:spMkLst>
            <pc:docMk/>
            <pc:sldMk cId="2800543827" sldId="537"/>
            <ac:spMk id="7" creationId="{E2A77EE1-BD0A-AF62-2345-AF4C599EF18F}"/>
          </ac:spMkLst>
        </pc:spChg>
        <pc:spChg chg="mod">
          <ac:chgData name="Stewart Gale" userId="3647ddd2-6040-41ae-a96d-232c23482af8" providerId="ADAL" clId="{A69898DC-CC43-4A2A-A2F7-F3D042B59F1F}" dt="2023-09-07T06:53:08.308" v="1434" actId="208"/>
          <ac:spMkLst>
            <pc:docMk/>
            <pc:sldMk cId="2800543827" sldId="537"/>
            <ac:spMk id="8" creationId="{2C12D710-01AE-3293-19B5-EB2E83351397}"/>
          </ac:spMkLst>
        </pc:spChg>
        <pc:spChg chg="mod">
          <ac:chgData name="Stewart Gale" userId="3647ddd2-6040-41ae-a96d-232c23482af8" providerId="ADAL" clId="{A69898DC-CC43-4A2A-A2F7-F3D042B59F1F}" dt="2023-08-16T16:01:14.779" v="1339" actId="165"/>
          <ac:spMkLst>
            <pc:docMk/>
            <pc:sldMk cId="2800543827" sldId="537"/>
            <ac:spMk id="9" creationId="{66B26CA0-AECB-2B23-C56E-8DD0167AB9C7}"/>
          </ac:spMkLst>
        </pc:spChg>
        <pc:spChg chg="mod">
          <ac:chgData name="Stewart Gale" userId="3647ddd2-6040-41ae-a96d-232c23482af8" providerId="ADAL" clId="{A69898DC-CC43-4A2A-A2F7-F3D042B59F1F}" dt="2023-08-16T16:01:34.074" v="1343" actId="1076"/>
          <ac:spMkLst>
            <pc:docMk/>
            <pc:sldMk cId="2800543827" sldId="537"/>
            <ac:spMk id="10" creationId="{EE504D96-B0F2-FDDB-3023-1823CF2DAE74}"/>
          </ac:spMkLst>
        </pc:spChg>
        <pc:spChg chg="mod">
          <ac:chgData name="Stewart Gale" userId="3647ddd2-6040-41ae-a96d-232c23482af8" providerId="ADAL" clId="{A69898DC-CC43-4A2A-A2F7-F3D042B59F1F}" dt="2023-08-16T16:01:14.779" v="1339" actId="165"/>
          <ac:spMkLst>
            <pc:docMk/>
            <pc:sldMk cId="2800543827" sldId="537"/>
            <ac:spMk id="11" creationId="{1DCE131B-547E-CCF1-9E14-C47127E1C4C1}"/>
          </ac:spMkLst>
        </pc:spChg>
        <pc:spChg chg="mod">
          <ac:chgData name="Stewart Gale" userId="3647ddd2-6040-41ae-a96d-232c23482af8" providerId="ADAL" clId="{A69898DC-CC43-4A2A-A2F7-F3D042B59F1F}" dt="2023-08-16T16:01:14.779" v="1339" actId="165"/>
          <ac:spMkLst>
            <pc:docMk/>
            <pc:sldMk cId="2800543827" sldId="537"/>
            <ac:spMk id="12" creationId="{4AACC099-2409-60ED-F66F-61C1FF93E604}"/>
          </ac:spMkLst>
        </pc:spChg>
        <pc:spChg chg="add mod topLvl">
          <ac:chgData name="Stewart Gale" userId="3647ddd2-6040-41ae-a96d-232c23482af8" providerId="ADAL" clId="{A69898DC-CC43-4A2A-A2F7-F3D042B59F1F}" dt="2023-08-16T16:01:14.779" v="1339" actId="165"/>
          <ac:spMkLst>
            <pc:docMk/>
            <pc:sldMk cId="2800543827" sldId="537"/>
            <ac:spMk id="14" creationId="{8029089B-5BFA-2C3D-1969-C87565529C4C}"/>
          </ac:spMkLst>
        </pc:spChg>
        <pc:spChg chg="add mod topLvl">
          <ac:chgData name="Stewart Gale" userId="3647ddd2-6040-41ae-a96d-232c23482af8" providerId="ADAL" clId="{A69898DC-CC43-4A2A-A2F7-F3D042B59F1F}" dt="2023-08-16T16:01:14.779" v="1339" actId="165"/>
          <ac:spMkLst>
            <pc:docMk/>
            <pc:sldMk cId="2800543827" sldId="537"/>
            <ac:spMk id="15" creationId="{BB35218D-5B0D-F431-857E-3DE5A919548A}"/>
          </ac:spMkLst>
        </pc:spChg>
        <pc:spChg chg="add mod">
          <ac:chgData name="Stewart Gale" userId="3647ddd2-6040-41ae-a96d-232c23482af8" providerId="ADAL" clId="{A69898DC-CC43-4A2A-A2F7-F3D042B59F1F}" dt="2023-09-07T06:53:32.494" v="1439" actId="207"/>
          <ac:spMkLst>
            <pc:docMk/>
            <pc:sldMk cId="2800543827" sldId="537"/>
            <ac:spMk id="24" creationId="{A9076E02-571C-83BB-CEB2-28ACA836D5DB}"/>
          </ac:spMkLst>
        </pc:spChg>
        <pc:spChg chg="add mod">
          <ac:chgData name="Stewart Gale" userId="3647ddd2-6040-41ae-a96d-232c23482af8" providerId="ADAL" clId="{A69898DC-CC43-4A2A-A2F7-F3D042B59F1F}" dt="2023-09-07T06:53:46.517" v="1441" actId="1076"/>
          <ac:spMkLst>
            <pc:docMk/>
            <pc:sldMk cId="2800543827" sldId="537"/>
            <ac:spMk id="26" creationId="{6F86F5A4-F8EF-E42C-FAAC-202A445CB6F1}"/>
          </ac:spMkLst>
        </pc:spChg>
        <pc:grpChg chg="add mod topLvl">
          <ac:chgData name="Stewart Gale" userId="3647ddd2-6040-41ae-a96d-232c23482af8" providerId="ADAL" clId="{A69898DC-CC43-4A2A-A2F7-F3D042B59F1F}" dt="2023-08-16T16:01:14.779" v="1339" actId="165"/>
          <ac:grpSpMkLst>
            <pc:docMk/>
            <pc:sldMk cId="2800543827" sldId="537"/>
            <ac:grpSpMk id="3" creationId="{A469C287-0B8D-2E72-F03B-CCABACBD3A12}"/>
          </ac:grpSpMkLst>
        </pc:grpChg>
        <pc:grpChg chg="add del mod">
          <ac:chgData name="Stewart Gale" userId="3647ddd2-6040-41ae-a96d-232c23482af8" providerId="ADAL" clId="{A69898DC-CC43-4A2A-A2F7-F3D042B59F1F}" dt="2023-08-16T16:01:14.779" v="1339" actId="165"/>
          <ac:grpSpMkLst>
            <pc:docMk/>
            <pc:sldMk cId="2800543827" sldId="537"/>
            <ac:grpSpMk id="23" creationId="{F71E05CA-E790-6EF8-B720-4A561530E1FB}"/>
          </ac:grpSpMkLst>
        </pc:grpChg>
        <pc:cxnChg chg="mod">
          <ac:chgData name="Stewart Gale" userId="3647ddd2-6040-41ae-a96d-232c23482af8" providerId="ADAL" clId="{A69898DC-CC43-4A2A-A2F7-F3D042B59F1F}" dt="2023-08-16T16:01:14.779" v="1339" actId="165"/>
          <ac:cxnSpMkLst>
            <pc:docMk/>
            <pc:sldMk cId="2800543827" sldId="537"/>
            <ac:cxnSpMk id="4" creationId="{A042EFE2-BBD1-773B-2534-3A8A301DF61A}"/>
          </ac:cxnSpMkLst>
        </pc:cxnChg>
        <pc:cxnChg chg="mod">
          <ac:chgData name="Stewart Gale" userId="3647ddd2-6040-41ae-a96d-232c23482af8" providerId="ADAL" clId="{A69898DC-CC43-4A2A-A2F7-F3D042B59F1F}" dt="2023-08-16T16:01:14.779" v="1339" actId="165"/>
          <ac:cxnSpMkLst>
            <pc:docMk/>
            <pc:sldMk cId="2800543827" sldId="537"/>
            <ac:cxnSpMk id="5" creationId="{BB28BE1C-2EF8-C73E-EEE6-336974215BCB}"/>
          </ac:cxnSpMkLst>
        </pc:cxnChg>
        <pc:cxnChg chg="add mod topLvl">
          <ac:chgData name="Stewart Gale" userId="3647ddd2-6040-41ae-a96d-232c23482af8" providerId="ADAL" clId="{A69898DC-CC43-4A2A-A2F7-F3D042B59F1F}" dt="2023-09-07T06:53:01.064" v="1433" actId="208"/>
          <ac:cxnSpMkLst>
            <pc:docMk/>
            <pc:sldMk cId="2800543827" sldId="537"/>
            <ac:cxnSpMk id="13" creationId="{255C45CB-2197-2C59-6D38-7A6474F79A50}"/>
          </ac:cxnSpMkLst>
        </pc:cxnChg>
        <pc:cxnChg chg="add mod topLvl">
          <ac:chgData name="Stewart Gale" userId="3647ddd2-6040-41ae-a96d-232c23482af8" providerId="ADAL" clId="{A69898DC-CC43-4A2A-A2F7-F3D042B59F1F}" dt="2023-09-07T06:54:12.250" v="1449" actId="1582"/>
          <ac:cxnSpMkLst>
            <pc:docMk/>
            <pc:sldMk cId="2800543827" sldId="537"/>
            <ac:cxnSpMk id="16" creationId="{EA6AC778-2D01-FFCF-BB74-4D6C82B14BC4}"/>
          </ac:cxnSpMkLst>
        </pc:cxnChg>
        <pc:cxnChg chg="add mod topLvl">
          <ac:chgData name="Stewart Gale" userId="3647ddd2-6040-41ae-a96d-232c23482af8" providerId="ADAL" clId="{A69898DC-CC43-4A2A-A2F7-F3D042B59F1F}" dt="2023-09-07T06:54:04.005" v="1446" actId="1582"/>
          <ac:cxnSpMkLst>
            <pc:docMk/>
            <pc:sldMk cId="2800543827" sldId="537"/>
            <ac:cxnSpMk id="17" creationId="{CC149837-1DC3-22CC-7D61-4A39E71282A2}"/>
          </ac:cxnSpMkLst>
        </pc:cxnChg>
        <pc:cxnChg chg="add mod topLvl">
          <ac:chgData name="Stewart Gale" userId="3647ddd2-6040-41ae-a96d-232c23482af8" providerId="ADAL" clId="{A69898DC-CC43-4A2A-A2F7-F3D042B59F1F}" dt="2023-09-07T06:53:14.484" v="1435" actId="208"/>
          <ac:cxnSpMkLst>
            <pc:docMk/>
            <pc:sldMk cId="2800543827" sldId="537"/>
            <ac:cxnSpMk id="18" creationId="{AB9427AC-1B1A-D6B5-FA3A-242774B21895}"/>
          </ac:cxnSpMkLst>
        </pc:cxnChg>
      </pc:sldChg>
      <pc:sldMasterChg chg="modSp modSldLayout">
        <pc:chgData name="Stewart Gale" userId="3647ddd2-6040-41ae-a96d-232c23482af8" providerId="ADAL" clId="{A69898DC-CC43-4A2A-A2F7-F3D042B59F1F}" dt="2023-08-15T20:21:36.621" v="2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A69898DC-CC43-4A2A-A2F7-F3D042B59F1F}" dt="2023-08-15T20:21:36.621" v="2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5T20:21:36.621" v="2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5T20:21:36.621" v="2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5T20:21:36.621" v="2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5T20:21:36.621" v="2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A69898DC-CC43-4A2A-A2F7-F3D042B59F1F}" dt="2023-08-15T20:21:36.621" v="2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A69898DC-CC43-4A2A-A2F7-F3D042B59F1F}" dt="2023-08-15T20:21:36.621" v="2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A69898DC-CC43-4A2A-A2F7-F3D042B59F1F}" dt="2023-08-15T20:21:36.621" v="2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A69898DC-CC43-4A2A-A2F7-F3D042B59F1F}" dt="2023-08-15T20:21:36.621" v="2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A69898DC-CC43-4A2A-A2F7-F3D042B59F1F}" dt="2023-08-15T20:21:36.621" v="2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A69898DC-CC43-4A2A-A2F7-F3D042B59F1F}" dt="2023-08-15T20:21:36.621" v="2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A69898DC-CC43-4A2A-A2F7-F3D042B59F1F}" dt="2023-08-15T20:21:36.621" v="2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A69898DC-CC43-4A2A-A2F7-F3D042B59F1F}" dt="2023-08-15T20:21:36.621" v="2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A69898DC-CC43-4A2A-A2F7-F3D042B59F1F}" dt="2023-08-15T20:21:36.621" v="2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A69898DC-CC43-4A2A-A2F7-F3D042B59F1F}" dt="2023-08-15T20:21:36.621" v="2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A69898DC-CC43-4A2A-A2F7-F3D042B59F1F}" dt="2023-08-15T20:21:36.621" v="2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A69898DC-CC43-4A2A-A2F7-F3D042B59F1F}" dt="2023-08-15T20:21:36.621" v="2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A69898DC-CC43-4A2A-A2F7-F3D042B59F1F}" dt="2023-08-15T20:21:36.621" v="2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A69898DC-CC43-4A2A-A2F7-F3D042B59F1F}" dt="2023-08-15T20:21:36.621" v="2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A69898DC-CC43-4A2A-A2F7-F3D042B59F1F}" dt="2023-08-15T20:21:36.621" v="2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A69898DC-CC43-4A2A-A2F7-F3D042B59F1F}" dt="2023-08-15T20:21:36.621" v="2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A69898DC-CC43-4A2A-A2F7-F3D042B59F1F}" dt="2023-08-15T20:21:36.621" v="2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A69898DC-CC43-4A2A-A2F7-F3D042B59F1F}" dt="2023-08-15T20:21:36.621" v="2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A69898DC-CC43-4A2A-A2F7-F3D042B59F1F}" dt="2023-08-15T20:21:36.621" v="2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A69898DC-CC43-4A2A-A2F7-F3D042B59F1F}" dt="2023-08-15T20:21:36.621" v="2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A69898DC-CC43-4A2A-A2F7-F3D042B59F1F}" dt="2023-08-15T20:21:36.621" v="2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A69898DC-CC43-4A2A-A2F7-F3D042B59F1F}" dt="2023-08-15T20:21:36.621" v="2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A69898DC-CC43-4A2A-A2F7-F3D042B59F1F}" dt="2023-08-15T20:21:36.621" v="2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A69898DC-CC43-4A2A-A2F7-F3D042B59F1F}" dt="2023-08-15T20:21:36.621" v="2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A69898DC-CC43-4A2A-A2F7-F3D042B59F1F}" dt="2023-08-15T20:21:36.621" v="2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  <pc:docChgLst>
    <pc:chgData name="Stewart Gale" userId="3647ddd2-6040-41ae-a96d-232c23482af8" providerId="ADAL" clId="{C1901273-1524-4D95-BBEF-A9BD8688BB26}"/>
    <pc:docChg chg="modSld">
      <pc:chgData name="Stewart Gale" userId="3647ddd2-6040-41ae-a96d-232c23482af8" providerId="ADAL" clId="{C1901273-1524-4D95-BBEF-A9BD8688BB26}" dt="2022-08-31T18:17:29.435" v="1" actId="20577"/>
      <pc:docMkLst>
        <pc:docMk/>
      </pc:docMkLst>
      <pc:sldChg chg="modSp mod">
        <pc:chgData name="Stewart Gale" userId="3647ddd2-6040-41ae-a96d-232c23482af8" providerId="ADAL" clId="{C1901273-1524-4D95-BBEF-A9BD8688BB26}" dt="2022-08-31T18:17:29.435" v="1" actId="20577"/>
        <pc:sldMkLst>
          <pc:docMk/>
          <pc:sldMk cId="4222416850" sldId="520"/>
        </pc:sldMkLst>
        <pc:spChg chg="mod">
          <ac:chgData name="Stewart Gale" userId="3647ddd2-6040-41ae-a96d-232c23482af8" providerId="ADAL" clId="{C1901273-1524-4D95-BBEF-A9BD8688BB26}" dt="2022-08-31T18:17:29.435" v="1" actId="20577"/>
          <ac:spMkLst>
            <pc:docMk/>
            <pc:sldMk cId="4222416850" sldId="520"/>
            <ac:spMk id="5" creationId="{00000000-0000-0000-0000-000000000000}"/>
          </ac:spMkLst>
        </pc:spChg>
      </pc:sldChg>
    </pc:docChg>
  </pc:docChgLst>
  <pc:docChgLst>
    <pc:chgData name="Stewart Gale" userId="3647ddd2-6040-41ae-a96d-232c23482af8" providerId="ADAL" clId="{5BFDAE46-9925-4549-82D2-30AE78FCED0F}"/>
    <pc:docChg chg="undo custSel addSld delSld modSld">
      <pc:chgData name="Stewart Gale" userId="3647ddd2-6040-41ae-a96d-232c23482af8" providerId="ADAL" clId="{5BFDAE46-9925-4549-82D2-30AE78FCED0F}" dt="2023-09-25T12:21:19.014" v="81" actId="1076"/>
      <pc:docMkLst>
        <pc:docMk/>
      </pc:docMkLst>
      <pc:sldChg chg="add del">
        <pc:chgData name="Stewart Gale" userId="3647ddd2-6040-41ae-a96d-232c23482af8" providerId="ADAL" clId="{5BFDAE46-9925-4549-82D2-30AE78FCED0F}" dt="2023-09-25T12:18:59.908" v="39" actId="47"/>
        <pc:sldMkLst>
          <pc:docMk/>
          <pc:sldMk cId="1853739069" sldId="266"/>
        </pc:sldMkLst>
      </pc:sldChg>
      <pc:sldChg chg="add del">
        <pc:chgData name="Stewart Gale" userId="3647ddd2-6040-41ae-a96d-232c23482af8" providerId="ADAL" clId="{5BFDAE46-9925-4549-82D2-30AE78FCED0F}" dt="2023-09-25T12:18:57.367" v="38" actId="47"/>
        <pc:sldMkLst>
          <pc:docMk/>
          <pc:sldMk cId="2846037457" sldId="273"/>
        </pc:sldMkLst>
      </pc:sldChg>
      <pc:sldChg chg="add del">
        <pc:chgData name="Stewart Gale" userId="3647ddd2-6040-41ae-a96d-232c23482af8" providerId="ADAL" clId="{5BFDAE46-9925-4549-82D2-30AE78FCED0F}" dt="2023-09-25T12:19:02.199" v="40" actId="47"/>
        <pc:sldMkLst>
          <pc:docMk/>
          <pc:sldMk cId="2547590696" sldId="274"/>
        </pc:sldMkLst>
      </pc:sldChg>
      <pc:sldChg chg="addSp delSp modSp add mod">
        <pc:chgData name="Stewart Gale" userId="3647ddd2-6040-41ae-a96d-232c23482af8" providerId="ADAL" clId="{5BFDAE46-9925-4549-82D2-30AE78FCED0F}" dt="2023-09-25T12:20:51.932" v="70" actId="122"/>
        <pc:sldMkLst>
          <pc:docMk/>
          <pc:sldMk cId="3572125868" sldId="275"/>
        </pc:sldMkLst>
        <pc:spChg chg="add mod">
          <ac:chgData name="Stewart Gale" userId="3647ddd2-6040-41ae-a96d-232c23482af8" providerId="ADAL" clId="{5BFDAE46-9925-4549-82D2-30AE78FCED0F}" dt="2023-09-25T12:20:51.932" v="70" actId="122"/>
          <ac:spMkLst>
            <pc:docMk/>
            <pc:sldMk cId="3572125868" sldId="275"/>
            <ac:spMk id="2" creationId="{6F0E33A3-A2A4-E58C-05D3-224890796B23}"/>
          </ac:spMkLst>
        </pc:spChg>
        <pc:spChg chg="mod">
          <ac:chgData name="Stewart Gale" userId="3647ddd2-6040-41ae-a96d-232c23482af8" providerId="ADAL" clId="{5BFDAE46-9925-4549-82D2-30AE78FCED0F}" dt="2023-09-25T12:20:43.505" v="66" actId="1076"/>
          <ac:spMkLst>
            <pc:docMk/>
            <pc:sldMk cId="3572125868" sldId="275"/>
            <ac:spMk id="6" creationId="{00000000-0000-0000-0000-000000000000}"/>
          </ac:spMkLst>
        </pc:spChg>
        <pc:spChg chg="del">
          <ac:chgData name="Stewart Gale" userId="3647ddd2-6040-41ae-a96d-232c23482af8" providerId="ADAL" clId="{5BFDAE46-9925-4549-82D2-30AE78FCED0F}" dt="2023-09-25T12:19:55.841" v="47" actId="478"/>
          <ac:spMkLst>
            <pc:docMk/>
            <pc:sldMk cId="3572125868" sldId="275"/>
            <ac:spMk id="10" creationId="{00000000-0000-0000-0000-000000000000}"/>
          </ac:spMkLst>
        </pc:spChg>
        <pc:spChg chg="mod">
          <ac:chgData name="Stewart Gale" userId="3647ddd2-6040-41ae-a96d-232c23482af8" providerId="ADAL" clId="{5BFDAE46-9925-4549-82D2-30AE78FCED0F}" dt="2023-09-25T12:20:41.718" v="65" actId="1076"/>
          <ac:spMkLst>
            <pc:docMk/>
            <pc:sldMk cId="3572125868" sldId="275"/>
            <ac:spMk id="15" creationId="{00000000-0000-0000-0000-000000000000}"/>
          </ac:spMkLst>
        </pc:spChg>
        <pc:spChg chg="mod">
          <ac:chgData name="Stewart Gale" userId="3647ddd2-6040-41ae-a96d-232c23482af8" providerId="ADAL" clId="{5BFDAE46-9925-4549-82D2-30AE78FCED0F}" dt="2023-09-25T12:20:41.718" v="65" actId="1076"/>
          <ac:spMkLst>
            <pc:docMk/>
            <pc:sldMk cId="3572125868" sldId="275"/>
            <ac:spMk id="16" creationId="{00000000-0000-0000-0000-000000000000}"/>
          </ac:spMkLst>
        </pc:spChg>
        <pc:spChg chg="mod">
          <ac:chgData name="Stewart Gale" userId="3647ddd2-6040-41ae-a96d-232c23482af8" providerId="ADAL" clId="{5BFDAE46-9925-4549-82D2-30AE78FCED0F}" dt="2023-09-25T12:20:41.718" v="65" actId="1076"/>
          <ac:spMkLst>
            <pc:docMk/>
            <pc:sldMk cId="3572125868" sldId="275"/>
            <ac:spMk id="17" creationId="{00000000-0000-0000-0000-000000000000}"/>
          </ac:spMkLst>
        </pc:spChg>
        <pc:spChg chg="mod">
          <ac:chgData name="Stewart Gale" userId="3647ddd2-6040-41ae-a96d-232c23482af8" providerId="ADAL" clId="{5BFDAE46-9925-4549-82D2-30AE78FCED0F}" dt="2023-09-25T12:20:41.718" v="65" actId="1076"/>
          <ac:spMkLst>
            <pc:docMk/>
            <pc:sldMk cId="3572125868" sldId="275"/>
            <ac:spMk id="18" creationId="{00000000-0000-0000-0000-000000000000}"/>
          </ac:spMkLst>
        </pc:spChg>
        <pc:spChg chg="mod">
          <ac:chgData name="Stewart Gale" userId="3647ddd2-6040-41ae-a96d-232c23482af8" providerId="ADAL" clId="{5BFDAE46-9925-4549-82D2-30AE78FCED0F}" dt="2023-09-25T12:20:41.718" v="65" actId="1076"/>
          <ac:spMkLst>
            <pc:docMk/>
            <pc:sldMk cId="3572125868" sldId="275"/>
            <ac:spMk id="19" creationId="{00000000-0000-0000-0000-000000000000}"/>
          </ac:spMkLst>
        </pc:spChg>
        <pc:spChg chg="mod">
          <ac:chgData name="Stewart Gale" userId="3647ddd2-6040-41ae-a96d-232c23482af8" providerId="ADAL" clId="{5BFDAE46-9925-4549-82D2-30AE78FCED0F}" dt="2023-09-25T12:20:41.718" v="65" actId="1076"/>
          <ac:spMkLst>
            <pc:docMk/>
            <pc:sldMk cId="3572125868" sldId="275"/>
            <ac:spMk id="20" creationId="{00000000-0000-0000-0000-000000000000}"/>
          </ac:spMkLst>
        </pc:spChg>
        <pc:spChg chg="mod">
          <ac:chgData name="Stewart Gale" userId="3647ddd2-6040-41ae-a96d-232c23482af8" providerId="ADAL" clId="{5BFDAE46-9925-4549-82D2-30AE78FCED0F}" dt="2023-09-25T12:20:41.718" v="65" actId="1076"/>
          <ac:spMkLst>
            <pc:docMk/>
            <pc:sldMk cId="3572125868" sldId="275"/>
            <ac:spMk id="44" creationId="{00000000-0000-0000-0000-000000000000}"/>
          </ac:spMkLst>
        </pc:spChg>
        <pc:spChg chg="mod">
          <ac:chgData name="Stewart Gale" userId="3647ddd2-6040-41ae-a96d-232c23482af8" providerId="ADAL" clId="{5BFDAE46-9925-4549-82D2-30AE78FCED0F}" dt="2023-09-25T12:20:41.718" v="65" actId="1076"/>
          <ac:spMkLst>
            <pc:docMk/>
            <pc:sldMk cId="3572125868" sldId="275"/>
            <ac:spMk id="45" creationId="{00000000-0000-0000-0000-000000000000}"/>
          </ac:spMkLst>
        </pc:spChg>
        <pc:cxnChg chg="mod">
          <ac:chgData name="Stewart Gale" userId="3647ddd2-6040-41ae-a96d-232c23482af8" providerId="ADAL" clId="{5BFDAE46-9925-4549-82D2-30AE78FCED0F}" dt="2023-09-25T12:20:41.718" v="65" actId="1076"/>
          <ac:cxnSpMkLst>
            <pc:docMk/>
            <pc:sldMk cId="3572125868" sldId="275"/>
            <ac:cxnSpMk id="11" creationId="{00000000-0000-0000-0000-000000000000}"/>
          </ac:cxnSpMkLst>
        </pc:cxnChg>
        <pc:cxnChg chg="mod">
          <ac:chgData name="Stewart Gale" userId="3647ddd2-6040-41ae-a96d-232c23482af8" providerId="ADAL" clId="{5BFDAE46-9925-4549-82D2-30AE78FCED0F}" dt="2023-09-25T12:20:41.718" v="65" actId="1076"/>
          <ac:cxnSpMkLst>
            <pc:docMk/>
            <pc:sldMk cId="3572125868" sldId="275"/>
            <ac:cxnSpMk id="12" creationId="{00000000-0000-0000-0000-000000000000}"/>
          </ac:cxnSpMkLst>
        </pc:cxnChg>
      </pc:sldChg>
      <pc:sldChg chg="addSp delSp modSp add mod delAnim">
        <pc:chgData name="Stewart Gale" userId="3647ddd2-6040-41ae-a96d-232c23482af8" providerId="ADAL" clId="{5BFDAE46-9925-4549-82D2-30AE78FCED0F}" dt="2023-09-25T12:21:19.014" v="81" actId="1076"/>
        <pc:sldMkLst>
          <pc:docMk/>
          <pc:sldMk cId="3536149248" sldId="276"/>
        </pc:sldMkLst>
        <pc:spChg chg="add del">
          <ac:chgData name="Stewart Gale" userId="3647ddd2-6040-41ae-a96d-232c23482af8" providerId="ADAL" clId="{5BFDAE46-9925-4549-82D2-30AE78FCED0F}" dt="2023-09-25T12:20:48.789" v="68" actId="22"/>
          <ac:spMkLst>
            <pc:docMk/>
            <pc:sldMk cId="3536149248" sldId="276"/>
            <ac:spMk id="3" creationId="{912B55BA-2FF0-6CAB-8920-1EC26AEC2537}"/>
          </ac:spMkLst>
        </pc:spChg>
        <pc:spChg chg="add mod">
          <ac:chgData name="Stewart Gale" userId="3647ddd2-6040-41ae-a96d-232c23482af8" providerId="ADAL" clId="{5BFDAE46-9925-4549-82D2-30AE78FCED0F}" dt="2023-09-25T12:21:09.057" v="75" actId="1076"/>
          <ac:spMkLst>
            <pc:docMk/>
            <pc:sldMk cId="3536149248" sldId="276"/>
            <ac:spMk id="4" creationId="{E2C33C0A-450A-650E-BD1E-7C19E53975DF}"/>
          </ac:spMkLst>
        </pc:spChg>
        <pc:spChg chg="del">
          <ac:chgData name="Stewart Gale" userId="3647ddd2-6040-41ae-a96d-232c23482af8" providerId="ADAL" clId="{5BFDAE46-9925-4549-82D2-30AE78FCED0F}" dt="2023-09-25T12:19:13.306" v="41" actId="478"/>
          <ac:spMkLst>
            <pc:docMk/>
            <pc:sldMk cId="3536149248" sldId="276"/>
            <ac:spMk id="6" creationId="{00000000-0000-0000-0000-000000000000}"/>
          </ac:spMkLst>
        </pc:spChg>
        <pc:spChg chg="del mod">
          <ac:chgData name="Stewart Gale" userId="3647ddd2-6040-41ae-a96d-232c23482af8" providerId="ADAL" clId="{5BFDAE46-9925-4549-82D2-30AE78FCED0F}" dt="2023-09-25T12:21:03.645" v="73" actId="478"/>
          <ac:spMkLst>
            <pc:docMk/>
            <pc:sldMk cId="3536149248" sldId="276"/>
            <ac:spMk id="10" creationId="{00000000-0000-0000-0000-000000000000}"/>
          </ac:spMkLst>
        </pc:spChg>
        <pc:spChg chg="mod">
          <ac:chgData name="Stewart Gale" userId="3647ddd2-6040-41ae-a96d-232c23482af8" providerId="ADAL" clId="{5BFDAE46-9925-4549-82D2-30AE78FCED0F}" dt="2023-09-25T12:21:19.014" v="81" actId="1076"/>
          <ac:spMkLst>
            <pc:docMk/>
            <pc:sldMk cId="3536149248" sldId="276"/>
            <ac:spMk id="15" creationId="{00000000-0000-0000-0000-000000000000}"/>
          </ac:spMkLst>
        </pc:spChg>
        <pc:spChg chg="mod">
          <ac:chgData name="Stewart Gale" userId="3647ddd2-6040-41ae-a96d-232c23482af8" providerId="ADAL" clId="{5BFDAE46-9925-4549-82D2-30AE78FCED0F}" dt="2023-09-25T12:21:19.014" v="81" actId="1076"/>
          <ac:spMkLst>
            <pc:docMk/>
            <pc:sldMk cId="3536149248" sldId="276"/>
            <ac:spMk id="16" creationId="{00000000-0000-0000-0000-000000000000}"/>
          </ac:spMkLst>
        </pc:spChg>
        <pc:spChg chg="mod">
          <ac:chgData name="Stewart Gale" userId="3647ddd2-6040-41ae-a96d-232c23482af8" providerId="ADAL" clId="{5BFDAE46-9925-4549-82D2-30AE78FCED0F}" dt="2023-09-25T12:21:19.014" v="81" actId="1076"/>
          <ac:spMkLst>
            <pc:docMk/>
            <pc:sldMk cId="3536149248" sldId="276"/>
            <ac:spMk id="17" creationId="{00000000-0000-0000-0000-000000000000}"/>
          </ac:spMkLst>
        </pc:spChg>
        <pc:spChg chg="mod">
          <ac:chgData name="Stewart Gale" userId="3647ddd2-6040-41ae-a96d-232c23482af8" providerId="ADAL" clId="{5BFDAE46-9925-4549-82D2-30AE78FCED0F}" dt="2023-09-25T12:21:19.014" v="81" actId="1076"/>
          <ac:spMkLst>
            <pc:docMk/>
            <pc:sldMk cId="3536149248" sldId="276"/>
            <ac:spMk id="18" creationId="{00000000-0000-0000-0000-000000000000}"/>
          </ac:spMkLst>
        </pc:spChg>
        <pc:spChg chg="mod">
          <ac:chgData name="Stewart Gale" userId="3647ddd2-6040-41ae-a96d-232c23482af8" providerId="ADAL" clId="{5BFDAE46-9925-4549-82D2-30AE78FCED0F}" dt="2023-09-25T12:21:19.014" v="81" actId="1076"/>
          <ac:spMkLst>
            <pc:docMk/>
            <pc:sldMk cId="3536149248" sldId="276"/>
            <ac:spMk id="19" creationId="{00000000-0000-0000-0000-000000000000}"/>
          </ac:spMkLst>
        </pc:spChg>
        <pc:spChg chg="mod">
          <ac:chgData name="Stewart Gale" userId="3647ddd2-6040-41ae-a96d-232c23482af8" providerId="ADAL" clId="{5BFDAE46-9925-4549-82D2-30AE78FCED0F}" dt="2023-09-25T12:21:19.014" v="81" actId="1076"/>
          <ac:spMkLst>
            <pc:docMk/>
            <pc:sldMk cId="3536149248" sldId="276"/>
            <ac:spMk id="20" creationId="{00000000-0000-0000-0000-000000000000}"/>
          </ac:spMkLst>
        </pc:spChg>
        <pc:spChg chg="mod">
          <ac:chgData name="Stewart Gale" userId="3647ddd2-6040-41ae-a96d-232c23482af8" providerId="ADAL" clId="{5BFDAE46-9925-4549-82D2-30AE78FCED0F}" dt="2023-09-25T12:21:14.980" v="80" actId="1076"/>
          <ac:spMkLst>
            <pc:docMk/>
            <pc:sldMk cId="3536149248" sldId="276"/>
            <ac:spMk id="21" creationId="{00000000-0000-0000-0000-000000000000}"/>
          </ac:spMkLst>
        </pc:spChg>
        <pc:spChg chg="mod">
          <ac:chgData name="Stewart Gale" userId="3647ddd2-6040-41ae-a96d-232c23482af8" providerId="ADAL" clId="{5BFDAE46-9925-4549-82D2-30AE78FCED0F}" dt="2023-09-25T12:21:19.014" v="81" actId="1076"/>
          <ac:spMkLst>
            <pc:docMk/>
            <pc:sldMk cId="3536149248" sldId="276"/>
            <ac:spMk id="44" creationId="{00000000-0000-0000-0000-000000000000}"/>
          </ac:spMkLst>
        </pc:spChg>
        <pc:spChg chg="mod">
          <ac:chgData name="Stewart Gale" userId="3647ddd2-6040-41ae-a96d-232c23482af8" providerId="ADAL" clId="{5BFDAE46-9925-4549-82D2-30AE78FCED0F}" dt="2023-09-25T12:21:19.014" v="81" actId="1076"/>
          <ac:spMkLst>
            <pc:docMk/>
            <pc:sldMk cId="3536149248" sldId="276"/>
            <ac:spMk id="45" creationId="{00000000-0000-0000-0000-000000000000}"/>
          </ac:spMkLst>
        </pc:spChg>
        <pc:cxnChg chg="mod">
          <ac:chgData name="Stewart Gale" userId="3647ddd2-6040-41ae-a96d-232c23482af8" providerId="ADAL" clId="{5BFDAE46-9925-4549-82D2-30AE78FCED0F}" dt="2023-09-25T12:21:19.014" v="81" actId="1076"/>
          <ac:cxnSpMkLst>
            <pc:docMk/>
            <pc:sldMk cId="3536149248" sldId="276"/>
            <ac:cxnSpMk id="11" creationId="{00000000-0000-0000-0000-000000000000}"/>
          </ac:cxnSpMkLst>
        </pc:cxnChg>
        <pc:cxnChg chg="mod">
          <ac:chgData name="Stewart Gale" userId="3647ddd2-6040-41ae-a96d-232c23482af8" providerId="ADAL" clId="{5BFDAE46-9925-4549-82D2-30AE78FCED0F}" dt="2023-09-25T12:21:19.014" v="81" actId="1076"/>
          <ac:cxnSpMkLst>
            <pc:docMk/>
            <pc:sldMk cId="3536149248" sldId="276"/>
            <ac:cxnSpMk id="12" creationId="{00000000-0000-0000-0000-000000000000}"/>
          </ac:cxnSpMkLst>
        </pc:cxnChg>
      </pc:sldChg>
      <pc:sldChg chg="del">
        <pc:chgData name="Stewart Gale" userId="3647ddd2-6040-41ae-a96d-232c23482af8" providerId="ADAL" clId="{5BFDAE46-9925-4549-82D2-30AE78FCED0F}" dt="2023-09-25T12:17:50.456" v="31" actId="47"/>
        <pc:sldMkLst>
          <pc:docMk/>
          <pc:sldMk cId="2092899935" sldId="519"/>
        </pc:sldMkLst>
      </pc:sldChg>
      <pc:sldChg chg="modSp mod">
        <pc:chgData name="Stewart Gale" userId="3647ddd2-6040-41ae-a96d-232c23482af8" providerId="ADAL" clId="{5BFDAE46-9925-4549-82D2-30AE78FCED0F}" dt="2023-09-25T06:51:44.683" v="30" actId="1076"/>
        <pc:sldMkLst>
          <pc:docMk/>
          <pc:sldMk cId="4222416850" sldId="520"/>
        </pc:sldMkLst>
        <pc:spChg chg="mod">
          <ac:chgData name="Stewart Gale" userId="3647ddd2-6040-41ae-a96d-232c23482af8" providerId="ADAL" clId="{5BFDAE46-9925-4549-82D2-30AE78FCED0F}" dt="2023-09-25T06:51:44.683" v="30" actId="1076"/>
          <ac:spMkLst>
            <pc:docMk/>
            <pc:sldMk cId="4222416850" sldId="520"/>
            <ac:spMk id="5" creationId="{00000000-0000-0000-0000-000000000000}"/>
          </ac:spMkLst>
        </pc:spChg>
      </pc:sldChg>
      <pc:sldChg chg="del">
        <pc:chgData name="Stewart Gale" userId="3647ddd2-6040-41ae-a96d-232c23482af8" providerId="ADAL" clId="{5BFDAE46-9925-4549-82D2-30AE78FCED0F}" dt="2023-09-25T12:17:51.919" v="32" actId="47"/>
        <pc:sldMkLst>
          <pc:docMk/>
          <pc:sldMk cId="3732839092" sldId="534"/>
        </pc:sldMkLst>
      </pc:sldChg>
      <pc:sldChg chg="del">
        <pc:chgData name="Stewart Gale" userId="3647ddd2-6040-41ae-a96d-232c23482af8" providerId="ADAL" clId="{5BFDAE46-9925-4549-82D2-30AE78FCED0F}" dt="2023-09-25T12:18:19.507" v="36" actId="47"/>
        <pc:sldMkLst>
          <pc:docMk/>
          <pc:sldMk cId="3338734287" sldId="536"/>
        </pc:sldMkLst>
      </pc:sldChg>
      <pc:sldChg chg="add del">
        <pc:chgData name="Stewart Gale" userId="3647ddd2-6040-41ae-a96d-232c23482af8" providerId="ADAL" clId="{5BFDAE46-9925-4549-82D2-30AE78FCED0F}" dt="2023-09-25T12:18:17.558" v="35" actId="47"/>
        <pc:sldMkLst>
          <pc:docMk/>
          <pc:sldMk cId="2800543827" sldId="537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25/09/2023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25/09/2023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25/09/2023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25/09/2023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25/09/2023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25/09/2023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25/09/2023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25/09/2023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0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0.png"/><Relationship Id="rId4" Type="http://schemas.openxmlformats.org/officeDocument/2006/relationships/image" Target="../media/image39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0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0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0.png"/><Relationship Id="rId3" Type="http://schemas.openxmlformats.org/officeDocument/2006/relationships/image" Target="../media/image540.png"/><Relationship Id="rId7" Type="http://schemas.openxmlformats.org/officeDocument/2006/relationships/image" Target="../media/image350.png"/><Relationship Id="rId2" Type="http://schemas.openxmlformats.org/officeDocument/2006/relationships/image" Target="../media/image5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0.png"/><Relationship Id="rId5" Type="http://schemas.openxmlformats.org/officeDocument/2006/relationships/image" Target="../media/image560.png"/><Relationship Id="rId4" Type="http://schemas.openxmlformats.org/officeDocument/2006/relationships/image" Target="../media/image55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2.png"/><Relationship Id="rId7" Type="http://schemas.openxmlformats.org/officeDocument/2006/relationships/image" Target="../media/image141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4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11424" y="1628800"/>
            <a:ext cx="1018913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u="sng" dirty="0"/>
              <a:t>FM: Equations and </a:t>
            </a:r>
          </a:p>
          <a:p>
            <a:pPr algn="ctr"/>
            <a:r>
              <a:rPr lang="en-GB" sz="9600" b="1" u="sng" dirty="0"/>
              <a:t>Inequalities</a:t>
            </a:r>
          </a:p>
        </p:txBody>
      </p:sp>
    </p:spTree>
    <p:extLst>
      <p:ext uri="{BB962C8B-B14F-4D97-AF65-F5344CB8AC3E}">
        <p14:creationId xmlns:p14="http://schemas.microsoft.com/office/powerpoint/2010/main" val="42224168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3215680" y="1820437"/>
                <a:ext cx="5904656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5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+3</m:t>
                          </m:r>
                        </m:e>
                      </m:d>
                      <m:d>
                        <m:dPr>
                          <m:ctrlPr>
                            <a:rPr lang="en-GB" sz="5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−3</m:t>
                          </m:r>
                        </m:e>
                      </m:d>
                      <m:r>
                        <a:rPr lang="en-GB" sz="5400" b="0" i="1" smtClean="0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GB" sz="5400" i="1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GB" sz="5400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5680" y="1820437"/>
                <a:ext cx="5904656" cy="92333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Arrow Connector 10"/>
          <p:cNvCxnSpPr/>
          <p:nvPr/>
        </p:nvCxnSpPr>
        <p:spPr>
          <a:xfrm>
            <a:off x="4871864" y="4589820"/>
            <a:ext cx="377435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6412860" y="3429613"/>
            <a:ext cx="0" cy="17979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/>
              <p:cNvSpPr txBox="1"/>
              <p:nvPr/>
            </p:nvSpPr>
            <p:spPr>
              <a:xfrm>
                <a:off x="8551117" y="4388716"/>
                <a:ext cx="35946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51117" y="4388716"/>
                <a:ext cx="359462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/>
              <p:cNvSpPr txBox="1"/>
              <p:nvPr/>
            </p:nvSpPr>
            <p:spPr>
              <a:xfrm>
                <a:off x="6233129" y="2948154"/>
                <a:ext cx="35946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3129" y="2948154"/>
                <a:ext cx="359462" cy="461665"/>
              </a:xfrm>
              <a:prstGeom prst="rect">
                <a:avLst/>
              </a:prstGeom>
              <a:blipFill>
                <a:blip r:embed="rId4"/>
                <a:stretch>
                  <a:fillRect l="-5085" r="-3390" b="-10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Freeform: Shape 16"/>
          <p:cNvSpPr/>
          <p:nvPr/>
        </p:nvSpPr>
        <p:spPr>
          <a:xfrm>
            <a:off x="5022527" y="3611052"/>
            <a:ext cx="2710266" cy="1435103"/>
          </a:xfrm>
          <a:custGeom>
            <a:avLst/>
            <a:gdLst>
              <a:gd name="connsiteX0" fmla="*/ 0 w 2070100"/>
              <a:gd name="connsiteY0" fmla="*/ 0 h 1727203"/>
              <a:gd name="connsiteX1" fmla="*/ 1066800 w 2070100"/>
              <a:gd name="connsiteY1" fmla="*/ 1727200 h 1727203"/>
              <a:gd name="connsiteX2" fmla="*/ 2070100 w 2070100"/>
              <a:gd name="connsiteY2" fmla="*/ 12700 h 17272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70100" h="1727203">
                <a:moveTo>
                  <a:pt x="0" y="0"/>
                </a:moveTo>
                <a:cubicBezTo>
                  <a:pt x="360891" y="862541"/>
                  <a:pt x="721783" y="1725083"/>
                  <a:pt x="1066800" y="1727200"/>
                </a:cubicBezTo>
                <a:cubicBezTo>
                  <a:pt x="1411817" y="1729317"/>
                  <a:pt x="1740958" y="871008"/>
                  <a:pt x="2070100" y="12700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/>
              <p:cNvSpPr txBox="1"/>
              <p:nvPr/>
            </p:nvSpPr>
            <p:spPr>
              <a:xfrm>
                <a:off x="5235630" y="4541116"/>
                <a:ext cx="60710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5630" y="4541116"/>
                <a:ext cx="607109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/>
              <p:cNvSpPr txBox="1"/>
              <p:nvPr/>
            </p:nvSpPr>
            <p:spPr>
              <a:xfrm>
                <a:off x="6862154" y="4550232"/>
                <a:ext cx="60710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2154" y="4550232"/>
                <a:ext cx="607109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/>
              <p:cNvSpPr txBox="1"/>
              <p:nvPr/>
            </p:nvSpPr>
            <p:spPr>
              <a:xfrm>
                <a:off x="2192678" y="3477837"/>
                <a:ext cx="277743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400" i="1" smtClean="0">
                          <a:latin typeface="Cambria Math" panose="02040503050406030204" pitchFamily="18" charset="0"/>
                        </a:rPr>
                        <m:t>=(</m:t>
                      </m:r>
                      <m:r>
                        <a:rPr lang="en-GB" sz="240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400" i="1" smtClean="0">
                          <a:latin typeface="Cambria Math" panose="02040503050406030204" pitchFamily="18" charset="0"/>
                        </a:rPr>
                        <m:t>+3)(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−3)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2678" y="3477837"/>
                <a:ext cx="2777434" cy="461665"/>
              </a:xfrm>
              <a:prstGeom prst="rect">
                <a:avLst/>
              </a:prstGeom>
              <a:blipFill>
                <a:blip r:embed="rId7"/>
                <a:stretch>
                  <a:fillRect l="-659" b="-18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4" name="Freeform: Shape 23"/>
          <p:cNvSpPr/>
          <p:nvPr/>
        </p:nvSpPr>
        <p:spPr>
          <a:xfrm>
            <a:off x="5729389" y="4572097"/>
            <a:ext cx="1380990" cy="482614"/>
          </a:xfrm>
          <a:custGeom>
            <a:avLst/>
            <a:gdLst>
              <a:gd name="connsiteX0" fmla="*/ 0 w 1143000"/>
              <a:gd name="connsiteY0" fmla="*/ 0 h 482614"/>
              <a:gd name="connsiteX1" fmla="*/ 546100 w 1143000"/>
              <a:gd name="connsiteY1" fmla="*/ 482600 h 482614"/>
              <a:gd name="connsiteX2" fmla="*/ 1143000 w 1143000"/>
              <a:gd name="connsiteY2" fmla="*/ 12700 h 482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3000" h="482614">
                <a:moveTo>
                  <a:pt x="0" y="0"/>
                </a:moveTo>
                <a:cubicBezTo>
                  <a:pt x="177800" y="240241"/>
                  <a:pt x="355600" y="480483"/>
                  <a:pt x="546100" y="482600"/>
                </a:cubicBezTo>
                <a:cubicBezTo>
                  <a:pt x="736600" y="484717"/>
                  <a:pt x="939800" y="248708"/>
                  <a:pt x="1143000" y="12700"/>
                </a:cubicBezTo>
              </a:path>
            </a:pathLst>
          </a:custGeom>
          <a:ln w="76200">
            <a:solidFill>
              <a:srgbClr val="FF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5" name="TextBox 44"/>
              <p:cNvSpPr txBox="1"/>
              <p:nvPr/>
            </p:nvSpPr>
            <p:spPr>
              <a:xfrm>
                <a:off x="4170017" y="5571814"/>
                <a:ext cx="4126223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5400" b="0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3≤</m:t>
                      </m:r>
                      <m:r>
                        <a:rPr lang="en-GB" sz="5400" i="1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5400" b="0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GB" sz="5400" i="1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GB" sz="5400" dirty="0">
                  <a:solidFill>
                    <a:srgbClr val="FF00FF"/>
                  </a:solidFill>
                </a:endParaRPr>
              </a:p>
            </p:txBody>
          </p:sp>
        </mc:Choice>
        <mc:Fallback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0017" y="5571814"/>
                <a:ext cx="4126223" cy="92333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F0E33A3-A2A4-E58C-05D3-224890796B23}"/>
                  </a:ext>
                </a:extLst>
              </p:cNvPr>
              <p:cNvSpPr txBox="1"/>
              <p:nvPr/>
            </p:nvSpPr>
            <p:spPr>
              <a:xfrm>
                <a:off x="3071854" y="386756"/>
                <a:ext cx="6192498" cy="110799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600" dirty="0"/>
                  <a:t>Solve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660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6600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6600" i="1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6600" dirty="0"/>
                  <a:t> </a:t>
                </a:r>
                <a14:m>
                  <m:oMath xmlns:m="http://schemas.openxmlformats.org/officeDocument/2006/math">
                    <m:r>
                      <a:rPr lang="en-GB" sz="6600" i="1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6600" dirty="0"/>
                  <a:t> 9 </a:t>
                </a:r>
                <a14:m>
                  <m:oMath xmlns:m="http://schemas.openxmlformats.org/officeDocument/2006/math">
                    <m:r>
                      <a:rPr lang="en-GB" sz="6600" i="1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GB" sz="6600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en-GB" sz="6600" dirty="0"/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F0E33A3-A2A4-E58C-05D3-224890796B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1854" y="386756"/>
                <a:ext cx="6192498" cy="1107996"/>
              </a:xfrm>
              <a:prstGeom prst="rect">
                <a:avLst/>
              </a:prstGeom>
              <a:blipFill>
                <a:blip r:embed="rId9"/>
                <a:stretch>
                  <a:fillRect l="-3025" t="-9615" b="-3028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72125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5" grpId="0"/>
      <p:bldP spid="16" grpId="0"/>
      <p:bldP spid="17" grpId="0" animBg="1"/>
      <p:bldP spid="18" grpId="0"/>
      <p:bldP spid="19" grpId="0"/>
      <p:bldP spid="20" grpId="0"/>
      <p:bldP spid="44" grpId="0" animBg="1"/>
      <p:bldP spid="4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Arrow Connector 10"/>
          <p:cNvCxnSpPr/>
          <p:nvPr/>
        </p:nvCxnSpPr>
        <p:spPr>
          <a:xfrm>
            <a:off x="4727848" y="4581128"/>
            <a:ext cx="377435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6089113" y="3420921"/>
            <a:ext cx="0" cy="17979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/>
              <p:cNvSpPr txBox="1"/>
              <p:nvPr/>
            </p:nvSpPr>
            <p:spPr>
              <a:xfrm>
                <a:off x="8407101" y="4380024"/>
                <a:ext cx="35946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7101" y="4380024"/>
                <a:ext cx="359462" cy="46166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/>
              <p:cNvSpPr txBox="1"/>
              <p:nvPr/>
            </p:nvSpPr>
            <p:spPr>
              <a:xfrm>
                <a:off x="6089113" y="2939462"/>
                <a:ext cx="35946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9113" y="2939462"/>
                <a:ext cx="359462" cy="461665"/>
              </a:xfrm>
              <a:prstGeom prst="rect">
                <a:avLst/>
              </a:prstGeom>
              <a:blipFill>
                <a:blip r:embed="rId3"/>
                <a:stretch>
                  <a:fillRect l="-5085" r="-3390" b="-1052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Freeform: Shape 16"/>
          <p:cNvSpPr/>
          <p:nvPr/>
        </p:nvSpPr>
        <p:spPr>
          <a:xfrm>
            <a:off x="4878511" y="3602360"/>
            <a:ext cx="2710266" cy="1435103"/>
          </a:xfrm>
          <a:custGeom>
            <a:avLst/>
            <a:gdLst>
              <a:gd name="connsiteX0" fmla="*/ 0 w 2070100"/>
              <a:gd name="connsiteY0" fmla="*/ 0 h 1727203"/>
              <a:gd name="connsiteX1" fmla="*/ 1066800 w 2070100"/>
              <a:gd name="connsiteY1" fmla="*/ 1727200 h 1727203"/>
              <a:gd name="connsiteX2" fmla="*/ 2070100 w 2070100"/>
              <a:gd name="connsiteY2" fmla="*/ 12700 h 17272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70100" h="1727203">
                <a:moveTo>
                  <a:pt x="0" y="0"/>
                </a:moveTo>
                <a:cubicBezTo>
                  <a:pt x="360891" y="862541"/>
                  <a:pt x="721783" y="1725083"/>
                  <a:pt x="1066800" y="1727200"/>
                </a:cubicBezTo>
                <a:cubicBezTo>
                  <a:pt x="1411817" y="1729317"/>
                  <a:pt x="1740958" y="871008"/>
                  <a:pt x="2070100" y="12700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/>
              <p:cNvSpPr txBox="1"/>
              <p:nvPr/>
            </p:nvSpPr>
            <p:spPr>
              <a:xfrm>
                <a:off x="5091614" y="4532424"/>
                <a:ext cx="60710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1614" y="4532424"/>
                <a:ext cx="607109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/>
              <p:cNvSpPr txBox="1"/>
              <p:nvPr/>
            </p:nvSpPr>
            <p:spPr>
              <a:xfrm>
                <a:off x="6718138" y="4541540"/>
                <a:ext cx="60710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8138" y="4541540"/>
                <a:ext cx="607109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/>
              <p:cNvSpPr txBox="1"/>
              <p:nvPr/>
            </p:nvSpPr>
            <p:spPr>
              <a:xfrm>
                <a:off x="2048662" y="3469145"/>
                <a:ext cx="277743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400" i="1" smtClean="0">
                          <a:latin typeface="Cambria Math" panose="02040503050406030204" pitchFamily="18" charset="0"/>
                        </a:rPr>
                        <m:t>=(</m:t>
                      </m:r>
                      <m:r>
                        <a:rPr lang="en-GB" sz="240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400" i="1" smtClean="0">
                          <a:latin typeface="Cambria Math" panose="02040503050406030204" pitchFamily="18" charset="0"/>
                        </a:rPr>
                        <m:t>+2)(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−3)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8662" y="3469145"/>
                <a:ext cx="2777434" cy="461665"/>
              </a:xfrm>
              <a:prstGeom prst="rect">
                <a:avLst/>
              </a:prstGeom>
              <a:blipFill>
                <a:blip r:embed="rId6"/>
                <a:stretch>
                  <a:fillRect l="-658" b="-1710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4" name="Freeform: Shape 23"/>
          <p:cNvSpPr/>
          <p:nvPr/>
        </p:nvSpPr>
        <p:spPr>
          <a:xfrm>
            <a:off x="5585373" y="4563405"/>
            <a:ext cx="1380990" cy="482614"/>
          </a:xfrm>
          <a:custGeom>
            <a:avLst/>
            <a:gdLst>
              <a:gd name="connsiteX0" fmla="*/ 0 w 1143000"/>
              <a:gd name="connsiteY0" fmla="*/ 0 h 482614"/>
              <a:gd name="connsiteX1" fmla="*/ 546100 w 1143000"/>
              <a:gd name="connsiteY1" fmla="*/ 482600 h 482614"/>
              <a:gd name="connsiteX2" fmla="*/ 1143000 w 1143000"/>
              <a:gd name="connsiteY2" fmla="*/ 12700 h 482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3000" h="482614">
                <a:moveTo>
                  <a:pt x="0" y="0"/>
                </a:moveTo>
                <a:cubicBezTo>
                  <a:pt x="177800" y="240241"/>
                  <a:pt x="355600" y="480483"/>
                  <a:pt x="546100" y="482600"/>
                </a:cubicBezTo>
                <a:cubicBezTo>
                  <a:pt x="736600" y="484717"/>
                  <a:pt x="939800" y="248708"/>
                  <a:pt x="1143000" y="12700"/>
                </a:cubicBezTo>
              </a:path>
            </a:pathLst>
          </a:custGeom>
          <a:ln w="76200">
            <a:solidFill>
              <a:srgbClr val="CC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CC00FF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5" name="TextBox 44"/>
              <p:cNvSpPr txBox="1"/>
              <p:nvPr/>
            </p:nvSpPr>
            <p:spPr>
              <a:xfrm>
                <a:off x="4129448" y="5391563"/>
                <a:ext cx="4126223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i="1" smtClean="0">
                          <a:solidFill>
                            <a:srgbClr val="CC00FF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5400" b="0" i="1" smtClean="0">
                          <a:solidFill>
                            <a:srgbClr val="CC00FF"/>
                          </a:solidFill>
                          <a:latin typeface="Cambria Math" panose="02040503050406030204" pitchFamily="18" charset="0"/>
                        </a:rPr>
                        <m:t>2&lt;</m:t>
                      </m:r>
                      <m:r>
                        <a:rPr lang="en-GB" sz="5400" i="1">
                          <a:solidFill>
                            <a:srgbClr val="CC00FF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5400" b="0" i="1" smtClean="0">
                          <a:solidFill>
                            <a:srgbClr val="CC00FF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GB" sz="5400" i="1">
                          <a:solidFill>
                            <a:srgbClr val="CC00FF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GB" sz="5400" dirty="0">
                  <a:solidFill>
                    <a:srgbClr val="CC00FF"/>
                  </a:solidFill>
                </a:endParaRPr>
              </a:p>
            </p:txBody>
          </p:sp>
        </mc:Choice>
        <mc:Fallback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9448" y="5391563"/>
                <a:ext cx="4126223" cy="92333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Rectangle 20"/>
              <p:cNvSpPr/>
              <p:nvPr/>
            </p:nvSpPr>
            <p:spPr>
              <a:xfrm>
                <a:off x="3596836" y="1822673"/>
                <a:ext cx="4977370" cy="10156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GB" sz="600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6000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6000" i="1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6000" b="0" i="1" dirty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6000" b="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6000" b="0" i="1" dirty="0" smtClean="0">
                        <a:latin typeface="Cambria Math" panose="02040503050406030204" pitchFamily="18" charset="0"/>
                      </a:rPr>
                      <m:t>−6</m:t>
                    </m:r>
                  </m:oMath>
                </a14:m>
                <a:r>
                  <a:rPr lang="en-GB" sz="6000" dirty="0"/>
                  <a:t> </a:t>
                </a:r>
                <a14:m>
                  <m:oMath xmlns:m="http://schemas.openxmlformats.org/officeDocument/2006/math">
                    <m:r>
                      <a:rPr lang="en-GB" sz="5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≤</m:t>
                    </m:r>
                  </m:oMath>
                </a14:m>
                <a:r>
                  <a:rPr lang="en-GB" sz="6000" dirty="0"/>
                  <a:t> 0</a:t>
                </a:r>
              </a:p>
            </p:txBody>
          </p:sp>
        </mc:Choice>
        <mc:Fallback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6836" y="1822673"/>
                <a:ext cx="4977370" cy="1015663"/>
              </a:xfrm>
              <a:prstGeom prst="rect">
                <a:avLst/>
              </a:prstGeom>
              <a:blipFill>
                <a:blip r:embed="rId8"/>
                <a:stretch>
                  <a:fillRect t="-17964" r="-5753" b="-4012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2C33C0A-450A-650E-BD1E-7C19E53975DF}"/>
                  </a:ext>
                </a:extLst>
              </p:cNvPr>
              <p:cNvSpPr txBox="1"/>
              <p:nvPr/>
            </p:nvSpPr>
            <p:spPr>
              <a:xfrm>
                <a:off x="2999751" y="426264"/>
                <a:ext cx="6192498" cy="110799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6600" dirty="0"/>
                  <a:t>Solve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660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6600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6600" i="1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6600" dirty="0"/>
                  <a:t> </a:t>
                </a:r>
                <a14:m>
                  <m:oMath xmlns:m="http://schemas.openxmlformats.org/officeDocument/2006/math">
                    <m:r>
                      <a:rPr lang="en-GB" sz="6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≤ </m:t>
                    </m:r>
                  </m:oMath>
                </a14:m>
                <a:r>
                  <a:rPr lang="en-GB" sz="66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6600" dirty="0"/>
                  <a:t> + 6</a:t>
                </a: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2C33C0A-450A-650E-BD1E-7C19E53975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9751" y="426264"/>
                <a:ext cx="6192498" cy="1107996"/>
              </a:xfrm>
              <a:prstGeom prst="rect">
                <a:avLst/>
              </a:prstGeom>
              <a:blipFill>
                <a:blip r:embed="rId9"/>
                <a:stretch>
                  <a:fillRect l="-4442" t="-12019" b="-3028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36149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 animBg="1"/>
      <p:bldP spid="18" grpId="0"/>
      <p:bldP spid="19" grpId="0"/>
      <p:bldP spid="20" grpId="0"/>
      <p:bldP spid="44" grpId="0" animBg="1"/>
      <p:bldP spid="45" grpId="0"/>
      <p:bldP spid="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5834" y="260648"/>
            <a:ext cx="8748760" cy="381642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176CCA11-90B4-5D4F-BEB1-8EE7FE951294}"/>
                  </a:ext>
                </a:extLst>
              </p:cNvPr>
              <p:cNvSpPr txBox="1"/>
              <p:nvPr/>
            </p:nvSpPr>
            <p:spPr>
              <a:xfrm>
                <a:off x="4079776" y="4305182"/>
                <a:ext cx="3888432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−6&lt;8−2</m:t>
                      </m:r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11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176CCA11-90B4-5D4F-BEB1-8EE7FE9512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9776" y="4305182"/>
                <a:ext cx="3888432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3773E82-AF2A-BD70-038B-4C3EA7D5E531}"/>
                  </a:ext>
                </a:extLst>
              </p:cNvPr>
              <p:cNvSpPr txBox="1"/>
              <p:nvPr/>
            </p:nvSpPr>
            <p:spPr>
              <a:xfrm>
                <a:off x="4979876" y="5055223"/>
                <a:ext cx="2088232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&lt;14</m:t>
                      </m:r>
                    </m:oMath>
                  </m:oMathPara>
                </a14:m>
                <a:endParaRPr lang="en-GB" sz="11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3773E82-AF2A-BD70-038B-4C3EA7D5E5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9876" y="5055223"/>
                <a:ext cx="2088232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F6D2F0E-B5C1-8459-E67E-720F74954513}"/>
                  </a:ext>
                </a:extLst>
              </p:cNvPr>
              <p:cNvSpPr txBox="1"/>
              <p:nvPr/>
            </p:nvSpPr>
            <p:spPr>
              <a:xfrm>
                <a:off x="5159896" y="5805264"/>
                <a:ext cx="2088232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40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GB" sz="40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GB" sz="40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40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en-GB" sz="11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F6D2F0E-B5C1-8459-E67E-720F749545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9896" y="5805264"/>
                <a:ext cx="2088232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EBCAF974-1651-1DAB-0776-C8A7600028AF}"/>
              </a:ext>
            </a:extLst>
          </p:cNvPr>
          <p:cNvSpPr txBox="1"/>
          <p:nvPr/>
        </p:nvSpPr>
        <p:spPr>
          <a:xfrm>
            <a:off x="1991544" y="4366737"/>
            <a:ext cx="576064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chemeClr val="bg1"/>
                </a:solidFill>
              </a:rPr>
              <a:t>a)</a:t>
            </a:r>
          </a:p>
        </p:txBody>
      </p:sp>
    </p:spTree>
    <p:extLst>
      <p:ext uri="{BB962C8B-B14F-4D97-AF65-F5344CB8AC3E}">
        <p14:creationId xmlns:p14="http://schemas.microsoft.com/office/powerpoint/2010/main" val="834051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5520" y="316020"/>
            <a:ext cx="8748760" cy="381642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68F141B-A6B6-021F-6656-D5475C1441E9}"/>
              </a:ext>
            </a:extLst>
          </p:cNvPr>
          <p:cNvSpPr txBox="1"/>
          <p:nvPr/>
        </p:nvSpPr>
        <p:spPr>
          <a:xfrm>
            <a:off x="2452492" y="4633768"/>
            <a:ext cx="576064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chemeClr val="bg1"/>
                </a:solidFill>
              </a:rPr>
              <a:t>b)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83039AA-DDD8-24F4-0E77-832A69DAAC7E}"/>
                  </a:ext>
                </a:extLst>
              </p:cNvPr>
              <p:cNvSpPr txBox="1"/>
              <p:nvPr/>
            </p:nvSpPr>
            <p:spPr>
              <a:xfrm>
                <a:off x="4295800" y="4653136"/>
                <a:ext cx="4290724" cy="16426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5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GB" sz="5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GB" sz="5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5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  <m:f>
                        <m:fPr>
                          <m:ctrlPr>
                            <a:rPr lang="en-GB" sz="5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5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GB" sz="5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GB" sz="5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83039AA-DDD8-24F4-0E77-832A69DAAC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5800" y="4653136"/>
                <a:ext cx="4290724" cy="164269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0855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5834" y="260648"/>
            <a:ext cx="8748760" cy="381642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13382B3-96E6-0655-74C6-E5307EF8A7EE}"/>
              </a:ext>
            </a:extLst>
          </p:cNvPr>
          <p:cNvSpPr txBox="1"/>
          <p:nvPr/>
        </p:nvSpPr>
        <p:spPr>
          <a:xfrm>
            <a:off x="2063552" y="4602034"/>
            <a:ext cx="576064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chemeClr val="bg1"/>
                </a:solidFill>
              </a:rPr>
              <a:t>c)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ECA52B6-BF86-9DFF-ACD0-E571B453FF30}"/>
                  </a:ext>
                </a:extLst>
              </p:cNvPr>
              <p:cNvSpPr txBox="1"/>
              <p:nvPr/>
            </p:nvSpPr>
            <p:spPr>
              <a:xfrm>
                <a:off x="3791744" y="4725144"/>
                <a:ext cx="4781428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5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GB" sz="5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GB" sz="5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5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GB" sz="5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GB" sz="5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5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en-GB" sz="5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ECA52B6-BF86-9DFF-ACD0-E571B453FF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1744" y="4725144"/>
                <a:ext cx="4781428" cy="9233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6335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/>
          <p:cNvSpPr txBox="1"/>
          <p:nvPr/>
        </p:nvSpPr>
        <p:spPr>
          <a:xfrm>
            <a:off x="1127448" y="562510"/>
            <a:ext cx="9678455" cy="1015663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6000" b="1" dirty="0"/>
              <a:t>Shading Inequality Regions</a:t>
            </a:r>
          </a:p>
        </p:txBody>
      </p:sp>
      <p:cxnSp>
        <p:nvCxnSpPr>
          <p:cNvPr id="22" name="Straight Connector 21"/>
          <p:cNvCxnSpPr>
            <a:cxnSpLocks/>
          </p:cNvCxnSpPr>
          <p:nvPr/>
        </p:nvCxnSpPr>
        <p:spPr>
          <a:xfrm>
            <a:off x="1223586" y="2975304"/>
            <a:ext cx="4283968" cy="2952328"/>
          </a:xfrm>
          <a:prstGeom prst="line">
            <a:avLst/>
          </a:prstGeom>
          <a:ln w="47625"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F5F2EFB-C98C-F3B6-DFA4-042EF5751F00}"/>
                  </a:ext>
                </a:extLst>
              </p:cNvPr>
              <p:cNvSpPr txBox="1"/>
              <p:nvPr/>
            </p:nvSpPr>
            <p:spPr>
              <a:xfrm rot="2041089">
                <a:off x="1590506" y="3248054"/>
                <a:ext cx="4379548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600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600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600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6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GB" sz="6000" i="1">
                          <a:latin typeface="Cambria Math" panose="02040503050406030204" pitchFamily="18" charset="0"/>
                        </a:rPr>
                        <m:t>14</m:t>
                      </m:r>
                    </m:oMath>
                  </m:oMathPara>
                </a14:m>
                <a:endParaRPr lang="en-GB" sz="60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F5F2EFB-C98C-F3B6-DFA4-042EF5751F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41089">
                <a:off x="1590506" y="3248054"/>
                <a:ext cx="4379548" cy="101566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FA3F32A-D9C8-C75F-2F4B-550824FCC3AF}"/>
              </a:ext>
            </a:extLst>
          </p:cNvPr>
          <p:cNvSpPr/>
          <p:nvPr/>
        </p:nvSpPr>
        <p:spPr>
          <a:xfrm rot="177590">
            <a:off x="1057747" y="3082412"/>
            <a:ext cx="4537433" cy="2781008"/>
          </a:xfrm>
          <a:prstGeom prst="triangle">
            <a:avLst>
              <a:gd name="adj" fmla="val 0"/>
            </a:avLst>
          </a:prstGeom>
          <a:solidFill>
            <a:srgbClr val="FF000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0A09D8FB-1BD2-3575-D7BE-E8310514A2F8}"/>
              </a:ext>
            </a:extLst>
          </p:cNvPr>
          <p:cNvCxnSpPr>
            <a:cxnSpLocks/>
          </p:cNvCxnSpPr>
          <p:nvPr/>
        </p:nvCxnSpPr>
        <p:spPr>
          <a:xfrm>
            <a:off x="6805342" y="2687271"/>
            <a:ext cx="4283968" cy="2952328"/>
          </a:xfrm>
          <a:prstGeom prst="line">
            <a:avLst/>
          </a:prstGeom>
          <a:ln w="47625"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5867B0D1-EADF-D29E-E593-5BAFDFE6F63A}"/>
                  </a:ext>
                </a:extLst>
              </p:cNvPr>
              <p:cNvSpPr txBox="1"/>
              <p:nvPr/>
            </p:nvSpPr>
            <p:spPr>
              <a:xfrm rot="2041089">
                <a:off x="6246325" y="4124441"/>
                <a:ext cx="4379548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600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600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600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6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en-GB" sz="6000" i="1">
                          <a:latin typeface="Cambria Math" panose="02040503050406030204" pitchFamily="18" charset="0"/>
                        </a:rPr>
                        <m:t>14</m:t>
                      </m:r>
                    </m:oMath>
                  </m:oMathPara>
                </a14:m>
                <a:endParaRPr lang="en-GB" sz="6000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5867B0D1-EADF-D29E-E593-5BAFDFE6F6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41089">
                <a:off x="6246325" y="4124441"/>
                <a:ext cx="4379548" cy="10156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Isosceles Triangle 39">
            <a:extLst>
              <a:ext uri="{FF2B5EF4-FFF2-40B4-BE49-F238E27FC236}">
                <a16:creationId xmlns:a16="http://schemas.microsoft.com/office/drawing/2014/main" id="{CE722107-72BB-7E22-78D6-8982D279BF1D}"/>
              </a:ext>
            </a:extLst>
          </p:cNvPr>
          <p:cNvSpPr/>
          <p:nvPr/>
        </p:nvSpPr>
        <p:spPr>
          <a:xfrm rot="11010174">
            <a:off x="6752784" y="2772930"/>
            <a:ext cx="4537433" cy="2781008"/>
          </a:xfrm>
          <a:prstGeom prst="triangle">
            <a:avLst>
              <a:gd name="adj" fmla="val 0"/>
            </a:avLst>
          </a:prstGeom>
          <a:solidFill>
            <a:srgbClr val="FF000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3033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31998" y="268644"/>
                <a:ext cx="11108618" cy="193899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000" dirty="0"/>
                  <a:t>Shade the region that satisfies the inequalities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&lt;14</m:t>
                      </m:r>
                    </m:oMath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≥</m:t>
                      </m:r>
                      <m:sSup>
                        <m:sSup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000" i="1">
                          <a:latin typeface="Cambria Math" panose="02040503050406030204" pitchFamily="18" charset="0"/>
                        </a:rPr>
                        <m:t>−3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−4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998" y="268644"/>
                <a:ext cx="11108618" cy="1938992"/>
              </a:xfrm>
              <a:prstGeom prst="rect">
                <a:avLst/>
              </a:prstGeom>
              <a:blipFill>
                <a:blip r:embed="rId2"/>
                <a:stretch>
                  <a:fillRect t="-1156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Freeform: Shape 31"/>
          <p:cNvSpPr/>
          <p:nvPr/>
        </p:nvSpPr>
        <p:spPr>
          <a:xfrm>
            <a:off x="5125204" y="4085823"/>
            <a:ext cx="4229406" cy="2138955"/>
          </a:xfrm>
          <a:custGeom>
            <a:avLst/>
            <a:gdLst>
              <a:gd name="connsiteX0" fmla="*/ 0 w 1970314"/>
              <a:gd name="connsiteY0" fmla="*/ 0 h 1143000"/>
              <a:gd name="connsiteX1" fmla="*/ 348343 w 1970314"/>
              <a:gd name="connsiteY1" fmla="*/ 511628 h 1143000"/>
              <a:gd name="connsiteX2" fmla="*/ 631371 w 1970314"/>
              <a:gd name="connsiteY2" fmla="*/ 849085 h 1143000"/>
              <a:gd name="connsiteX3" fmla="*/ 881743 w 1970314"/>
              <a:gd name="connsiteY3" fmla="*/ 1055914 h 1143000"/>
              <a:gd name="connsiteX4" fmla="*/ 1034143 w 1970314"/>
              <a:gd name="connsiteY4" fmla="*/ 1121228 h 1143000"/>
              <a:gd name="connsiteX5" fmla="*/ 1143000 w 1970314"/>
              <a:gd name="connsiteY5" fmla="*/ 1143000 h 1143000"/>
              <a:gd name="connsiteX6" fmla="*/ 1371600 w 1970314"/>
              <a:gd name="connsiteY6" fmla="*/ 1099457 h 1143000"/>
              <a:gd name="connsiteX7" fmla="*/ 1621971 w 1970314"/>
              <a:gd name="connsiteY7" fmla="*/ 914400 h 1143000"/>
              <a:gd name="connsiteX8" fmla="*/ 1741714 w 1970314"/>
              <a:gd name="connsiteY8" fmla="*/ 762000 h 1143000"/>
              <a:gd name="connsiteX9" fmla="*/ 1970314 w 1970314"/>
              <a:gd name="connsiteY9" fmla="*/ 478971 h 1143000"/>
              <a:gd name="connsiteX10" fmla="*/ 0 w 1970314"/>
              <a:gd name="connsiteY10" fmla="*/ 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970314" h="1143000">
                <a:moveTo>
                  <a:pt x="0" y="0"/>
                </a:moveTo>
                <a:lnTo>
                  <a:pt x="348343" y="511628"/>
                </a:lnTo>
                <a:lnTo>
                  <a:pt x="631371" y="849085"/>
                </a:lnTo>
                <a:lnTo>
                  <a:pt x="881743" y="1055914"/>
                </a:lnTo>
                <a:lnTo>
                  <a:pt x="1034143" y="1121228"/>
                </a:lnTo>
                <a:lnTo>
                  <a:pt x="1143000" y="1143000"/>
                </a:lnTo>
                <a:lnTo>
                  <a:pt x="1371600" y="1099457"/>
                </a:lnTo>
                <a:lnTo>
                  <a:pt x="1621971" y="914400"/>
                </a:lnTo>
                <a:lnTo>
                  <a:pt x="1741714" y="762000"/>
                </a:lnTo>
                <a:lnTo>
                  <a:pt x="1970314" y="478971"/>
                </a:lnTo>
                <a:lnTo>
                  <a:pt x="0" y="0"/>
                </a:lnTo>
                <a:close/>
              </a:path>
            </a:pathLst>
          </a:custGeom>
          <a:solidFill>
            <a:srgbClr val="FF0000">
              <a:alpha val="3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/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4611711" y="5519276"/>
            <a:ext cx="649193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7013208" y="3073731"/>
            <a:ext cx="0" cy="33646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0940076" y="5142939"/>
                <a:ext cx="618279" cy="7184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40076" y="5142939"/>
                <a:ext cx="618279" cy="71843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6681246" y="2351866"/>
                <a:ext cx="618279" cy="7184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1246" y="2351866"/>
                <a:ext cx="618279" cy="71843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Freeform: Shape 14"/>
          <p:cNvSpPr/>
          <p:nvPr/>
        </p:nvSpPr>
        <p:spPr>
          <a:xfrm>
            <a:off x="4711088" y="3528477"/>
            <a:ext cx="5633084" cy="2685583"/>
          </a:xfrm>
          <a:custGeom>
            <a:avLst/>
            <a:gdLst>
              <a:gd name="connsiteX0" fmla="*/ 0 w 2070100"/>
              <a:gd name="connsiteY0" fmla="*/ 0 h 1727203"/>
              <a:gd name="connsiteX1" fmla="*/ 1066800 w 2070100"/>
              <a:gd name="connsiteY1" fmla="*/ 1727200 h 1727203"/>
              <a:gd name="connsiteX2" fmla="*/ 2070100 w 2070100"/>
              <a:gd name="connsiteY2" fmla="*/ 12700 h 17272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70100" h="1727203">
                <a:moveTo>
                  <a:pt x="0" y="0"/>
                </a:moveTo>
                <a:cubicBezTo>
                  <a:pt x="360891" y="862541"/>
                  <a:pt x="721783" y="1725083"/>
                  <a:pt x="1066800" y="1727200"/>
                </a:cubicBezTo>
                <a:cubicBezTo>
                  <a:pt x="1411817" y="1729317"/>
                  <a:pt x="1740958" y="871008"/>
                  <a:pt x="2070100" y="12700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sz="32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5564189" y="5502157"/>
                <a:ext cx="1044235" cy="5671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4189" y="5502157"/>
                <a:ext cx="1044235" cy="5671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8426017" y="5480802"/>
                <a:ext cx="1044235" cy="5671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26017" y="5480802"/>
                <a:ext cx="1044235" cy="5671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Straight Connector 21"/>
          <p:cNvCxnSpPr>
            <a:cxnSpLocks/>
          </p:cNvCxnSpPr>
          <p:nvPr/>
        </p:nvCxnSpPr>
        <p:spPr>
          <a:xfrm>
            <a:off x="4547008" y="3982547"/>
            <a:ext cx="5911278" cy="1213733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/>
              <p:cNvSpPr/>
              <p:nvPr/>
            </p:nvSpPr>
            <p:spPr>
              <a:xfrm>
                <a:off x="790225" y="4039538"/>
                <a:ext cx="2757202" cy="120039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3600" b="1" dirty="0">
                    <a:latin typeface="Cambria Math" panose="02040503050406030204" pitchFamily="18" charset="0"/>
                  </a:rPr>
                  <a:t>Plot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=14</m:t>
                      </m:r>
                    </m:oMath>
                  </m:oMathPara>
                </a14:m>
                <a:br>
                  <a:rPr lang="en-GB" sz="3600" i="1" dirty="0">
                    <a:latin typeface="Cambria Math" panose="02040503050406030204" pitchFamily="18" charset="0"/>
                  </a:rPr>
                </a:br>
                <a:endParaRPr lang="en-GB" sz="3600" dirty="0"/>
              </a:p>
            </p:txBody>
          </p:sp>
        </mc:Choice>
        <mc:Fallback xmlns="">
          <p:sp>
            <p:nvSpPr>
              <p:cNvPr id="33" name="Rectangle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0225" y="4039538"/>
                <a:ext cx="2757202" cy="1200393"/>
              </a:xfrm>
              <a:prstGeom prst="rect">
                <a:avLst/>
              </a:prstGeom>
              <a:blipFill>
                <a:blip r:embed="rId7"/>
                <a:stretch>
                  <a:fillRect t="-81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angle 33"/>
              <p:cNvSpPr/>
              <p:nvPr/>
            </p:nvSpPr>
            <p:spPr>
              <a:xfrm>
                <a:off x="347781" y="2531693"/>
                <a:ext cx="3509872" cy="12003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GB" sz="3600" b="1" dirty="0">
                    <a:latin typeface="Cambria Math" panose="02040503050406030204" pitchFamily="18" charset="0"/>
                  </a:rPr>
                  <a:t>Plot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i="1">
                          <a:latin typeface="Cambria Math" panose="02040503050406030204" pitchFamily="18" charset="0"/>
                        </a:rPr>
                        <m:t>−3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−4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34" name="Rectangle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781" y="2531693"/>
                <a:ext cx="3509872" cy="1200329"/>
              </a:xfrm>
              <a:prstGeom prst="rect">
                <a:avLst/>
              </a:prstGeom>
              <a:blipFill>
                <a:blip r:embed="rId8"/>
                <a:stretch>
                  <a:fillRect t="-761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Rectangle 37"/>
          <p:cNvSpPr/>
          <p:nvPr/>
        </p:nvSpPr>
        <p:spPr>
          <a:xfrm>
            <a:off x="922331" y="5661248"/>
            <a:ext cx="24929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3600" b="1" dirty="0"/>
              <a:t>Then shade </a:t>
            </a:r>
          </a:p>
        </p:txBody>
      </p:sp>
    </p:spTree>
    <p:extLst>
      <p:ext uri="{BB962C8B-B14F-4D97-AF65-F5344CB8AC3E}">
        <p14:creationId xmlns:p14="http://schemas.microsoft.com/office/powerpoint/2010/main" val="1561522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15" grpId="0" animBg="1"/>
      <p:bldP spid="16" grpId="0"/>
      <p:bldP spid="17" grpId="0"/>
      <p:bldP spid="33" grpId="0"/>
      <p:bldP spid="34" grpId="0"/>
      <p:bldP spid="3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50B4D7C-2BF8-A6E8-DFE1-05BF1669A738}"/>
              </a:ext>
            </a:extLst>
          </p:cNvPr>
          <p:cNvSpPr txBox="1"/>
          <p:nvPr/>
        </p:nvSpPr>
        <p:spPr>
          <a:xfrm>
            <a:off x="1811524" y="764704"/>
            <a:ext cx="8568952" cy="1323439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Linear Inequalities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5B9DF11-1793-3D2B-8F7A-29E975CE9785}"/>
              </a:ext>
            </a:extLst>
          </p:cNvPr>
          <p:cNvSpPr txBox="1"/>
          <p:nvPr/>
        </p:nvSpPr>
        <p:spPr>
          <a:xfrm>
            <a:off x="659396" y="2924944"/>
            <a:ext cx="1087320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When solving inequalities,</a:t>
            </a:r>
          </a:p>
          <a:p>
            <a:pPr algn="ctr"/>
            <a:r>
              <a:rPr lang="en-GB" sz="6000" dirty="0"/>
              <a:t> you will get an inequality answer. </a:t>
            </a:r>
          </a:p>
        </p:txBody>
      </p:sp>
    </p:spTree>
    <p:extLst>
      <p:ext uri="{BB962C8B-B14F-4D97-AF65-F5344CB8AC3E}">
        <p14:creationId xmlns:p14="http://schemas.microsoft.com/office/powerpoint/2010/main" val="10585804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54B51B3-4C30-2B6B-ADC1-0A87CF58FA83}"/>
                  </a:ext>
                </a:extLst>
              </p:cNvPr>
              <p:cNvSpPr txBox="1"/>
              <p:nvPr/>
            </p:nvSpPr>
            <p:spPr>
              <a:xfrm>
                <a:off x="2279576" y="692696"/>
                <a:ext cx="6984776" cy="120032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lvl="0" algn="ctr"/>
                <a:r>
                  <a:rPr lang="en-GB" sz="7200" dirty="0"/>
                  <a:t>Solve </a:t>
                </a:r>
                <a14:m>
                  <m:oMath xmlns:m="http://schemas.openxmlformats.org/officeDocument/2006/math">
                    <m:r>
                      <a:rPr lang="en-GB" sz="7200" b="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7200" b="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7200" b="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+1&gt;5</m:t>
                    </m:r>
                  </m:oMath>
                </a14:m>
                <a:endParaRPr lang="en-GB" sz="7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54B51B3-4C30-2B6B-ADC1-0A87CF58FA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9576" y="692696"/>
                <a:ext cx="6984776" cy="1200329"/>
              </a:xfrm>
              <a:prstGeom prst="rect">
                <a:avLst/>
              </a:prstGeom>
              <a:blipFill>
                <a:blip r:embed="rId2"/>
                <a:stretch>
                  <a:fillRect l="-2437" t="-11211" b="-3049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D7BFAA7-504B-7B82-ADCE-B197464B4D73}"/>
                  </a:ext>
                </a:extLst>
              </p:cNvPr>
              <p:cNvSpPr txBox="1"/>
              <p:nvPr/>
            </p:nvSpPr>
            <p:spPr>
              <a:xfrm>
                <a:off x="4511824" y="2348880"/>
                <a:ext cx="4703728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7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2</m:t>
                      </m:r>
                      <m:r>
                        <a:rPr kumimoji="0" lang="en-GB" sz="7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7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+1</m:t>
                      </m:r>
                      <m:r>
                        <a:rPr kumimoji="0" lang="en-GB" sz="7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&gt;4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D7BFAA7-504B-7B82-ADCE-B197464B4D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1824" y="2348880"/>
                <a:ext cx="4703728" cy="120032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6B3CF07-862B-D4F6-96ED-E2D90D2A0A1F}"/>
                  </a:ext>
                </a:extLst>
              </p:cNvPr>
              <p:cNvSpPr txBox="1"/>
              <p:nvPr/>
            </p:nvSpPr>
            <p:spPr>
              <a:xfrm>
                <a:off x="4554411" y="4002729"/>
                <a:ext cx="4703728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7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kumimoji="0" lang="en-GB" sz="7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kumimoji="0" lang="en-GB" sz="7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kumimoji="0" lang="en-GB" sz="7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kumimoji="0" lang="en-GB" sz="7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kumimoji="0" lang="en-GB" sz="7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6B3CF07-862B-D4F6-96ED-E2D90D2A0A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4411" y="4002729"/>
                <a:ext cx="4703728" cy="120032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76024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54B51B3-4C30-2B6B-ADC1-0A87CF58FA83}"/>
                  </a:ext>
                </a:extLst>
              </p:cNvPr>
              <p:cNvSpPr txBox="1"/>
              <p:nvPr/>
            </p:nvSpPr>
            <p:spPr>
              <a:xfrm>
                <a:off x="2273363" y="692696"/>
                <a:ext cx="6984776" cy="120032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200" dirty="0"/>
                  <a:t>Solve </a:t>
                </a:r>
                <a14:m>
                  <m:oMath xmlns:m="http://schemas.openxmlformats.org/officeDocument/2006/math">
                    <m:r>
                      <a:rPr lang="en-GB" sz="72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72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7200" i="1">
                        <a:latin typeface="Cambria Math" panose="02040503050406030204" pitchFamily="18" charset="0"/>
                      </a:rPr>
                      <m:t>≥2</m:t>
                    </m:r>
                  </m:oMath>
                </a14:m>
                <a:endParaRPr lang="en-GB" sz="7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54B51B3-4C30-2B6B-ADC1-0A87CF58FA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3363" y="692696"/>
                <a:ext cx="6984776" cy="1200329"/>
              </a:xfrm>
              <a:prstGeom prst="rect">
                <a:avLst/>
              </a:prstGeom>
              <a:blipFill>
                <a:blip r:embed="rId2"/>
                <a:stretch>
                  <a:fillRect t="-11211" b="-3049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D7BFAA7-504B-7B82-ADCE-B197464B4D73}"/>
                  </a:ext>
                </a:extLst>
              </p:cNvPr>
              <p:cNvSpPr txBox="1"/>
              <p:nvPr/>
            </p:nvSpPr>
            <p:spPr>
              <a:xfrm>
                <a:off x="5879976" y="2348880"/>
                <a:ext cx="3240360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72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7200" b="1" i="1">
                          <a:latin typeface="Cambria Math" panose="02040503050406030204" pitchFamily="18" charset="0"/>
                        </a:rPr>
                        <m:t>≤−</m:t>
                      </m:r>
                      <m:r>
                        <a:rPr lang="en-GB" sz="7200" b="1" i="1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en-GB" sz="7200" b="1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D7BFAA7-504B-7B82-ADCE-B197464B4D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9976" y="2348880"/>
                <a:ext cx="3240360" cy="120032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644613FF-0740-A8ED-D08A-B0C65BDAD99F}"/>
              </a:ext>
            </a:extLst>
          </p:cNvPr>
          <p:cNvSpPr txBox="1"/>
          <p:nvPr/>
        </p:nvSpPr>
        <p:spPr>
          <a:xfrm>
            <a:off x="1343472" y="3933056"/>
            <a:ext cx="965131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/>
              <a:t>Note</a:t>
            </a:r>
            <a:r>
              <a:rPr lang="en-GB" sz="4000" dirty="0"/>
              <a:t>: </a:t>
            </a:r>
          </a:p>
          <a:p>
            <a:pPr algn="ctr"/>
            <a:r>
              <a:rPr lang="en-GB" sz="4000" dirty="0"/>
              <a:t>Multiply or divide both sides of an inequality </a:t>
            </a:r>
          </a:p>
          <a:p>
            <a:pPr algn="ctr"/>
            <a:r>
              <a:rPr lang="en-GB" sz="4000" dirty="0"/>
              <a:t>by a negative number </a:t>
            </a:r>
          </a:p>
          <a:p>
            <a:pPr algn="ctr"/>
            <a:r>
              <a:rPr lang="en-GB" sz="4000" dirty="0"/>
              <a:t>reverses the direction of the inequality.</a:t>
            </a:r>
          </a:p>
        </p:txBody>
      </p:sp>
    </p:spTree>
    <p:extLst>
      <p:ext uri="{BB962C8B-B14F-4D97-AF65-F5344CB8AC3E}">
        <p14:creationId xmlns:p14="http://schemas.microsoft.com/office/powerpoint/2010/main" val="651308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54B51B3-4C30-2B6B-ADC1-0A87CF58FA83}"/>
                  </a:ext>
                </a:extLst>
              </p:cNvPr>
              <p:cNvSpPr txBox="1"/>
              <p:nvPr/>
            </p:nvSpPr>
            <p:spPr>
              <a:xfrm>
                <a:off x="911424" y="639279"/>
                <a:ext cx="10369152" cy="101566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000" dirty="0"/>
                  <a:t>Solve  </a:t>
                </a:r>
                <a14:m>
                  <m:oMath xmlns:m="http://schemas.openxmlformats.org/officeDocument/2006/math">
                    <m:r>
                      <a:rPr lang="en-GB" sz="6000" i="1">
                        <a:latin typeface="Cambria Math" panose="02040503050406030204" pitchFamily="18" charset="0"/>
                      </a:rPr>
                      <m:t>3</m:t>
                    </m:r>
                    <m:d>
                      <m:dPr>
                        <m:ctrlPr>
                          <a:rPr lang="en-GB" sz="6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60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6000" i="1">
                            <a:latin typeface="Cambria Math" panose="02040503050406030204" pitchFamily="18" charset="0"/>
                          </a:rPr>
                          <m:t>−5</m:t>
                        </m:r>
                      </m:e>
                    </m:d>
                    <m:r>
                      <a:rPr lang="en-GB" sz="6000" i="1">
                        <a:latin typeface="Cambria Math" panose="02040503050406030204" pitchFamily="18" charset="0"/>
                      </a:rPr>
                      <m:t>≥5−2(</m:t>
                    </m:r>
                    <m:r>
                      <a:rPr lang="en-GB" sz="60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6000" i="1">
                        <a:latin typeface="Cambria Math" panose="02040503050406030204" pitchFamily="18" charset="0"/>
                      </a:rPr>
                      <m:t>−8)</m:t>
                    </m:r>
                  </m:oMath>
                </a14:m>
                <a:endParaRPr lang="en-GB" sz="6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54B51B3-4C30-2B6B-ADC1-0A87CF58FA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24" y="639279"/>
                <a:ext cx="10369152" cy="1015663"/>
              </a:xfrm>
              <a:prstGeom prst="rect">
                <a:avLst/>
              </a:prstGeom>
              <a:blipFill>
                <a:blip r:embed="rId2"/>
                <a:stretch>
                  <a:fillRect l="-740" t="-9375" b="-2812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77A3644-4E60-18B4-9F9A-917111D0CD6C}"/>
                  </a:ext>
                </a:extLst>
              </p:cNvPr>
              <p:cNvSpPr txBox="1"/>
              <p:nvPr/>
            </p:nvSpPr>
            <p:spPr>
              <a:xfrm>
                <a:off x="3071664" y="1867191"/>
                <a:ext cx="8064896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6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3</m:t>
                      </m:r>
                      <m:r>
                        <a:rPr kumimoji="0" lang="en-GB" sz="6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6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−15≥5−2</m:t>
                      </m:r>
                      <m:r>
                        <a:rPr kumimoji="0" lang="en-GB" sz="6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6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+16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77A3644-4E60-18B4-9F9A-917111D0CD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1664" y="1867191"/>
                <a:ext cx="8064896" cy="10156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FABE1E3-18F1-8332-5FBF-BB8598781D4B}"/>
                  </a:ext>
                </a:extLst>
              </p:cNvPr>
              <p:cNvSpPr txBox="1"/>
              <p:nvPr/>
            </p:nvSpPr>
            <p:spPr>
              <a:xfrm>
                <a:off x="3071664" y="3163335"/>
                <a:ext cx="8064896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6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5</m:t>
                      </m:r>
                      <m:r>
                        <a:rPr kumimoji="0" lang="en-GB" sz="6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6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−15≥5−2</m:t>
                      </m:r>
                      <m:r>
                        <a:rPr kumimoji="0" lang="en-GB" sz="6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6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+16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FABE1E3-18F1-8332-5FBF-BB8598781D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1664" y="3163335"/>
                <a:ext cx="8064896" cy="101566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9512F20-F503-33D8-8740-029E381A7F87}"/>
                  </a:ext>
                </a:extLst>
              </p:cNvPr>
              <p:cNvSpPr txBox="1"/>
              <p:nvPr/>
            </p:nvSpPr>
            <p:spPr>
              <a:xfrm>
                <a:off x="4295800" y="4387471"/>
                <a:ext cx="4320480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6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5</m:t>
                      </m:r>
                      <m:r>
                        <a:rPr kumimoji="0" lang="en-GB" sz="6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6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 ≥536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9512F20-F503-33D8-8740-029E381A7F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5800" y="4387471"/>
                <a:ext cx="4320480" cy="101566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0A8AB53-005D-7BAF-8138-4CEA0F5FD0CA}"/>
                  </a:ext>
                </a:extLst>
              </p:cNvPr>
              <p:cNvSpPr txBox="1"/>
              <p:nvPr/>
            </p:nvSpPr>
            <p:spPr>
              <a:xfrm>
                <a:off x="4511824" y="5593789"/>
                <a:ext cx="4320480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6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5</m:t>
                      </m:r>
                      <m:r>
                        <a:rPr kumimoji="0" lang="en-GB" sz="6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kumimoji="0" lang="en-GB" sz="6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 ≥</m:t>
                      </m:r>
                      <m:r>
                        <a:rPr lang="en-GB" sz="6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𝟕</m:t>
                      </m:r>
                      <m:r>
                        <a:rPr lang="en-GB" sz="6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𝟕</m:t>
                      </m:r>
                      <m:r>
                        <a:rPr lang="en-GB" sz="6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6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0A8AB53-005D-7BAF-8138-4CEA0F5FD0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1824" y="5593789"/>
                <a:ext cx="4320480" cy="101566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45329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/>
          <p:cNvSpPr txBox="1"/>
          <p:nvPr/>
        </p:nvSpPr>
        <p:spPr>
          <a:xfrm>
            <a:off x="2639616" y="456421"/>
            <a:ext cx="6963147" cy="92333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5400" dirty="0">
                <a:solidFill>
                  <a:schemeClr val="bg1"/>
                </a:solidFill>
              </a:rPr>
              <a:t>Combining Inequalities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2074924" y="1644358"/>
                <a:ext cx="8233843" cy="144655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/>
                  <a:t>If </a:t>
                </a:r>
                <a14:m>
                  <m:oMath xmlns:m="http://schemas.openxmlformats.org/officeDocument/2006/math">
                    <m:r>
                      <a:rPr lang="en-GB" sz="4400" b="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400" b="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&lt;3</m:t>
                    </m:r>
                  </m:oMath>
                </a14:m>
                <a:r>
                  <a:rPr lang="en-GB" sz="4400" dirty="0">
                    <a:solidFill>
                      <a:srgbClr val="FF0000"/>
                    </a:solidFill>
                  </a:rPr>
                  <a:t> </a:t>
                </a:r>
                <a:r>
                  <a:rPr lang="en-GB" sz="4400" dirty="0"/>
                  <a:t>and </a:t>
                </a:r>
                <a14:m>
                  <m:oMath xmlns:m="http://schemas.openxmlformats.org/officeDocument/2006/math">
                    <m:r>
                      <a:rPr lang="en-GB" sz="4400" b="0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2≤</m:t>
                    </m:r>
                    <m:r>
                      <a:rPr lang="en-GB" sz="4400" b="0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400" b="0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&lt;4</m:t>
                    </m:r>
                  </m:oMath>
                </a14:m>
                <a:r>
                  <a:rPr lang="en-GB" sz="4400" dirty="0">
                    <a:solidFill>
                      <a:srgbClr val="0000FF"/>
                    </a:solidFill>
                  </a:rPr>
                  <a:t> </a:t>
                </a:r>
                <a:endParaRPr lang="en-GB" sz="4400" dirty="0"/>
              </a:p>
              <a:p>
                <a:pPr algn="ctr"/>
                <a:r>
                  <a:rPr lang="en-GB" sz="4400" dirty="0"/>
                  <a:t>what is the combined solution set? </a:t>
                </a: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4924" y="1644358"/>
                <a:ext cx="8233843" cy="1446550"/>
              </a:xfrm>
              <a:prstGeom prst="rect">
                <a:avLst/>
              </a:prstGeom>
              <a:blipFill>
                <a:blip r:embed="rId2"/>
                <a:stretch>
                  <a:fillRect l="-500" t="-3042" r="-1858" b="-1254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4151783" y="5326406"/>
                <a:ext cx="3744416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GB" sz="6000" b="1" i="1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GB" sz="60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6000" b="1" i="1"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GB" sz="6000" b="1" i="1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en-GB" sz="6000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1783" y="5326406"/>
                <a:ext cx="3744416" cy="10156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" name="Group 7"/>
          <p:cNvGrpSpPr/>
          <p:nvPr/>
        </p:nvGrpSpPr>
        <p:grpSpPr>
          <a:xfrm>
            <a:off x="2951622" y="3284985"/>
            <a:ext cx="5610619" cy="1843636"/>
            <a:chOff x="2877733" y="3369116"/>
            <a:chExt cx="2691305" cy="928043"/>
          </a:xfrm>
        </p:grpSpPr>
        <p:sp>
          <p:nvSpPr>
            <p:cNvPr id="37" name="TextBox 36"/>
            <p:cNvSpPr txBox="1"/>
            <p:nvPr/>
          </p:nvSpPr>
          <p:spPr>
            <a:xfrm>
              <a:off x="3729094" y="3369116"/>
              <a:ext cx="432048" cy="2323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/>
                <a:t>2</a:t>
              </a: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4428422" y="3369118"/>
              <a:ext cx="432048" cy="2323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/>
                <a:t>3</a:t>
              </a: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5136990" y="3369118"/>
              <a:ext cx="432048" cy="2323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/>
                <a:t>4</a:t>
              </a:r>
            </a:p>
          </p:txBody>
        </p:sp>
        <p:sp>
          <p:nvSpPr>
            <p:cNvPr id="40" name="Oval 39"/>
            <p:cNvSpPr/>
            <p:nvPr/>
          </p:nvSpPr>
          <p:spPr>
            <a:xfrm>
              <a:off x="4398113" y="3779293"/>
              <a:ext cx="216024" cy="209152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sz="2400"/>
            </a:p>
          </p:txBody>
        </p:sp>
        <p:cxnSp>
          <p:nvCxnSpPr>
            <p:cNvPr id="42" name="Straight Arrow Connector 41"/>
            <p:cNvCxnSpPr>
              <a:stCxn id="40" idx="2"/>
            </p:cNvCxnSpPr>
            <p:nvPr/>
          </p:nvCxnSpPr>
          <p:spPr>
            <a:xfrm flipH="1">
              <a:off x="2877733" y="3883869"/>
              <a:ext cx="1520380" cy="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3" name="Oval 42"/>
            <p:cNvSpPr/>
            <p:nvPr/>
          </p:nvSpPr>
          <p:spPr>
            <a:xfrm>
              <a:off x="3714544" y="4088007"/>
              <a:ext cx="216024" cy="209152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sz="2400"/>
            </a:p>
          </p:txBody>
        </p:sp>
        <p:sp>
          <p:nvSpPr>
            <p:cNvPr id="44" name="Oval 43"/>
            <p:cNvSpPr/>
            <p:nvPr/>
          </p:nvSpPr>
          <p:spPr>
            <a:xfrm>
              <a:off x="5106998" y="4082992"/>
              <a:ext cx="216024" cy="209152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sz="2400"/>
            </a:p>
          </p:txBody>
        </p:sp>
        <p:cxnSp>
          <p:nvCxnSpPr>
            <p:cNvPr id="45" name="Straight Arrow Connector 44"/>
            <p:cNvCxnSpPr>
              <a:stCxn id="44" idx="2"/>
              <a:endCxn id="43" idx="6"/>
            </p:cNvCxnSpPr>
            <p:nvPr/>
          </p:nvCxnSpPr>
          <p:spPr>
            <a:xfrm flipH="1">
              <a:off x="3930568" y="4187568"/>
              <a:ext cx="1176430" cy="5015"/>
            </a:xfrm>
            <a:prstGeom prst="straightConnector1">
              <a:avLst/>
            </a:prstGeom>
            <a:ln w="28575">
              <a:solidFill>
                <a:srgbClr val="0000FF"/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10" name="Straight Connector 9"/>
          <p:cNvCxnSpPr/>
          <p:nvPr/>
        </p:nvCxnSpPr>
        <p:spPr>
          <a:xfrm>
            <a:off x="3287688" y="3789040"/>
            <a:ext cx="547260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V="1">
            <a:off x="4871864" y="3645024"/>
            <a:ext cx="0" cy="1440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flipV="1">
            <a:off x="6312024" y="3645024"/>
            <a:ext cx="0" cy="1440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flipV="1">
            <a:off x="7824192" y="3645024"/>
            <a:ext cx="0" cy="1440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0642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775520" y="266079"/>
                <a:ext cx="8880533" cy="110799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600" dirty="0"/>
                  <a:t>Solve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6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66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66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6600" i="1">
                        <a:latin typeface="Cambria Math" panose="02040503050406030204" pitchFamily="18" charset="0"/>
                      </a:rPr>
                      <m:t>+2</m:t>
                    </m:r>
                    <m:r>
                      <a:rPr lang="en-GB" sz="66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6600" i="1">
                        <a:latin typeface="Cambria Math" panose="02040503050406030204" pitchFamily="18" charset="0"/>
                      </a:rPr>
                      <m:t>−15&gt;0</m:t>
                    </m:r>
                  </m:oMath>
                </a14:m>
                <a:endParaRPr lang="en-GB" sz="4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5520" y="266079"/>
                <a:ext cx="8880533" cy="1107996"/>
              </a:xfrm>
              <a:prstGeom prst="rect">
                <a:avLst/>
              </a:prstGeom>
              <a:blipFill>
                <a:blip r:embed="rId2"/>
                <a:stretch>
                  <a:fillRect l="-664" t="-10145" b="-3091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3597392" y="1608372"/>
            <a:ext cx="4982838" cy="76944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Sketch and Reason</a:t>
            </a:r>
          </a:p>
        </p:txBody>
      </p:sp>
      <p:grpSp>
        <p:nvGrpSpPr>
          <p:cNvPr id="39" name="Group 38"/>
          <p:cNvGrpSpPr/>
          <p:nvPr/>
        </p:nvGrpSpPr>
        <p:grpSpPr>
          <a:xfrm>
            <a:off x="3503712" y="2348880"/>
            <a:ext cx="6012172" cy="3446976"/>
            <a:chOff x="755576" y="3333651"/>
            <a:chExt cx="3236168" cy="2130560"/>
          </a:xfrm>
        </p:grpSpPr>
        <p:cxnSp>
          <p:nvCxnSpPr>
            <p:cNvPr id="11" name="Straight Arrow Connector 10"/>
            <p:cNvCxnSpPr/>
            <p:nvPr/>
          </p:nvCxnSpPr>
          <p:spPr>
            <a:xfrm>
              <a:off x="755576" y="4941168"/>
              <a:ext cx="3024336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/>
            <p:nvPr/>
          </p:nvCxnSpPr>
          <p:spPr>
            <a:xfrm flipV="1">
              <a:off x="2267744" y="3666232"/>
              <a:ext cx="0" cy="179797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/>
                <p:cNvSpPr txBox="1"/>
                <p:nvPr/>
              </p:nvSpPr>
              <p:spPr>
                <a:xfrm>
                  <a:off x="3703712" y="4740064"/>
                  <a:ext cx="288032" cy="28535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15" name="TextBox 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03712" y="4740064"/>
                  <a:ext cx="288032" cy="285353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/>
                <p:cNvSpPr txBox="1"/>
                <p:nvPr/>
              </p:nvSpPr>
              <p:spPr>
                <a:xfrm>
                  <a:off x="2123728" y="3333651"/>
                  <a:ext cx="288032" cy="28535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16" name="TextBox 1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23728" y="3333651"/>
                  <a:ext cx="288032" cy="285353"/>
                </a:xfrm>
                <a:prstGeom prst="rect">
                  <a:avLst/>
                </a:prstGeom>
                <a:blipFill>
                  <a:blip r:embed="rId4"/>
                  <a:stretch>
                    <a:fillRect b="-10526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7" name="Freeform: Shape 16"/>
            <p:cNvSpPr/>
            <p:nvPr/>
          </p:nvSpPr>
          <p:spPr>
            <a:xfrm>
              <a:off x="876300" y="3962400"/>
              <a:ext cx="2171700" cy="1435103"/>
            </a:xfrm>
            <a:custGeom>
              <a:avLst/>
              <a:gdLst>
                <a:gd name="connsiteX0" fmla="*/ 0 w 2070100"/>
                <a:gd name="connsiteY0" fmla="*/ 0 h 1727203"/>
                <a:gd name="connsiteX1" fmla="*/ 1066800 w 2070100"/>
                <a:gd name="connsiteY1" fmla="*/ 1727200 h 1727203"/>
                <a:gd name="connsiteX2" fmla="*/ 2070100 w 2070100"/>
                <a:gd name="connsiteY2" fmla="*/ 12700 h 17272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70100" h="1727203">
                  <a:moveTo>
                    <a:pt x="0" y="0"/>
                  </a:moveTo>
                  <a:cubicBezTo>
                    <a:pt x="360891" y="862541"/>
                    <a:pt x="721783" y="1725083"/>
                    <a:pt x="1066800" y="1727200"/>
                  </a:cubicBezTo>
                  <a:cubicBezTo>
                    <a:pt x="1411817" y="1729317"/>
                    <a:pt x="1740958" y="871008"/>
                    <a:pt x="2070100" y="12700"/>
                  </a:cubicBezTo>
                </a:path>
              </a:pathLst>
            </a:cu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sz="2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/>
                <p:cNvSpPr txBox="1"/>
                <p:nvPr/>
              </p:nvSpPr>
              <p:spPr>
                <a:xfrm>
                  <a:off x="1047057" y="4892464"/>
                  <a:ext cx="486468" cy="2282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i="1">
                            <a:latin typeface="Cambria Math" panose="02040503050406030204" pitchFamily="18" charset="0"/>
                          </a:rPr>
                          <m:t>−5</m:t>
                        </m:r>
                      </m:oMath>
                    </m:oMathPara>
                  </a14:m>
                  <a:endParaRPr lang="en-GB" dirty="0"/>
                </a:p>
              </p:txBody>
            </p:sp>
          </mc:Choice>
          <mc:Fallback xmlns="">
            <p:sp>
              <p:nvSpPr>
                <p:cNvPr id="18" name="TextBox 1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47057" y="4892464"/>
                  <a:ext cx="486468" cy="228282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/>
                <p:cNvSpPr txBox="1"/>
                <p:nvPr/>
              </p:nvSpPr>
              <p:spPr>
                <a:xfrm>
                  <a:off x="2350369" y="4901580"/>
                  <a:ext cx="486468" cy="2282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i="1">
                            <a:latin typeface="Cambria Math" panose="02040503050406030204" pitchFamily="18" charset="0"/>
                          </a:rPr>
                          <m:t>3</m:t>
                        </m:r>
                      </m:oMath>
                    </m:oMathPara>
                  </a14:m>
                  <a:endParaRPr lang="en-GB" dirty="0"/>
                </a:p>
              </p:txBody>
            </p:sp>
          </mc:Choice>
          <mc:Fallback xmlns="">
            <p:sp>
              <p:nvSpPr>
                <p:cNvPr id="19" name="TextBox 1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50369" y="4901580"/>
                  <a:ext cx="486468" cy="228282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3" name="Freeform: Shape 22"/>
          <p:cNvSpPr/>
          <p:nvPr/>
        </p:nvSpPr>
        <p:spPr>
          <a:xfrm>
            <a:off x="3727996" y="3381527"/>
            <a:ext cx="1044041" cy="1571845"/>
          </a:xfrm>
          <a:custGeom>
            <a:avLst/>
            <a:gdLst>
              <a:gd name="connsiteX0" fmla="*/ 561975 w 561975"/>
              <a:gd name="connsiteY0" fmla="*/ 971550 h 971550"/>
              <a:gd name="connsiteX1" fmla="*/ 247650 w 561975"/>
              <a:gd name="connsiteY1" fmla="*/ 466725 h 971550"/>
              <a:gd name="connsiteX2" fmla="*/ 0 w 561975"/>
              <a:gd name="connsiteY2" fmla="*/ 0 h 971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61975" h="971550">
                <a:moveTo>
                  <a:pt x="561975" y="971550"/>
                </a:moveTo>
                <a:cubicBezTo>
                  <a:pt x="451643" y="800100"/>
                  <a:pt x="341312" y="628650"/>
                  <a:pt x="247650" y="466725"/>
                </a:cubicBezTo>
                <a:cubicBezTo>
                  <a:pt x="153988" y="304800"/>
                  <a:pt x="76994" y="152400"/>
                  <a:pt x="0" y="0"/>
                </a:cubicBezTo>
              </a:path>
            </a:pathLst>
          </a:custGeom>
          <a:ln w="762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4" name="Freeform: Shape 23"/>
          <p:cNvSpPr/>
          <p:nvPr/>
        </p:nvSpPr>
        <p:spPr>
          <a:xfrm flipH="1">
            <a:off x="6789835" y="3375116"/>
            <a:ext cx="1044041" cy="1571845"/>
          </a:xfrm>
          <a:custGeom>
            <a:avLst/>
            <a:gdLst>
              <a:gd name="connsiteX0" fmla="*/ 561975 w 561975"/>
              <a:gd name="connsiteY0" fmla="*/ 971550 h 971550"/>
              <a:gd name="connsiteX1" fmla="*/ 247650 w 561975"/>
              <a:gd name="connsiteY1" fmla="*/ 466725 h 971550"/>
              <a:gd name="connsiteX2" fmla="*/ 0 w 561975"/>
              <a:gd name="connsiteY2" fmla="*/ 0 h 971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61975" h="971550">
                <a:moveTo>
                  <a:pt x="561975" y="971550"/>
                </a:moveTo>
                <a:cubicBezTo>
                  <a:pt x="451643" y="800100"/>
                  <a:pt x="341312" y="628650"/>
                  <a:pt x="247650" y="466725"/>
                </a:cubicBezTo>
                <a:cubicBezTo>
                  <a:pt x="153988" y="304800"/>
                  <a:pt x="76994" y="152400"/>
                  <a:pt x="0" y="0"/>
                </a:cubicBezTo>
              </a:path>
            </a:pathLst>
          </a:custGeom>
          <a:ln w="762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2278433" y="3880692"/>
                <a:ext cx="186970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3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&lt;−</m:t>
                      </m:r>
                      <m:r>
                        <a:rPr lang="en-GB" sz="3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en-GB" sz="36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8433" y="3880692"/>
                <a:ext cx="1869704" cy="6463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7388586" y="3991765"/>
                <a:ext cx="150491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3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en-GB" sz="3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en-GB" sz="36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8586" y="3991765"/>
                <a:ext cx="1504918" cy="6463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3755608" y="5845237"/>
                <a:ext cx="504479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&lt;−</m:t>
                      </m:r>
                      <m:r>
                        <a:rPr lang="en-GB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GB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4800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𝑎𝑛𝑑</m:t>
                      </m:r>
                      <m:r>
                        <a:rPr lang="en-GB" sz="48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48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48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en-GB" sz="48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en-GB" sz="4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5608" y="5845237"/>
                <a:ext cx="5044796" cy="83099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8342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3" grpId="0" animBg="1"/>
      <p:bldP spid="24" grpId="0" animBg="1"/>
      <p:bldP spid="25" grpId="0"/>
      <p:bldP spid="29" grpId="0"/>
      <p:bldP spid="3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861746" y="316449"/>
                <a:ext cx="8900556" cy="110799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600" dirty="0"/>
                  <a:t>Solve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6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66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66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6600" i="1">
                        <a:latin typeface="Cambria Math" panose="02040503050406030204" pitchFamily="18" charset="0"/>
                      </a:rPr>
                      <m:t>+2</m:t>
                    </m:r>
                    <m:r>
                      <a:rPr lang="en-GB" sz="66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6600" i="1">
                        <a:latin typeface="Cambria Math" panose="02040503050406030204" pitchFamily="18" charset="0"/>
                      </a:rPr>
                      <m:t>−15≤0</m:t>
                    </m:r>
                  </m:oMath>
                </a14:m>
                <a:endParaRPr lang="en-GB" sz="4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1746" y="316449"/>
                <a:ext cx="8900556" cy="1107996"/>
              </a:xfrm>
              <a:prstGeom prst="rect">
                <a:avLst/>
              </a:prstGeom>
              <a:blipFill>
                <a:blip r:embed="rId2"/>
                <a:stretch>
                  <a:fillRect l="-463" t="-10096" b="-3028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" name="Group 10"/>
          <p:cNvGrpSpPr/>
          <p:nvPr/>
        </p:nvGrpSpPr>
        <p:grpSpPr>
          <a:xfrm>
            <a:off x="3316511" y="1412776"/>
            <a:ext cx="6595913" cy="4027861"/>
            <a:chOff x="755576" y="3464211"/>
            <a:chExt cx="3293690" cy="2000000"/>
          </a:xfrm>
        </p:grpSpPr>
        <p:cxnSp>
          <p:nvCxnSpPr>
            <p:cNvPr id="12" name="Straight Arrow Connector 11"/>
            <p:cNvCxnSpPr/>
            <p:nvPr/>
          </p:nvCxnSpPr>
          <p:spPr>
            <a:xfrm>
              <a:off x="755576" y="4941168"/>
              <a:ext cx="3024336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/>
            <p:nvPr/>
          </p:nvCxnSpPr>
          <p:spPr>
            <a:xfrm flipV="1">
              <a:off x="2267744" y="3666232"/>
              <a:ext cx="0" cy="179797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/>
                <p:cNvSpPr txBox="1"/>
                <p:nvPr/>
              </p:nvSpPr>
              <p:spPr>
                <a:xfrm>
                  <a:off x="3761234" y="4840900"/>
                  <a:ext cx="288032" cy="25980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 xmlns="">
            <p:sp>
              <p:nvSpPr>
                <p:cNvPr id="14" name="TextBox 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61234" y="4840900"/>
                  <a:ext cx="288032" cy="259800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/>
                <p:cNvSpPr txBox="1"/>
                <p:nvPr/>
              </p:nvSpPr>
              <p:spPr>
                <a:xfrm>
                  <a:off x="2255663" y="3464211"/>
                  <a:ext cx="288032" cy="25980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 xmlns="">
            <p:sp>
              <p:nvSpPr>
                <p:cNvPr id="15" name="TextBox 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55663" y="3464211"/>
                  <a:ext cx="288032" cy="259800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6" name="Freeform: Shape 15"/>
            <p:cNvSpPr/>
            <p:nvPr/>
          </p:nvSpPr>
          <p:spPr>
            <a:xfrm>
              <a:off x="876300" y="3962400"/>
              <a:ext cx="2171700" cy="1435103"/>
            </a:xfrm>
            <a:custGeom>
              <a:avLst/>
              <a:gdLst>
                <a:gd name="connsiteX0" fmla="*/ 0 w 2070100"/>
                <a:gd name="connsiteY0" fmla="*/ 0 h 1727203"/>
                <a:gd name="connsiteX1" fmla="*/ 1066800 w 2070100"/>
                <a:gd name="connsiteY1" fmla="*/ 1727200 h 1727203"/>
                <a:gd name="connsiteX2" fmla="*/ 2070100 w 2070100"/>
                <a:gd name="connsiteY2" fmla="*/ 12700 h 17272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70100" h="1727203">
                  <a:moveTo>
                    <a:pt x="0" y="0"/>
                  </a:moveTo>
                  <a:cubicBezTo>
                    <a:pt x="360891" y="862541"/>
                    <a:pt x="721783" y="1725083"/>
                    <a:pt x="1066800" y="1727200"/>
                  </a:cubicBezTo>
                  <a:cubicBezTo>
                    <a:pt x="1411817" y="1729317"/>
                    <a:pt x="1740958" y="871008"/>
                    <a:pt x="2070100" y="12700"/>
                  </a:cubicBezTo>
                </a:path>
              </a:pathLst>
            </a:cu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/>
                <p:cNvSpPr txBox="1"/>
                <p:nvPr/>
              </p:nvSpPr>
              <p:spPr>
                <a:xfrm>
                  <a:off x="1047057" y="4892464"/>
                  <a:ext cx="486468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1400" i="1">
                            <a:latin typeface="Cambria Math" panose="02040503050406030204" pitchFamily="18" charset="0"/>
                          </a:rPr>
                          <m:t>−5</m:t>
                        </m:r>
                      </m:oMath>
                    </m:oMathPara>
                  </a14:m>
                  <a:endParaRPr lang="en-GB" sz="1400" dirty="0"/>
                </a:p>
              </p:txBody>
            </p:sp>
          </mc:Choice>
          <mc:Fallback xmlns="">
            <p:sp>
              <p:nvSpPr>
                <p:cNvPr id="17" name="TextBox 1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47057" y="4892464"/>
                  <a:ext cx="486468" cy="307777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/>
                <p:cNvSpPr txBox="1"/>
                <p:nvPr/>
              </p:nvSpPr>
              <p:spPr>
                <a:xfrm>
                  <a:off x="2350369" y="4901580"/>
                  <a:ext cx="486468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1400" i="1">
                            <a:latin typeface="Cambria Math" panose="02040503050406030204" pitchFamily="18" charset="0"/>
                          </a:rPr>
                          <m:t>3</m:t>
                        </m:r>
                      </m:oMath>
                    </m:oMathPara>
                  </a14:m>
                  <a:endParaRPr lang="en-GB" sz="1400" dirty="0"/>
                </a:p>
              </p:txBody>
            </p:sp>
          </mc:Choice>
          <mc:Fallback xmlns="">
            <p:sp>
              <p:nvSpPr>
                <p:cNvPr id="18" name="TextBox 1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50369" y="4901580"/>
                  <a:ext cx="486468" cy="307777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4" name="Freeform: Shape 23"/>
          <p:cNvSpPr/>
          <p:nvPr/>
        </p:nvSpPr>
        <p:spPr>
          <a:xfrm>
            <a:off x="4628044" y="4359940"/>
            <a:ext cx="2288961" cy="971951"/>
          </a:xfrm>
          <a:custGeom>
            <a:avLst/>
            <a:gdLst>
              <a:gd name="connsiteX0" fmla="*/ 0 w 1143000"/>
              <a:gd name="connsiteY0" fmla="*/ 0 h 482614"/>
              <a:gd name="connsiteX1" fmla="*/ 546100 w 1143000"/>
              <a:gd name="connsiteY1" fmla="*/ 482600 h 482614"/>
              <a:gd name="connsiteX2" fmla="*/ 1143000 w 1143000"/>
              <a:gd name="connsiteY2" fmla="*/ 12700 h 482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3000" h="482614">
                <a:moveTo>
                  <a:pt x="0" y="0"/>
                </a:moveTo>
                <a:cubicBezTo>
                  <a:pt x="177800" y="240241"/>
                  <a:pt x="355600" y="480483"/>
                  <a:pt x="546100" y="482600"/>
                </a:cubicBezTo>
                <a:cubicBezTo>
                  <a:pt x="736600" y="484717"/>
                  <a:pt x="939800" y="248708"/>
                  <a:pt x="1143000" y="12700"/>
                </a:cubicBezTo>
              </a:path>
            </a:pathLst>
          </a:custGeom>
          <a:ln w="76200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3774509" y="5626237"/>
                <a:ext cx="5471439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6000" b="1" i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GB" sz="6000" b="1" i="1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GB" sz="60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6000" b="1" i="1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GB" sz="6000" b="1" i="1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en-GB" sz="60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4509" y="5626237"/>
                <a:ext cx="5471439" cy="101566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26021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3359696" y="1445939"/>
            <a:ext cx="6696744" cy="4130887"/>
            <a:chOff x="755576" y="3378807"/>
            <a:chExt cx="3236168" cy="2122155"/>
          </a:xfrm>
        </p:grpSpPr>
        <p:cxnSp>
          <p:nvCxnSpPr>
            <p:cNvPr id="7" name="Straight Arrow Connector 6"/>
            <p:cNvCxnSpPr/>
            <p:nvPr/>
          </p:nvCxnSpPr>
          <p:spPr>
            <a:xfrm>
              <a:off x="755576" y="4941168"/>
              <a:ext cx="3024336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Straight Arrow Connector 7"/>
            <p:cNvCxnSpPr/>
            <p:nvPr/>
          </p:nvCxnSpPr>
          <p:spPr>
            <a:xfrm flipV="1">
              <a:off x="2836837" y="3702983"/>
              <a:ext cx="0" cy="179797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/>
                <p:cNvSpPr txBox="1"/>
                <p:nvPr/>
              </p:nvSpPr>
              <p:spPr>
                <a:xfrm>
                  <a:off x="3703712" y="4740064"/>
                  <a:ext cx="288032" cy="30041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9" name="TextBox 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03712" y="4740064"/>
                  <a:ext cx="288032" cy="300416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/>
                <p:cNvSpPr txBox="1"/>
                <p:nvPr/>
              </p:nvSpPr>
              <p:spPr>
                <a:xfrm>
                  <a:off x="2688172" y="3378807"/>
                  <a:ext cx="288032" cy="30041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10" name="TextBox 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88172" y="3378807"/>
                  <a:ext cx="288032" cy="300416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1" name="Freeform: Shape 10"/>
            <p:cNvSpPr/>
            <p:nvPr/>
          </p:nvSpPr>
          <p:spPr>
            <a:xfrm>
              <a:off x="1011766" y="3857990"/>
              <a:ext cx="2123805" cy="1483068"/>
            </a:xfrm>
            <a:custGeom>
              <a:avLst/>
              <a:gdLst>
                <a:gd name="connsiteX0" fmla="*/ 0 w 2070100"/>
                <a:gd name="connsiteY0" fmla="*/ 0 h 1727203"/>
                <a:gd name="connsiteX1" fmla="*/ 1066800 w 2070100"/>
                <a:gd name="connsiteY1" fmla="*/ 1727200 h 1727203"/>
                <a:gd name="connsiteX2" fmla="*/ 2070100 w 2070100"/>
                <a:gd name="connsiteY2" fmla="*/ 12700 h 17272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70100" h="1727203">
                  <a:moveTo>
                    <a:pt x="0" y="0"/>
                  </a:moveTo>
                  <a:cubicBezTo>
                    <a:pt x="360891" y="862541"/>
                    <a:pt x="721783" y="1725083"/>
                    <a:pt x="1066800" y="1727200"/>
                  </a:cubicBezTo>
                  <a:cubicBezTo>
                    <a:pt x="1411817" y="1729317"/>
                    <a:pt x="1740958" y="871008"/>
                    <a:pt x="2070100" y="12700"/>
                  </a:cubicBezTo>
                </a:path>
              </a:pathLst>
            </a:cu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sz="32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/>
                <p:cNvSpPr txBox="1"/>
                <p:nvPr/>
              </p:nvSpPr>
              <p:spPr>
                <a:xfrm>
                  <a:off x="1218507" y="4911514"/>
                  <a:ext cx="486468" cy="30041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−4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12" name="TextBox 1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18507" y="4911514"/>
                  <a:ext cx="486468" cy="300416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/>
                <p:cNvSpPr txBox="1"/>
                <p:nvPr/>
              </p:nvSpPr>
              <p:spPr>
                <a:xfrm>
                  <a:off x="2388469" y="4895230"/>
                  <a:ext cx="486468" cy="30041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−1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13" name="TextBox 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88469" y="4895230"/>
                  <a:ext cx="486468" cy="300416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5" name="Freeform: Shape 14"/>
          <p:cNvSpPr/>
          <p:nvPr/>
        </p:nvSpPr>
        <p:spPr>
          <a:xfrm>
            <a:off x="3892933" y="2378696"/>
            <a:ext cx="1224240" cy="2085508"/>
          </a:xfrm>
          <a:custGeom>
            <a:avLst/>
            <a:gdLst>
              <a:gd name="connsiteX0" fmla="*/ 561975 w 561975"/>
              <a:gd name="connsiteY0" fmla="*/ 971550 h 971550"/>
              <a:gd name="connsiteX1" fmla="*/ 247650 w 561975"/>
              <a:gd name="connsiteY1" fmla="*/ 466725 h 971550"/>
              <a:gd name="connsiteX2" fmla="*/ 0 w 561975"/>
              <a:gd name="connsiteY2" fmla="*/ 0 h 971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61975" h="971550">
                <a:moveTo>
                  <a:pt x="561975" y="971550"/>
                </a:moveTo>
                <a:cubicBezTo>
                  <a:pt x="451643" y="800100"/>
                  <a:pt x="341312" y="628650"/>
                  <a:pt x="247650" y="466725"/>
                </a:cubicBezTo>
                <a:cubicBezTo>
                  <a:pt x="153988" y="304800"/>
                  <a:pt x="76994" y="152400"/>
                  <a:pt x="0" y="0"/>
                </a:cubicBezTo>
              </a:path>
            </a:pathLst>
          </a:custGeom>
          <a:ln w="762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sz="3200">
              <a:solidFill>
                <a:srgbClr val="FF0000"/>
              </a:solidFill>
            </a:endParaRPr>
          </a:p>
        </p:txBody>
      </p:sp>
      <p:sp>
        <p:nvSpPr>
          <p:cNvPr id="16" name="Freeform: Shape 15"/>
          <p:cNvSpPr/>
          <p:nvPr/>
        </p:nvSpPr>
        <p:spPr>
          <a:xfrm flipH="1">
            <a:off x="7107758" y="2488565"/>
            <a:ext cx="1176964" cy="1989899"/>
          </a:xfrm>
          <a:custGeom>
            <a:avLst/>
            <a:gdLst>
              <a:gd name="connsiteX0" fmla="*/ 561975 w 561975"/>
              <a:gd name="connsiteY0" fmla="*/ 971550 h 971550"/>
              <a:gd name="connsiteX1" fmla="*/ 247650 w 561975"/>
              <a:gd name="connsiteY1" fmla="*/ 466725 h 971550"/>
              <a:gd name="connsiteX2" fmla="*/ 0 w 561975"/>
              <a:gd name="connsiteY2" fmla="*/ 0 h 971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61975" h="971550">
                <a:moveTo>
                  <a:pt x="561975" y="971550"/>
                </a:moveTo>
                <a:cubicBezTo>
                  <a:pt x="451643" y="800100"/>
                  <a:pt x="341312" y="628650"/>
                  <a:pt x="247650" y="466725"/>
                </a:cubicBezTo>
                <a:cubicBezTo>
                  <a:pt x="153988" y="304800"/>
                  <a:pt x="76994" y="152400"/>
                  <a:pt x="0" y="0"/>
                </a:cubicBezTo>
              </a:path>
            </a:pathLst>
          </a:custGeom>
          <a:ln w="762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sz="320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3503712" y="5667624"/>
                <a:ext cx="6348323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6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GB" sz="6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≤−</m:t>
                    </m:r>
                    <m:r>
                      <a:rPr lang="en-GB" sz="6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𝟒</m:t>
                    </m:r>
                  </m:oMath>
                </a14:m>
                <a:r>
                  <a:rPr lang="en-GB" sz="6000" b="1" dirty="0">
                    <a:solidFill>
                      <a:schemeClr val="tx1"/>
                    </a:solidFill>
                  </a:rPr>
                  <a:t> </a:t>
                </a:r>
                <a:r>
                  <a:rPr lang="en-GB" sz="6000" dirty="0">
                    <a:solidFill>
                      <a:schemeClr val="tx1"/>
                    </a:solidFill>
                  </a:rPr>
                  <a:t>or</a:t>
                </a:r>
                <a:r>
                  <a:rPr lang="en-GB" sz="6000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6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GB" sz="6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≥−</m:t>
                    </m:r>
                    <m:r>
                      <a:rPr lang="en-GB" sz="6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en-GB" sz="6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3712" y="5667624"/>
                <a:ext cx="6348323" cy="1015663"/>
              </a:xfrm>
              <a:prstGeom prst="rect">
                <a:avLst/>
              </a:prstGeom>
              <a:blipFill>
                <a:blip r:embed="rId6"/>
                <a:stretch>
                  <a:fillRect t="-18675" b="-4036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50D7BA3E-DEFE-E3A7-7FB0-8BD185F8B9C5}"/>
                  </a:ext>
                </a:extLst>
              </p:cNvPr>
              <p:cNvSpPr txBox="1"/>
              <p:nvPr/>
            </p:nvSpPr>
            <p:spPr>
              <a:xfrm>
                <a:off x="2063552" y="327338"/>
                <a:ext cx="8280920" cy="113101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600" dirty="0"/>
                  <a:t>Solve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6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6600" b="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6600" b="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6600" b="0" i="1">
                        <a:latin typeface="Cambria Math" panose="02040503050406030204" pitchFamily="18" charset="0"/>
                      </a:rPr>
                      <m:t>+5</m:t>
                    </m:r>
                    <m:r>
                      <a:rPr lang="en-GB" sz="6600" b="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6600" b="0" i="1">
                        <a:latin typeface="Cambria Math" panose="02040503050406030204" pitchFamily="18" charset="0"/>
                      </a:rPr>
                      <m:t>≥−4</m:t>
                    </m:r>
                  </m:oMath>
                </a14:m>
                <a:endParaRPr lang="en-GB" sz="6600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50D7BA3E-DEFE-E3A7-7FB0-8BD185F8B9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3552" y="327338"/>
                <a:ext cx="8280920" cy="1131015"/>
              </a:xfrm>
              <a:prstGeom prst="rect">
                <a:avLst/>
              </a:prstGeom>
              <a:blipFill>
                <a:blip r:embed="rId7"/>
                <a:stretch>
                  <a:fillRect t="-9953" b="-28436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33996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19650</TotalTime>
  <Words>365</Words>
  <Application>Microsoft Office PowerPoint</Application>
  <PresentationFormat>Widescreen</PresentationFormat>
  <Paragraphs>85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729</cp:revision>
  <dcterms:created xsi:type="dcterms:W3CDTF">2013-02-28T07:36:55Z</dcterms:created>
  <dcterms:modified xsi:type="dcterms:W3CDTF">2023-09-25T12:21:24Z</dcterms:modified>
</cp:coreProperties>
</file>