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528" r:id="rId2"/>
    <p:sldId id="519" r:id="rId3"/>
    <p:sldId id="525" r:id="rId4"/>
    <p:sldId id="530" r:id="rId5"/>
    <p:sldId id="526" r:id="rId6"/>
    <p:sldId id="527" r:id="rId7"/>
    <p:sldId id="523" r:id="rId8"/>
    <p:sldId id="533" r:id="rId9"/>
    <p:sldId id="534" r:id="rId10"/>
    <p:sldId id="536" r:id="rId11"/>
    <p:sldId id="53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DCD"/>
    <a:srgbClr val="FF00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E68467-0BF3-4E5F-9253-A8F83C50F760}" v="418" dt="2024-01-25T07:07:51.5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0" autoAdjust="0"/>
    <p:restoredTop sz="88534" autoAdjust="0"/>
  </p:normalViewPr>
  <p:slideViewPr>
    <p:cSldViewPr>
      <p:cViewPr varScale="1">
        <p:scale>
          <a:sx n="74" d="100"/>
          <a:sy n="74" d="100"/>
        </p:scale>
        <p:origin x="66" y="46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21E68467-0BF3-4E5F-9253-A8F83C50F760}"/>
    <pc:docChg chg="undo custSel addSld delSld modSld modMainMaster modNotesMaster">
      <pc:chgData name="Stewart Gale" userId="3647ddd2-6040-41ae-a96d-232c23482af8" providerId="ADAL" clId="{21E68467-0BF3-4E5F-9253-A8F83C50F760}" dt="2024-01-25T07:07:51.507" v="867" actId="20577"/>
      <pc:docMkLst>
        <pc:docMk/>
      </pc:docMkLst>
      <pc:sldChg chg="addSp delSp modSp mod delAnim modAnim">
        <pc:chgData name="Stewart Gale" userId="3647ddd2-6040-41ae-a96d-232c23482af8" providerId="ADAL" clId="{21E68467-0BF3-4E5F-9253-A8F83C50F760}" dt="2024-01-25T03:33:16.158" v="468" actId="1076"/>
        <pc:sldMkLst>
          <pc:docMk/>
          <pc:sldMk cId="2862742301" sldId="519"/>
        </pc:sldMkLst>
        <pc:spChg chg="add del mod">
          <ac:chgData name="Stewart Gale" userId="3647ddd2-6040-41ae-a96d-232c23482af8" providerId="ADAL" clId="{21E68467-0BF3-4E5F-9253-A8F83C50F760}" dt="2024-01-25T03:29:37.579" v="407" actId="21"/>
          <ac:spMkLst>
            <pc:docMk/>
            <pc:sldMk cId="2862742301" sldId="519"/>
            <ac:spMk id="2" creationId="{AA29A6F7-962B-792F-B3E3-9D87E66D306A}"/>
          </ac:spMkLst>
        </pc:spChg>
        <pc:spChg chg="del mod topLvl">
          <ac:chgData name="Stewart Gale" userId="3647ddd2-6040-41ae-a96d-232c23482af8" providerId="ADAL" clId="{21E68467-0BF3-4E5F-9253-A8F83C50F760}" dt="2024-01-25T03:32:23.802" v="452" actId="478"/>
          <ac:spMkLst>
            <pc:docMk/>
            <pc:sldMk cId="2862742301" sldId="519"/>
            <ac:spMk id="3" creationId="{00000000-0000-0000-0000-000000000000}"/>
          </ac:spMkLst>
        </pc:spChg>
        <pc:spChg chg="mod">
          <ac:chgData name="Stewart Gale" userId="3647ddd2-6040-41ae-a96d-232c23482af8" providerId="ADAL" clId="{21E68467-0BF3-4E5F-9253-A8F83C50F760}" dt="2024-01-25T03:32:59.795" v="463" actId="20577"/>
          <ac:spMkLst>
            <pc:docMk/>
            <pc:sldMk cId="2862742301" sldId="519"/>
            <ac:spMk id="5" creationId="{00000000-0000-0000-0000-000000000000}"/>
          </ac:spMkLst>
        </pc:spChg>
        <pc:spChg chg="add mod">
          <ac:chgData name="Stewart Gale" userId="3647ddd2-6040-41ae-a96d-232c23482af8" providerId="ADAL" clId="{21E68467-0BF3-4E5F-9253-A8F83C50F760}" dt="2024-01-25T03:33:10.090" v="467" actId="1076"/>
          <ac:spMkLst>
            <pc:docMk/>
            <pc:sldMk cId="2862742301" sldId="519"/>
            <ac:spMk id="6" creationId="{CF552EA3-5793-3132-D17E-DA3DBD9AB24D}"/>
          </ac:spMkLst>
        </pc:spChg>
        <pc:spChg chg="add del mod">
          <ac:chgData name="Stewart Gale" userId="3647ddd2-6040-41ae-a96d-232c23482af8" providerId="ADAL" clId="{21E68467-0BF3-4E5F-9253-A8F83C50F760}" dt="2024-01-25T03:33:16.158" v="468" actId="1076"/>
          <ac:spMkLst>
            <pc:docMk/>
            <pc:sldMk cId="2862742301" sldId="519"/>
            <ac:spMk id="12" creationId="{00000000-0000-0000-0000-000000000000}"/>
          </ac:spMkLst>
        </pc:spChg>
        <pc:spChg chg="del mod">
          <ac:chgData name="Stewart Gale" userId="3647ddd2-6040-41ae-a96d-232c23482af8" providerId="ADAL" clId="{21E68467-0BF3-4E5F-9253-A8F83C50F760}" dt="2023-09-23T07:15:01.985" v="12" actId="478"/>
          <ac:spMkLst>
            <pc:docMk/>
            <pc:sldMk cId="2862742301" sldId="519"/>
            <ac:spMk id="13" creationId="{00000000-0000-0000-0000-000000000000}"/>
          </ac:spMkLst>
        </pc:spChg>
        <pc:grpChg chg="del mod">
          <ac:chgData name="Stewart Gale" userId="3647ddd2-6040-41ae-a96d-232c23482af8" providerId="ADAL" clId="{21E68467-0BF3-4E5F-9253-A8F83C50F760}" dt="2023-09-23T07:14:57.927" v="11" actId="478"/>
          <ac:grpSpMkLst>
            <pc:docMk/>
            <pc:sldMk cId="2862742301" sldId="519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21E68467-0BF3-4E5F-9253-A8F83C50F760}" dt="2023-09-23T07:14:57.927" v="11" actId="478"/>
          <ac:cxnSpMkLst>
            <pc:docMk/>
            <pc:sldMk cId="2862742301" sldId="519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21E68467-0BF3-4E5F-9253-A8F83C50F760}" dt="2024-01-25T07:05:32.397" v="854" actId="1076"/>
        <pc:sldMkLst>
          <pc:docMk/>
          <pc:sldMk cId="3112395971" sldId="523"/>
        </pc:sldMkLst>
        <pc:spChg chg="add mod">
          <ac:chgData name="Stewart Gale" userId="3647ddd2-6040-41ae-a96d-232c23482af8" providerId="ADAL" clId="{21E68467-0BF3-4E5F-9253-A8F83C50F760}" dt="2024-01-25T07:05:30.984" v="853" actId="1076"/>
          <ac:spMkLst>
            <pc:docMk/>
            <pc:sldMk cId="3112395971" sldId="523"/>
            <ac:spMk id="2" creationId="{AE956D3A-81C5-80FE-F441-5713BAE8ED01}"/>
          </ac:spMkLst>
        </pc:spChg>
        <pc:spChg chg="add mod">
          <ac:chgData name="Stewart Gale" userId="3647ddd2-6040-41ae-a96d-232c23482af8" providerId="ADAL" clId="{21E68467-0BF3-4E5F-9253-A8F83C50F760}" dt="2024-01-25T07:05:32.397" v="854" actId="1076"/>
          <ac:spMkLst>
            <pc:docMk/>
            <pc:sldMk cId="3112395971" sldId="523"/>
            <ac:spMk id="3" creationId="{88FB0187-9FB1-DB63-7F5F-38255A720DBA}"/>
          </ac:spMkLst>
        </pc:spChg>
        <pc:spChg chg="mod">
          <ac:chgData name="Stewart Gale" userId="3647ddd2-6040-41ae-a96d-232c23482af8" providerId="ADAL" clId="{21E68467-0BF3-4E5F-9253-A8F83C50F760}" dt="2023-09-23T05:14:45.194" v="0"/>
          <ac:spMkLst>
            <pc:docMk/>
            <pc:sldMk cId="3112395971" sldId="523"/>
            <ac:spMk id="4" creationId="{00000000-0000-0000-0000-000000000000}"/>
          </ac:spMkLst>
        </pc:spChg>
        <pc:grpChg chg="del mod">
          <ac:chgData name="Stewart Gale" userId="3647ddd2-6040-41ae-a96d-232c23482af8" providerId="ADAL" clId="{21E68467-0BF3-4E5F-9253-A8F83C50F760}" dt="2023-09-23T07:25:16.340" v="161" actId="478"/>
          <ac:grpSpMkLst>
            <pc:docMk/>
            <pc:sldMk cId="3112395971" sldId="523"/>
            <ac:grpSpMk id="3" creationId="{00000000-0000-0000-0000-000000000000}"/>
          </ac:grpSpMkLst>
        </pc:grpChg>
        <pc:picChg chg="del mod">
          <ac:chgData name="Stewart Gale" userId="3647ddd2-6040-41ae-a96d-232c23482af8" providerId="ADAL" clId="{21E68467-0BF3-4E5F-9253-A8F83C50F760}" dt="2023-09-23T07:25:35.743" v="166" actId="478"/>
          <ac:picMkLst>
            <pc:docMk/>
            <pc:sldMk cId="3112395971" sldId="523"/>
            <ac:picMk id="2" creationId="{00000000-0000-0000-0000-000000000000}"/>
          </ac:picMkLst>
        </pc:picChg>
        <pc:picChg chg="add mod">
          <ac:chgData name="Stewart Gale" userId="3647ddd2-6040-41ae-a96d-232c23482af8" providerId="ADAL" clId="{21E68467-0BF3-4E5F-9253-A8F83C50F760}" dt="2024-01-25T07:05:28.237" v="851" actId="1076"/>
          <ac:picMkLst>
            <pc:docMk/>
            <pc:sldMk cId="3112395971" sldId="523"/>
            <ac:picMk id="4" creationId="{4914EBFD-BA61-E5A3-3F2E-5E32507D286C}"/>
          </ac:picMkLst>
        </pc:picChg>
        <pc:picChg chg="add del mod modCrop">
          <ac:chgData name="Stewart Gale" userId="3647ddd2-6040-41ae-a96d-232c23482af8" providerId="ADAL" clId="{21E68467-0BF3-4E5F-9253-A8F83C50F760}" dt="2023-09-23T07:26:29.831" v="186" actId="21"/>
          <ac:picMkLst>
            <pc:docMk/>
            <pc:sldMk cId="3112395971" sldId="523"/>
            <ac:picMk id="6" creationId="{3C144E6D-E6CC-43B7-CDF1-4B96E9B65A29}"/>
          </ac:picMkLst>
        </pc:picChg>
        <pc:picChg chg="del mod modCrop">
          <ac:chgData name="Stewart Gale" userId="3647ddd2-6040-41ae-a96d-232c23482af8" providerId="ADAL" clId="{21E68467-0BF3-4E5F-9253-A8F83C50F760}" dt="2024-01-25T07:05:19.187" v="848" actId="478"/>
          <ac:picMkLst>
            <pc:docMk/>
            <pc:sldMk cId="3112395971" sldId="523"/>
            <ac:picMk id="7" creationId="{00000000-0000-0000-0000-000000000000}"/>
          </ac:picMkLst>
        </pc:picChg>
        <pc:picChg chg="del mod modCrop">
          <ac:chgData name="Stewart Gale" userId="3647ddd2-6040-41ae-a96d-232c23482af8" providerId="ADAL" clId="{21E68467-0BF3-4E5F-9253-A8F83C50F760}" dt="2024-01-25T05:42:52.862" v="591" actId="478"/>
          <ac:picMkLst>
            <pc:docMk/>
            <pc:sldMk cId="3112395971" sldId="523"/>
            <ac:picMk id="8" creationId="{00000000-0000-0000-0000-000000000000}"/>
          </ac:picMkLst>
        </pc:picChg>
        <pc:picChg chg="add del mod modCrop">
          <ac:chgData name="Stewart Gale" userId="3647ddd2-6040-41ae-a96d-232c23482af8" providerId="ADAL" clId="{21E68467-0BF3-4E5F-9253-A8F83C50F760}" dt="2024-01-25T05:43:13.113" v="612" actId="478"/>
          <ac:picMkLst>
            <pc:docMk/>
            <pc:sldMk cId="3112395971" sldId="523"/>
            <ac:picMk id="9" creationId="{48BEFE62-8B21-424F-89C6-06FF0A99994D}"/>
          </ac:picMkLst>
        </pc:picChg>
        <pc:cxnChg chg="mod">
          <ac:chgData name="Stewart Gale" userId="3647ddd2-6040-41ae-a96d-232c23482af8" providerId="ADAL" clId="{21E68467-0BF3-4E5F-9253-A8F83C50F760}" dt="2023-09-23T05:14:45.194" v="0"/>
          <ac:cxnSpMkLst>
            <pc:docMk/>
            <pc:sldMk cId="3112395971" sldId="523"/>
            <ac:cxnSpMk id="5" creationId="{00000000-0000-0000-0000-000000000000}"/>
          </ac:cxnSpMkLst>
        </pc:cxnChg>
      </pc:sldChg>
      <pc:sldChg chg="addSp delSp modSp del mod delAnim">
        <pc:chgData name="Stewart Gale" userId="3647ddd2-6040-41ae-a96d-232c23482af8" providerId="ADAL" clId="{21E68467-0BF3-4E5F-9253-A8F83C50F760}" dt="2023-09-23T07:36:57.748" v="403" actId="47"/>
        <pc:sldMkLst>
          <pc:docMk/>
          <pc:sldMk cId="459452882" sldId="524"/>
        </pc:sldMkLst>
        <pc:spChg chg="mod">
          <ac:chgData name="Stewart Gale" userId="3647ddd2-6040-41ae-a96d-232c23482af8" providerId="ADAL" clId="{21E68467-0BF3-4E5F-9253-A8F83C50F760}" dt="2023-09-23T05:14:45.194" v="0"/>
          <ac:spMkLst>
            <pc:docMk/>
            <pc:sldMk cId="459452882" sldId="524"/>
            <ac:spMk id="3" creationId="{00000000-0000-0000-0000-000000000000}"/>
          </ac:spMkLst>
        </pc:spChg>
        <pc:spChg chg="mod">
          <ac:chgData name="Stewart Gale" userId="3647ddd2-6040-41ae-a96d-232c23482af8" providerId="ADAL" clId="{21E68467-0BF3-4E5F-9253-A8F83C50F760}" dt="2023-09-23T05:14:45.194" v="0"/>
          <ac:spMkLst>
            <pc:docMk/>
            <pc:sldMk cId="459452882" sldId="524"/>
            <ac:spMk id="5" creationId="{00000000-0000-0000-0000-000000000000}"/>
          </ac:spMkLst>
        </pc:spChg>
        <pc:spChg chg="mod">
          <ac:chgData name="Stewart Gale" userId="3647ddd2-6040-41ae-a96d-232c23482af8" providerId="ADAL" clId="{21E68467-0BF3-4E5F-9253-A8F83C50F760}" dt="2023-09-23T05:14:45.194" v="0"/>
          <ac:spMkLst>
            <pc:docMk/>
            <pc:sldMk cId="459452882" sldId="524"/>
            <ac:spMk id="6" creationId="{00000000-0000-0000-0000-000000000000}"/>
          </ac:spMkLst>
        </pc:spChg>
        <pc:spChg chg="del mod">
          <ac:chgData name="Stewart Gale" userId="3647ddd2-6040-41ae-a96d-232c23482af8" providerId="ADAL" clId="{21E68467-0BF3-4E5F-9253-A8F83C50F760}" dt="2023-09-23T07:30:18.537" v="259" actId="21"/>
          <ac:spMkLst>
            <pc:docMk/>
            <pc:sldMk cId="459452882" sldId="524"/>
            <ac:spMk id="7" creationId="{00000000-0000-0000-0000-000000000000}"/>
          </ac:spMkLst>
        </pc:spChg>
        <pc:spChg chg="mod">
          <ac:chgData name="Stewart Gale" userId="3647ddd2-6040-41ae-a96d-232c23482af8" providerId="ADAL" clId="{21E68467-0BF3-4E5F-9253-A8F83C50F760}" dt="2023-09-23T05:14:45.194" v="0"/>
          <ac:spMkLst>
            <pc:docMk/>
            <pc:sldMk cId="459452882" sldId="524"/>
            <ac:spMk id="8" creationId="{00000000-0000-0000-0000-000000000000}"/>
          </ac:spMkLst>
        </pc:spChg>
        <pc:spChg chg="mod">
          <ac:chgData name="Stewart Gale" userId="3647ddd2-6040-41ae-a96d-232c23482af8" providerId="ADAL" clId="{21E68467-0BF3-4E5F-9253-A8F83C50F760}" dt="2023-09-23T05:14:45.194" v="0"/>
          <ac:spMkLst>
            <pc:docMk/>
            <pc:sldMk cId="459452882" sldId="524"/>
            <ac:spMk id="9" creationId="{00000000-0000-0000-0000-000000000000}"/>
          </ac:spMkLst>
        </pc:spChg>
        <pc:spChg chg="mod">
          <ac:chgData name="Stewart Gale" userId="3647ddd2-6040-41ae-a96d-232c23482af8" providerId="ADAL" clId="{21E68467-0BF3-4E5F-9253-A8F83C50F760}" dt="2023-09-23T05:14:45.194" v="0"/>
          <ac:spMkLst>
            <pc:docMk/>
            <pc:sldMk cId="459452882" sldId="524"/>
            <ac:spMk id="10" creationId="{00000000-0000-0000-0000-000000000000}"/>
          </ac:spMkLst>
        </pc:spChg>
        <pc:spChg chg="mod">
          <ac:chgData name="Stewart Gale" userId="3647ddd2-6040-41ae-a96d-232c23482af8" providerId="ADAL" clId="{21E68467-0BF3-4E5F-9253-A8F83C50F760}" dt="2023-09-23T05:14:45.194" v="0"/>
          <ac:spMkLst>
            <pc:docMk/>
            <pc:sldMk cId="459452882" sldId="524"/>
            <ac:spMk id="11" creationId="{00000000-0000-0000-0000-000000000000}"/>
          </ac:spMkLst>
        </pc:spChg>
        <pc:spChg chg="del mod">
          <ac:chgData name="Stewart Gale" userId="3647ddd2-6040-41ae-a96d-232c23482af8" providerId="ADAL" clId="{21E68467-0BF3-4E5F-9253-A8F83C50F760}" dt="2023-09-23T07:32:08.713" v="295" actId="21"/>
          <ac:spMkLst>
            <pc:docMk/>
            <pc:sldMk cId="459452882" sldId="524"/>
            <ac:spMk id="13" creationId="{00000000-0000-0000-0000-000000000000}"/>
          </ac:spMkLst>
        </pc:spChg>
        <pc:spChg chg="mod">
          <ac:chgData name="Stewart Gale" userId="3647ddd2-6040-41ae-a96d-232c23482af8" providerId="ADAL" clId="{21E68467-0BF3-4E5F-9253-A8F83C50F760}" dt="2023-09-23T05:14:45.194" v="0"/>
          <ac:spMkLst>
            <pc:docMk/>
            <pc:sldMk cId="459452882" sldId="524"/>
            <ac:spMk id="14" creationId="{00000000-0000-0000-0000-000000000000}"/>
          </ac:spMkLst>
        </pc:spChg>
        <pc:spChg chg="del mod">
          <ac:chgData name="Stewart Gale" userId="3647ddd2-6040-41ae-a96d-232c23482af8" providerId="ADAL" clId="{21E68467-0BF3-4E5F-9253-A8F83C50F760}" dt="2023-09-23T07:34:35.980" v="343" actId="21"/>
          <ac:spMkLst>
            <pc:docMk/>
            <pc:sldMk cId="459452882" sldId="524"/>
            <ac:spMk id="15" creationId="{00000000-0000-0000-0000-000000000000}"/>
          </ac:spMkLst>
        </pc:spChg>
        <pc:spChg chg="mod">
          <ac:chgData name="Stewart Gale" userId="3647ddd2-6040-41ae-a96d-232c23482af8" providerId="ADAL" clId="{21E68467-0BF3-4E5F-9253-A8F83C50F760}" dt="2023-09-23T05:14:45.194" v="0"/>
          <ac:spMkLst>
            <pc:docMk/>
            <pc:sldMk cId="459452882" sldId="524"/>
            <ac:spMk id="16" creationId="{00000000-0000-0000-0000-000000000000}"/>
          </ac:spMkLst>
        </pc:spChg>
        <pc:spChg chg="mod">
          <ac:chgData name="Stewart Gale" userId="3647ddd2-6040-41ae-a96d-232c23482af8" providerId="ADAL" clId="{21E68467-0BF3-4E5F-9253-A8F83C50F760}" dt="2023-09-23T05:14:45.194" v="0"/>
          <ac:spMkLst>
            <pc:docMk/>
            <pc:sldMk cId="459452882" sldId="524"/>
            <ac:spMk id="17" creationId="{00000000-0000-0000-0000-000000000000}"/>
          </ac:spMkLst>
        </pc:spChg>
        <pc:spChg chg="add mod">
          <ac:chgData name="Stewart Gale" userId="3647ddd2-6040-41ae-a96d-232c23482af8" providerId="ADAL" clId="{21E68467-0BF3-4E5F-9253-A8F83C50F760}" dt="2023-09-23T07:30:22.032" v="260"/>
          <ac:spMkLst>
            <pc:docMk/>
            <pc:sldMk cId="459452882" sldId="524"/>
            <ac:spMk id="18" creationId="{8F5F9F7D-492E-2AC2-5CB2-919F8A411F98}"/>
          </ac:spMkLst>
        </pc:spChg>
        <pc:grpChg chg="mod">
          <ac:chgData name="Stewart Gale" userId="3647ddd2-6040-41ae-a96d-232c23482af8" providerId="ADAL" clId="{21E68467-0BF3-4E5F-9253-A8F83C50F760}" dt="2023-09-23T05:14:45.194" v="0"/>
          <ac:grpSpMkLst>
            <pc:docMk/>
            <pc:sldMk cId="459452882" sldId="524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21E68467-0BF3-4E5F-9253-A8F83C50F760}" dt="2023-09-23T05:14:45.194" v="0"/>
          <ac:grpSpMkLst>
            <pc:docMk/>
            <pc:sldMk cId="459452882" sldId="524"/>
            <ac:grpSpMk id="12" creationId="{00000000-0000-0000-0000-000000000000}"/>
          </ac:grpSpMkLst>
        </pc:grpChg>
        <pc:cxnChg chg="mod">
          <ac:chgData name="Stewart Gale" userId="3647ddd2-6040-41ae-a96d-232c23482af8" providerId="ADAL" clId="{21E68467-0BF3-4E5F-9253-A8F83C50F760}" dt="2023-09-23T05:14:45.194" v="0"/>
          <ac:cxnSpMkLst>
            <pc:docMk/>
            <pc:sldMk cId="459452882" sldId="524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21E68467-0BF3-4E5F-9253-A8F83C50F760}" dt="2024-01-25T03:30:12.962" v="431" actId="1036"/>
        <pc:sldMkLst>
          <pc:docMk/>
          <pc:sldMk cId="754689949" sldId="525"/>
        </pc:sldMkLst>
        <pc:spChg chg="add mod">
          <ac:chgData name="Stewart Gale" userId="3647ddd2-6040-41ae-a96d-232c23482af8" providerId="ADAL" clId="{21E68467-0BF3-4E5F-9253-A8F83C50F760}" dt="2024-01-25T03:30:08.537" v="425" actId="1076"/>
          <ac:spMkLst>
            <pc:docMk/>
            <pc:sldMk cId="754689949" sldId="525"/>
            <ac:spMk id="2" creationId="{AA29A6F7-962B-792F-B3E3-9D87E66D306A}"/>
          </ac:spMkLst>
        </pc:spChg>
        <pc:spChg chg="del mod topLvl">
          <ac:chgData name="Stewart Gale" userId="3647ddd2-6040-41ae-a96d-232c23482af8" providerId="ADAL" clId="{21E68467-0BF3-4E5F-9253-A8F83C50F760}" dt="2024-01-25T03:29:59.914" v="417" actId="478"/>
          <ac:spMkLst>
            <pc:docMk/>
            <pc:sldMk cId="754689949" sldId="525"/>
            <ac:spMk id="3" creationId="{00000000-0000-0000-0000-000000000000}"/>
          </ac:spMkLst>
        </pc:spChg>
        <pc:spChg chg="del mod">
          <ac:chgData name="Stewart Gale" userId="3647ddd2-6040-41ae-a96d-232c23482af8" providerId="ADAL" clId="{21E68467-0BF3-4E5F-9253-A8F83C50F760}" dt="2023-09-23T07:21:08.430" v="77" actId="478"/>
          <ac:spMkLst>
            <pc:docMk/>
            <pc:sldMk cId="754689949" sldId="525"/>
            <ac:spMk id="11" creationId="{00000000-0000-0000-0000-000000000000}"/>
          </ac:spMkLst>
        </pc:spChg>
        <pc:spChg chg="mod">
          <ac:chgData name="Stewart Gale" userId="3647ddd2-6040-41ae-a96d-232c23482af8" providerId="ADAL" clId="{21E68467-0BF3-4E5F-9253-A8F83C50F760}" dt="2024-01-25T03:30:12.962" v="431" actId="1036"/>
          <ac:spMkLst>
            <pc:docMk/>
            <pc:sldMk cId="754689949" sldId="525"/>
            <ac:spMk id="15" creationId="{00000000-0000-0000-0000-000000000000}"/>
          </ac:spMkLst>
        </pc:spChg>
        <pc:grpChg chg="del mod">
          <ac:chgData name="Stewart Gale" userId="3647ddd2-6040-41ae-a96d-232c23482af8" providerId="ADAL" clId="{21E68467-0BF3-4E5F-9253-A8F83C50F760}" dt="2023-09-23T07:20:55.710" v="66" actId="478"/>
          <ac:grpSpMkLst>
            <pc:docMk/>
            <pc:sldMk cId="754689949" sldId="525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21E68467-0BF3-4E5F-9253-A8F83C50F760}" dt="2024-01-25T03:30:12.962" v="431" actId="1036"/>
          <ac:picMkLst>
            <pc:docMk/>
            <pc:sldMk cId="754689949" sldId="525"/>
            <ac:picMk id="5" creationId="{00000000-0000-0000-0000-000000000000}"/>
          </ac:picMkLst>
        </pc:picChg>
        <pc:cxnChg chg="del mod topLvl">
          <ac:chgData name="Stewart Gale" userId="3647ddd2-6040-41ae-a96d-232c23482af8" providerId="ADAL" clId="{21E68467-0BF3-4E5F-9253-A8F83C50F760}" dt="2023-09-23T07:20:55.710" v="66" actId="478"/>
          <ac:cxnSpMkLst>
            <pc:docMk/>
            <pc:sldMk cId="754689949" sldId="525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21E68467-0BF3-4E5F-9253-A8F83C50F760}" dt="2024-01-25T03:49:03.096" v="470" actId="1076"/>
        <pc:sldMkLst>
          <pc:docMk/>
          <pc:sldMk cId="1781698198" sldId="526"/>
        </pc:sldMkLst>
        <pc:spChg chg="mod">
          <ac:chgData name="Stewart Gale" userId="3647ddd2-6040-41ae-a96d-232c23482af8" providerId="ADAL" clId="{21E68467-0BF3-4E5F-9253-A8F83C50F760}" dt="2024-01-25T03:30:36.928" v="440" actId="1076"/>
          <ac:spMkLst>
            <pc:docMk/>
            <pc:sldMk cId="1781698198" sldId="526"/>
            <ac:spMk id="2" creationId="{00000000-0000-0000-0000-000000000000}"/>
          </ac:spMkLst>
        </pc:spChg>
        <pc:spChg chg="add mod">
          <ac:chgData name="Stewart Gale" userId="3647ddd2-6040-41ae-a96d-232c23482af8" providerId="ADAL" clId="{21E68467-0BF3-4E5F-9253-A8F83C50F760}" dt="2024-01-25T03:30:52.550" v="445" actId="1076"/>
          <ac:spMkLst>
            <pc:docMk/>
            <pc:sldMk cId="1781698198" sldId="526"/>
            <ac:spMk id="3" creationId="{2B2810E8-B697-92B2-8EC0-CCAB906A4055}"/>
          </ac:spMkLst>
        </pc:spChg>
        <pc:spChg chg="mod">
          <ac:chgData name="Stewart Gale" userId="3647ddd2-6040-41ae-a96d-232c23482af8" providerId="ADAL" clId="{21E68467-0BF3-4E5F-9253-A8F83C50F760}" dt="2023-09-23T05:14:45.194" v="0"/>
          <ac:spMkLst>
            <pc:docMk/>
            <pc:sldMk cId="1781698198" sldId="526"/>
            <ac:spMk id="4" creationId="{00000000-0000-0000-0000-000000000000}"/>
          </ac:spMkLst>
        </pc:spChg>
        <pc:spChg chg="del mod">
          <ac:chgData name="Stewart Gale" userId="3647ddd2-6040-41ae-a96d-232c23482af8" providerId="ADAL" clId="{21E68467-0BF3-4E5F-9253-A8F83C50F760}" dt="2024-01-25T03:30:21.990" v="432" actId="478"/>
          <ac:spMkLst>
            <pc:docMk/>
            <pc:sldMk cId="1781698198" sldId="526"/>
            <ac:spMk id="7" creationId="{00000000-0000-0000-0000-000000000000}"/>
          </ac:spMkLst>
        </pc:spChg>
        <pc:grpChg chg="del mod">
          <ac:chgData name="Stewart Gale" userId="3647ddd2-6040-41ae-a96d-232c23482af8" providerId="ADAL" clId="{21E68467-0BF3-4E5F-9253-A8F83C50F760}" dt="2023-09-23T07:23:30.537" v="120" actId="478"/>
          <ac:grpSpMkLst>
            <pc:docMk/>
            <pc:sldMk cId="1781698198" sldId="526"/>
            <ac:grpSpMk id="3" creationId="{00000000-0000-0000-0000-000000000000}"/>
          </ac:grpSpMkLst>
        </pc:grpChg>
        <pc:picChg chg="mod">
          <ac:chgData name="Stewart Gale" userId="3647ddd2-6040-41ae-a96d-232c23482af8" providerId="ADAL" clId="{21E68467-0BF3-4E5F-9253-A8F83C50F760}" dt="2024-01-25T03:49:03.096" v="470" actId="1076"/>
          <ac:picMkLst>
            <pc:docMk/>
            <pc:sldMk cId="1781698198" sldId="526"/>
            <ac:picMk id="8" creationId="{00000000-0000-0000-0000-000000000000}"/>
          </ac:picMkLst>
        </pc:picChg>
        <pc:cxnChg chg="mod">
          <ac:chgData name="Stewart Gale" userId="3647ddd2-6040-41ae-a96d-232c23482af8" providerId="ADAL" clId="{21E68467-0BF3-4E5F-9253-A8F83C50F760}" dt="2023-09-23T05:14:45.194" v="0"/>
          <ac:cxnSpMkLst>
            <pc:docMk/>
            <pc:sldMk cId="1781698198" sldId="526"/>
            <ac:cxnSpMk id="5" creationId="{00000000-0000-0000-0000-000000000000}"/>
          </ac:cxnSpMkLst>
        </pc:cxnChg>
      </pc:sldChg>
      <pc:sldChg chg="delSp modSp mod">
        <pc:chgData name="Stewart Gale" userId="3647ddd2-6040-41ae-a96d-232c23482af8" providerId="ADAL" clId="{21E68467-0BF3-4E5F-9253-A8F83C50F760}" dt="2024-01-25T03:31:27.748" v="448" actId="207"/>
        <pc:sldMkLst>
          <pc:docMk/>
          <pc:sldMk cId="209260416" sldId="527"/>
        </pc:sldMkLst>
        <pc:spChg chg="mod">
          <ac:chgData name="Stewart Gale" userId="3647ddd2-6040-41ae-a96d-232c23482af8" providerId="ADAL" clId="{21E68467-0BF3-4E5F-9253-A8F83C50F760}" dt="2023-09-23T05:14:45.194" v="0"/>
          <ac:spMkLst>
            <pc:docMk/>
            <pc:sldMk cId="209260416" sldId="527"/>
            <ac:spMk id="3" creationId="{00000000-0000-0000-0000-000000000000}"/>
          </ac:spMkLst>
        </pc:spChg>
        <pc:grpChg chg="del mod">
          <ac:chgData name="Stewart Gale" userId="3647ddd2-6040-41ae-a96d-232c23482af8" providerId="ADAL" clId="{21E68467-0BF3-4E5F-9253-A8F83C50F760}" dt="2023-09-23T07:24:42.320" v="149" actId="478"/>
          <ac:grpSpMkLst>
            <pc:docMk/>
            <pc:sldMk cId="209260416" sldId="527"/>
            <ac:grpSpMk id="2" creationId="{00000000-0000-0000-0000-000000000000}"/>
          </ac:grpSpMkLst>
        </pc:grpChg>
        <pc:graphicFrameChg chg="mod modGraphic">
          <ac:chgData name="Stewart Gale" userId="3647ddd2-6040-41ae-a96d-232c23482af8" providerId="ADAL" clId="{21E68467-0BF3-4E5F-9253-A8F83C50F760}" dt="2024-01-25T03:31:27.748" v="448" actId="207"/>
          <ac:graphicFrameMkLst>
            <pc:docMk/>
            <pc:sldMk cId="209260416" sldId="527"/>
            <ac:graphicFrameMk id="10" creationId="{00000000-0000-0000-0000-000000000000}"/>
          </ac:graphicFrameMkLst>
        </pc:graphicFrameChg>
        <pc:picChg chg="del mod">
          <ac:chgData name="Stewart Gale" userId="3647ddd2-6040-41ae-a96d-232c23482af8" providerId="ADAL" clId="{21E68467-0BF3-4E5F-9253-A8F83C50F760}" dt="2023-09-23T07:24:42.984" v="150" actId="478"/>
          <ac:picMkLst>
            <pc:docMk/>
            <pc:sldMk cId="209260416" sldId="527"/>
            <ac:picMk id="5" creationId="{00000000-0000-0000-0000-000000000000}"/>
          </ac:picMkLst>
        </pc:picChg>
        <pc:cxnChg chg="mod">
          <ac:chgData name="Stewart Gale" userId="3647ddd2-6040-41ae-a96d-232c23482af8" providerId="ADAL" clId="{21E68467-0BF3-4E5F-9253-A8F83C50F760}" dt="2023-09-23T05:14:45.194" v="0"/>
          <ac:cxnSpMkLst>
            <pc:docMk/>
            <pc:sldMk cId="209260416" sldId="527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21E68467-0BF3-4E5F-9253-A8F83C50F760}" dt="2023-09-23T07:14:24.921" v="9" actId="1076"/>
        <pc:sldMkLst>
          <pc:docMk/>
          <pc:sldMk cId="255319852" sldId="528"/>
        </pc:sldMkLst>
        <pc:spChg chg="mod">
          <ac:chgData name="Stewart Gale" userId="3647ddd2-6040-41ae-a96d-232c23482af8" providerId="ADAL" clId="{21E68467-0BF3-4E5F-9253-A8F83C50F760}" dt="2023-09-23T05:14:45.194" v="0"/>
          <ac:spMkLst>
            <pc:docMk/>
            <pc:sldMk cId="255319852" sldId="528"/>
            <ac:spMk id="3" creationId="{1DCD659B-9B0F-4736-B272-47379BEFFD3A}"/>
          </ac:spMkLst>
        </pc:spChg>
        <pc:spChg chg="mod">
          <ac:chgData name="Stewart Gale" userId="3647ddd2-6040-41ae-a96d-232c23482af8" providerId="ADAL" clId="{21E68467-0BF3-4E5F-9253-A8F83C50F760}" dt="2023-09-23T07:14:24.921" v="9" actId="1076"/>
          <ac:spMkLst>
            <pc:docMk/>
            <pc:sldMk cId="255319852" sldId="528"/>
            <ac:spMk id="5" creationId="{00000000-0000-0000-0000-000000000000}"/>
          </ac:spMkLst>
        </pc:spChg>
        <pc:grpChg chg="del mod">
          <ac:chgData name="Stewart Gale" userId="3647ddd2-6040-41ae-a96d-232c23482af8" providerId="ADAL" clId="{21E68467-0BF3-4E5F-9253-A8F83C50F760}" dt="2023-09-23T05:14:46.802" v="1" actId="478"/>
          <ac:grpSpMkLst>
            <pc:docMk/>
            <pc:sldMk cId="255319852" sldId="528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21E68467-0BF3-4E5F-9253-A8F83C50F760}" dt="2023-09-23T05:14:45.194" v="0"/>
          <ac:cxnSpMkLst>
            <pc:docMk/>
            <pc:sldMk cId="255319852" sldId="528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21E68467-0BF3-4E5F-9253-A8F83C50F760}" dt="2024-01-25T03:31:19.469" v="447" actId="207"/>
        <pc:sldMkLst>
          <pc:docMk/>
          <pc:sldMk cId="3754847544" sldId="530"/>
        </pc:sldMkLst>
        <pc:spChg chg="mod">
          <ac:chgData name="Stewart Gale" userId="3647ddd2-6040-41ae-a96d-232c23482af8" providerId="ADAL" clId="{21E68467-0BF3-4E5F-9253-A8F83C50F760}" dt="2023-09-23T05:14:45.194" v="0"/>
          <ac:spMkLst>
            <pc:docMk/>
            <pc:sldMk cId="3754847544" sldId="530"/>
            <ac:spMk id="3" creationId="{00000000-0000-0000-0000-000000000000}"/>
          </ac:spMkLst>
        </pc:spChg>
        <pc:grpChg chg="del mod">
          <ac:chgData name="Stewart Gale" userId="3647ddd2-6040-41ae-a96d-232c23482af8" providerId="ADAL" clId="{21E68467-0BF3-4E5F-9253-A8F83C50F760}" dt="2023-09-23T07:22:14.238" v="107" actId="478"/>
          <ac:grpSpMkLst>
            <pc:docMk/>
            <pc:sldMk cId="3754847544" sldId="530"/>
            <ac:grpSpMk id="2" creationId="{00000000-0000-0000-0000-000000000000}"/>
          </ac:grpSpMkLst>
        </pc:grpChg>
        <pc:graphicFrameChg chg="mod modGraphic">
          <ac:chgData name="Stewart Gale" userId="3647ddd2-6040-41ae-a96d-232c23482af8" providerId="ADAL" clId="{21E68467-0BF3-4E5F-9253-A8F83C50F760}" dt="2024-01-25T03:31:19.469" v="447" actId="207"/>
          <ac:graphicFrameMkLst>
            <pc:docMk/>
            <pc:sldMk cId="3754847544" sldId="530"/>
            <ac:graphicFrameMk id="10" creationId="{00000000-0000-0000-0000-000000000000}"/>
          </ac:graphicFrameMkLst>
        </pc:graphicFrameChg>
        <pc:picChg chg="del mod">
          <ac:chgData name="Stewart Gale" userId="3647ddd2-6040-41ae-a96d-232c23482af8" providerId="ADAL" clId="{21E68467-0BF3-4E5F-9253-A8F83C50F760}" dt="2023-09-23T07:22:14.799" v="108" actId="478"/>
          <ac:picMkLst>
            <pc:docMk/>
            <pc:sldMk cId="3754847544" sldId="530"/>
            <ac:picMk id="9" creationId="{00000000-0000-0000-0000-000000000000}"/>
          </ac:picMkLst>
        </pc:picChg>
        <pc:cxnChg chg="mod">
          <ac:chgData name="Stewart Gale" userId="3647ddd2-6040-41ae-a96d-232c23482af8" providerId="ADAL" clId="{21E68467-0BF3-4E5F-9253-A8F83C50F760}" dt="2023-09-23T05:14:45.194" v="0"/>
          <ac:cxnSpMkLst>
            <pc:docMk/>
            <pc:sldMk cId="3754847544" sldId="530"/>
            <ac:cxnSpMk id="4" creationId="{00000000-0000-0000-0000-000000000000}"/>
          </ac:cxnSpMkLst>
        </pc:cxnChg>
      </pc:sldChg>
      <pc:sldChg chg="delSp modSp add del mod delAnim">
        <pc:chgData name="Stewart Gale" userId="3647ddd2-6040-41ae-a96d-232c23482af8" providerId="ADAL" clId="{21E68467-0BF3-4E5F-9253-A8F83C50F760}" dt="2024-01-25T03:33:24.586" v="469" actId="47"/>
        <pc:sldMkLst>
          <pc:docMk/>
          <pc:sldMk cId="3687953385" sldId="531"/>
        </pc:sldMkLst>
        <pc:spChg chg="del">
          <ac:chgData name="Stewart Gale" userId="3647ddd2-6040-41ae-a96d-232c23482af8" providerId="ADAL" clId="{21E68467-0BF3-4E5F-9253-A8F83C50F760}" dt="2023-09-23T07:15:59.900" v="31" actId="478"/>
          <ac:spMkLst>
            <pc:docMk/>
            <pc:sldMk cId="3687953385" sldId="531"/>
            <ac:spMk id="5" creationId="{00000000-0000-0000-0000-000000000000}"/>
          </ac:spMkLst>
        </pc:spChg>
        <pc:spChg chg="del mod">
          <ac:chgData name="Stewart Gale" userId="3647ddd2-6040-41ae-a96d-232c23482af8" providerId="ADAL" clId="{21E68467-0BF3-4E5F-9253-A8F83C50F760}" dt="2024-01-25T03:32:33.483" v="454" actId="21"/>
          <ac:spMkLst>
            <pc:docMk/>
            <pc:sldMk cId="3687953385" sldId="531"/>
            <ac:spMk id="12" creationId="{00000000-0000-0000-0000-000000000000}"/>
          </ac:spMkLst>
        </pc:spChg>
        <pc:spChg chg="mod">
          <ac:chgData name="Stewart Gale" userId="3647ddd2-6040-41ae-a96d-232c23482af8" providerId="ADAL" clId="{21E68467-0BF3-4E5F-9253-A8F83C50F760}" dt="2023-09-23T07:20:43.609" v="64" actId="1076"/>
          <ac:spMkLst>
            <pc:docMk/>
            <pc:sldMk cId="3687953385" sldId="531"/>
            <ac:spMk id="13" creationId="{00000000-0000-0000-0000-000000000000}"/>
          </ac:spMkLst>
        </pc:spChg>
        <pc:grpChg chg="del">
          <ac:chgData name="Stewart Gale" userId="3647ddd2-6040-41ae-a96d-232c23482af8" providerId="ADAL" clId="{21E68467-0BF3-4E5F-9253-A8F83C50F760}" dt="2023-09-23T07:15:58.691" v="30" actId="478"/>
          <ac:grpSpMkLst>
            <pc:docMk/>
            <pc:sldMk cId="3687953385" sldId="531"/>
            <ac:grpSpMk id="2" creationId="{00000000-0000-0000-0000-000000000000}"/>
          </ac:grpSpMkLst>
        </pc:grpChg>
      </pc:sldChg>
      <pc:sldChg chg="addSp delSp modSp add del mod addAnim delAnim modAnim">
        <pc:chgData name="Stewart Gale" userId="3647ddd2-6040-41ae-a96d-232c23482af8" providerId="ADAL" clId="{21E68467-0BF3-4E5F-9253-A8F83C50F760}" dt="2024-01-25T05:43:56.257" v="622" actId="47"/>
        <pc:sldMkLst>
          <pc:docMk/>
          <pc:sldMk cId="1234179243" sldId="532"/>
        </pc:sldMkLst>
        <pc:picChg chg="add del">
          <ac:chgData name="Stewart Gale" userId="3647ddd2-6040-41ae-a96d-232c23482af8" providerId="ADAL" clId="{21E68467-0BF3-4E5F-9253-A8F83C50F760}" dt="2023-09-23T07:27:27.780" v="206" actId="478"/>
          <ac:picMkLst>
            <pc:docMk/>
            <pc:sldMk cId="1234179243" sldId="532"/>
            <ac:picMk id="2" creationId="{00000000-0000-0000-0000-000000000000}"/>
          </ac:picMkLst>
        </pc:picChg>
        <pc:picChg chg="add del mod">
          <ac:chgData name="Stewart Gale" userId="3647ddd2-6040-41ae-a96d-232c23482af8" providerId="ADAL" clId="{21E68467-0BF3-4E5F-9253-A8F83C50F760}" dt="2023-09-23T07:26:37.727" v="192"/>
          <ac:picMkLst>
            <pc:docMk/>
            <pc:sldMk cId="1234179243" sldId="532"/>
            <ac:picMk id="3" creationId="{EB87312D-9092-03D5-83B9-C727D049B42B}"/>
          </ac:picMkLst>
        </pc:picChg>
        <pc:picChg chg="add del mod modCrop">
          <ac:chgData name="Stewart Gale" userId="3647ddd2-6040-41ae-a96d-232c23482af8" providerId="ADAL" clId="{21E68467-0BF3-4E5F-9253-A8F83C50F760}" dt="2023-09-23T07:27:54.560" v="216" actId="1076"/>
          <ac:picMkLst>
            <pc:docMk/>
            <pc:sldMk cId="1234179243" sldId="532"/>
            <ac:picMk id="8" creationId="{00000000-0000-0000-0000-000000000000}"/>
          </ac:picMkLst>
        </pc:picChg>
      </pc:sldChg>
      <pc:sldChg chg="addSp delSp modSp add mod addAnim delAnim modAnim">
        <pc:chgData name="Stewart Gale" userId="3647ddd2-6040-41ae-a96d-232c23482af8" providerId="ADAL" clId="{21E68467-0BF3-4E5F-9253-A8F83C50F760}" dt="2024-01-25T07:06:06.347" v="859"/>
        <pc:sldMkLst>
          <pc:docMk/>
          <pc:sldMk cId="1410867657" sldId="533"/>
        </pc:sldMkLst>
        <pc:spChg chg="add mod">
          <ac:chgData name="Stewart Gale" userId="3647ddd2-6040-41ae-a96d-232c23482af8" providerId="ADAL" clId="{21E68467-0BF3-4E5F-9253-A8F83C50F760}" dt="2024-01-25T07:05:43.497" v="856" actId="1076"/>
          <ac:spMkLst>
            <pc:docMk/>
            <pc:sldMk cId="1410867657" sldId="533"/>
            <ac:spMk id="4" creationId="{4AFA5639-4434-4193-0A0C-02BFB78A2859}"/>
          </ac:spMkLst>
        </pc:spChg>
        <pc:spChg chg="add mod">
          <ac:chgData name="Stewart Gale" userId="3647ddd2-6040-41ae-a96d-232c23482af8" providerId="ADAL" clId="{21E68467-0BF3-4E5F-9253-A8F83C50F760}" dt="2024-01-25T07:05:06.417" v="844" actId="1076"/>
          <ac:spMkLst>
            <pc:docMk/>
            <pc:sldMk cId="1410867657" sldId="533"/>
            <ac:spMk id="6" creationId="{83173330-B73A-EAEB-3C2F-34FF3D65E541}"/>
          </ac:spMkLst>
        </pc:spChg>
        <pc:spChg chg="add del mod">
          <ac:chgData name="Stewart Gale" userId="3647ddd2-6040-41ae-a96d-232c23482af8" providerId="ADAL" clId="{21E68467-0BF3-4E5F-9253-A8F83C50F760}" dt="2024-01-25T07:04:50.177" v="837" actId="478"/>
          <ac:spMkLst>
            <pc:docMk/>
            <pc:sldMk cId="1410867657" sldId="533"/>
            <ac:spMk id="9" creationId="{4A84366A-9F34-CE63-540C-76BC3D732108}"/>
          </ac:spMkLst>
        </pc:spChg>
        <pc:spChg chg="add mod">
          <ac:chgData name="Stewart Gale" userId="3647ddd2-6040-41ae-a96d-232c23482af8" providerId="ADAL" clId="{21E68467-0BF3-4E5F-9253-A8F83C50F760}" dt="2024-01-25T07:04:51.857" v="838"/>
          <ac:spMkLst>
            <pc:docMk/>
            <pc:sldMk cId="1410867657" sldId="533"/>
            <ac:spMk id="12" creationId="{304D20CB-9885-5FE9-37D5-B76D33C80F7D}"/>
          </ac:spMkLst>
        </pc:spChg>
        <pc:picChg chg="add del mod modCrop">
          <ac:chgData name="Stewart Gale" userId="3647ddd2-6040-41ae-a96d-232c23482af8" providerId="ADAL" clId="{21E68467-0BF3-4E5F-9253-A8F83C50F760}" dt="2024-01-25T07:02:42.886" v="807" actId="478"/>
          <ac:picMkLst>
            <pc:docMk/>
            <pc:sldMk cId="1410867657" sldId="533"/>
            <ac:picMk id="2" creationId="{00000000-0000-0000-0000-000000000000}"/>
          </ac:picMkLst>
        </pc:picChg>
        <pc:picChg chg="add mod modCrop">
          <ac:chgData name="Stewart Gale" userId="3647ddd2-6040-41ae-a96d-232c23482af8" providerId="ADAL" clId="{21E68467-0BF3-4E5F-9253-A8F83C50F760}" dt="2024-01-25T07:05:40.957" v="855" actId="1076"/>
          <ac:picMkLst>
            <pc:docMk/>
            <pc:sldMk cId="1410867657" sldId="533"/>
            <ac:picMk id="3" creationId="{68876D74-E84E-9016-BD7F-9CEA4FC8530F}"/>
          </ac:picMkLst>
        </pc:picChg>
        <pc:picChg chg="del mod modCrop">
          <ac:chgData name="Stewart Gale" userId="3647ddd2-6040-41ae-a96d-232c23482af8" providerId="ADAL" clId="{21E68467-0BF3-4E5F-9253-A8F83C50F760}" dt="2024-01-25T07:04:50.177" v="837" actId="478"/>
          <ac:picMkLst>
            <pc:docMk/>
            <pc:sldMk cId="1410867657" sldId="533"/>
            <ac:picMk id="7" creationId="{00000000-0000-0000-0000-000000000000}"/>
          </ac:picMkLst>
        </pc:picChg>
        <pc:picChg chg="del">
          <ac:chgData name="Stewart Gale" userId="3647ddd2-6040-41ae-a96d-232c23482af8" providerId="ADAL" clId="{21E68467-0BF3-4E5F-9253-A8F83C50F760}" dt="2023-09-23T07:27:37.239" v="209" actId="478"/>
          <ac:picMkLst>
            <pc:docMk/>
            <pc:sldMk cId="1410867657" sldId="533"/>
            <ac:picMk id="8" creationId="{00000000-0000-0000-0000-000000000000}"/>
          </ac:picMkLst>
        </pc:picChg>
        <pc:picChg chg="add del mod modCrop">
          <ac:chgData name="Stewart Gale" userId="3647ddd2-6040-41ae-a96d-232c23482af8" providerId="ADAL" clId="{21E68467-0BF3-4E5F-9253-A8F83C50F760}" dt="2024-01-25T07:04:50.177" v="837" actId="478"/>
          <ac:picMkLst>
            <pc:docMk/>
            <pc:sldMk cId="1410867657" sldId="533"/>
            <ac:picMk id="8" creationId="{65F066AD-9567-CABC-0C82-B08CDCC8E5BA}"/>
          </ac:picMkLst>
        </pc:picChg>
        <pc:picChg chg="add mod">
          <ac:chgData name="Stewart Gale" userId="3647ddd2-6040-41ae-a96d-232c23482af8" providerId="ADAL" clId="{21E68467-0BF3-4E5F-9253-A8F83C50F760}" dt="2024-01-25T07:04:51.857" v="838"/>
          <ac:picMkLst>
            <pc:docMk/>
            <pc:sldMk cId="1410867657" sldId="533"/>
            <ac:picMk id="10" creationId="{523B35CD-07A5-62D5-D612-BDCB12EE31D0}"/>
          </ac:picMkLst>
        </pc:picChg>
        <pc:picChg chg="add mod">
          <ac:chgData name="Stewart Gale" userId="3647ddd2-6040-41ae-a96d-232c23482af8" providerId="ADAL" clId="{21E68467-0BF3-4E5F-9253-A8F83C50F760}" dt="2024-01-25T07:04:51.857" v="838"/>
          <ac:picMkLst>
            <pc:docMk/>
            <pc:sldMk cId="1410867657" sldId="533"/>
            <ac:picMk id="11" creationId="{5DE2276F-61AC-5CE3-53AA-29C4BC05A238}"/>
          </ac:picMkLst>
        </pc:picChg>
        <pc:picChg chg="add mod">
          <ac:chgData name="Stewart Gale" userId="3647ddd2-6040-41ae-a96d-232c23482af8" providerId="ADAL" clId="{21E68467-0BF3-4E5F-9253-A8F83C50F760}" dt="2024-01-25T07:04:58.397" v="840" actId="1076"/>
          <ac:picMkLst>
            <pc:docMk/>
            <pc:sldMk cId="1410867657" sldId="533"/>
            <ac:picMk id="13" creationId="{41E60127-2841-C82F-3302-02A85B19C53E}"/>
          </ac:picMkLst>
        </pc:picChg>
      </pc:sldChg>
      <pc:sldChg chg="addSp delSp modSp new mod modAnim">
        <pc:chgData name="Stewart Gale" userId="3647ddd2-6040-41ae-a96d-232c23482af8" providerId="ADAL" clId="{21E68467-0BF3-4E5F-9253-A8F83C50F760}" dt="2023-09-23T07:33:53.803" v="322" actId="478"/>
        <pc:sldMkLst>
          <pc:docMk/>
          <pc:sldMk cId="1742157021" sldId="534"/>
        </pc:sldMkLst>
        <pc:spChg chg="mod topLvl">
          <ac:chgData name="Stewart Gale" userId="3647ddd2-6040-41ae-a96d-232c23482af8" providerId="ADAL" clId="{21E68467-0BF3-4E5F-9253-A8F83C50F760}" dt="2023-09-23T07:32:59.317" v="314" actId="1076"/>
          <ac:spMkLst>
            <pc:docMk/>
            <pc:sldMk cId="1742157021" sldId="534"/>
            <ac:spMk id="3" creationId="{611110AC-5F9A-37B7-3C81-500A3E90DE76}"/>
          </ac:spMkLst>
        </pc:spChg>
        <pc:spChg chg="mod">
          <ac:chgData name="Stewart Gale" userId="3647ddd2-6040-41ae-a96d-232c23482af8" providerId="ADAL" clId="{21E68467-0BF3-4E5F-9253-A8F83C50F760}" dt="2023-09-23T07:30:31.016" v="261"/>
          <ac:spMkLst>
            <pc:docMk/>
            <pc:sldMk cId="1742157021" sldId="534"/>
            <ac:spMk id="6" creationId="{4FB8B796-3632-C0A0-8ABE-A841C722774D}"/>
          </ac:spMkLst>
        </pc:spChg>
        <pc:spChg chg="mod">
          <ac:chgData name="Stewart Gale" userId="3647ddd2-6040-41ae-a96d-232c23482af8" providerId="ADAL" clId="{21E68467-0BF3-4E5F-9253-A8F83C50F760}" dt="2023-09-23T07:30:31.016" v="261"/>
          <ac:spMkLst>
            <pc:docMk/>
            <pc:sldMk cId="1742157021" sldId="534"/>
            <ac:spMk id="7" creationId="{3B7F1C97-6F30-7216-1D07-54B6EB1F790D}"/>
          </ac:spMkLst>
        </pc:spChg>
        <pc:spChg chg="mod">
          <ac:chgData name="Stewart Gale" userId="3647ddd2-6040-41ae-a96d-232c23482af8" providerId="ADAL" clId="{21E68467-0BF3-4E5F-9253-A8F83C50F760}" dt="2023-09-23T07:30:31.016" v="261"/>
          <ac:spMkLst>
            <pc:docMk/>
            <pc:sldMk cId="1742157021" sldId="534"/>
            <ac:spMk id="8" creationId="{F9BEAD69-4864-6414-43A3-F374A7509F0C}"/>
          </ac:spMkLst>
        </pc:spChg>
        <pc:spChg chg="mod">
          <ac:chgData name="Stewart Gale" userId="3647ddd2-6040-41ae-a96d-232c23482af8" providerId="ADAL" clId="{21E68467-0BF3-4E5F-9253-A8F83C50F760}" dt="2023-09-23T07:30:31.016" v="261"/>
          <ac:spMkLst>
            <pc:docMk/>
            <pc:sldMk cId="1742157021" sldId="534"/>
            <ac:spMk id="9" creationId="{A8035A95-01A7-A779-406A-1E9FCB7EE531}"/>
          </ac:spMkLst>
        </pc:spChg>
        <pc:spChg chg="add del mod">
          <ac:chgData name="Stewart Gale" userId="3647ddd2-6040-41ae-a96d-232c23482af8" providerId="ADAL" clId="{21E68467-0BF3-4E5F-9253-A8F83C50F760}" dt="2023-09-23T07:30:56.566" v="267" actId="478"/>
          <ac:spMkLst>
            <pc:docMk/>
            <pc:sldMk cId="1742157021" sldId="534"/>
            <ac:spMk id="10" creationId="{8EDA1BAA-EACB-DB22-EF28-EE605E4792B8}"/>
          </ac:spMkLst>
        </pc:spChg>
        <pc:spChg chg="add mod">
          <ac:chgData name="Stewart Gale" userId="3647ddd2-6040-41ae-a96d-232c23482af8" providerId="ADAL" clId="{21E68467-0BF3-4E5F-9253-A8F83C50F760}" dt="2023-09-23T07:33:01.838" v="315" actId="1076"/>
          <ac:spMkLst>
            <pc:docMk/>
            <pc:sldMk cId="1742157021" sldId="534"/>
            <ac:spMk id="11" creationId="{4688D7AC-16B8-1D6E-0B3F-24D3021D3399}"/>
          </ac:spMkLst>
        </pc:spChg>
        <pc:spChg chg="add mod">
          <ac:chgData name="Stewart Gale" userId="3647ddd2-6040-41ae-a96d-232c23482af8" providerId="ADAL" clId="{21E68467-0BF3-4E5F-9253-A8F83C50F760}" dt="2023-09-23T07:33:05.742" v="316" actId="1076"/>
          <ac:spMkLst>
            <pc:docMk/>
            <pc:sldMk cId="1742157021" sldId="534"/>
            <ac:spMk id="12" creationId="{7578BCA8-568E-AC46-E07F-89DE6D95EA3E}"/>
          </ac:spMkLst>
        </pc:spChg>
        <pc:grpChg chg="add del mod">
          <ac:chgData name="Stewart Gale" userId="3647ddd2-6040-41ae-a96d-232c23482af8" providerId="ADAL" clId="{21E68467-0BF3-4E5F-9253-A8F83C50F760}" dt="2023-09-23T07:29:45.319" v="240" actId="478"/>
          <ac:grpSpMkLst>
            <pc:docMk/>
            <pc:sldMk cId="1742157021" sldId="534"/>
            <ac:grpSpMk id="2" creationId="{4986C44C-430A-18B1-9CC4-D3EB918958B7}"/>
          </ac:grpSpMkLst>
        </pc:grpChg>
        <pc:grpChg chg="add del mod">
          <ac:chgData name="Stewart Gale" userId="3647ddd2-6040-41ae-a96d-232c23482af8" providerId="ADAL" clId="{21E68467-0BF3-4E5F-9253-A8F83C50F760}" dt="2023-09-23T07:30:56.566" v="267" actId="478"/>
          <ac:grpSpMkLst>
            <pc:docMk/>
            <pc:sldMk cId="1742157021" sldId="534"/>
            <ac:grpSpMk id="5" creationId="{D525CC46-CE67-C15E-4021-598118202EDC}"/>
          </ac:grpSpMkLst>
        </pc:grpChg>
        <pc:picChg chg="add del mod">
          <ac:chgData name="Stewart Gale" userId="3647ddd2-6040-41ae-a96d-232c23482af8" providerId="ADAL" clId="{21E68467-0BF3-4E5F-9253-A8F83C50F760}" dt="2023-09-23T07:33:53.803" v="322" actId="478"/>
          <ac:picMkLst>
            <pc:docMk/>
            <pc:sldMk cId="1742157021" sldId="534"/>
            <ac:picMk id="13" creationId="{5532D1B3-FDA4-5810-964E-9DEC6F8A1B34}"/>
          </ac:picMkLst>
        </pc:picChg>
        <pc:cxnChg chg="del mod topLvl">
          <ac:chgData name="Stewart Gale" userId="3647ddd2-6040-41ae-a96d-232c23482af8" providerId="ADAL" clId="{21E68467-0BF3-4E5F-9253-A8F83C50F760}" dt="2023-09-23T07:29:45.319" v="240" actId="478"/>
          <ac:cxnSpMkLst>
            <pc:docMk/>
            <pc:sldMk cId="1742157021" sldId="534"/>
            <ac:cxnSpMk id="4" creationId="{58038675-B188-C2D6-3193-C0731886E307}"/>
          </ac:cxnSpMkLst>
        </pc:cxnChg>
      </pc:sldChg>
      <pc:sldChg chg="addSp modSp add del mod">
        <pc:chgData name="Stewart Gale" userId="3647ddd2-6040-41ae-a96d-232c23482af8" providerId="ADAL" clId="{21E68467-0BF3-4E5F-9253-A8F83C50F760}" dt="2023-09-23T07:36:56.554" v="402" actId="47"/>
        <pc:sldMkLst>
          <pc:docMk/>
          <pc:sldMk cId="2394386406" sldId="535"/>
        </pc:sldMkLst>
        <pc:spChg chg="mod">
          <ac:chgData name="Stewart Gale" userId="3647ddd2-6040-41ae-a96d-232c23482af8" providerId="ADAL" clId="{21E68467-0BF3-4E5F-9253-A8F83C50F760}" dt="2023-09-23T07:33:36.720" v="318" actId="164"/>
          <ac:spMkLst>
            <pc:docMk/>
            <pc:sldMk cId="2394386406" sldId="535"/>
            <ac:spMk id="10" creationId="{8EDA1BAA-EACB-DB22-EF28-EE605E4792B8}"/>
          </ac:spMkLst>
        </pc:spChg>
        <pc:grpChg chg="add mod">
          <ac:chgData name="Stewart Gale" userId="3647ddd2-6040-41ae-a96d-232c23482af8" providerId="ADAL" clId="{21E68467-0BF3-4E5F-9253-A8F83C50F760}" dt="2023-09-23T07:33:36.720" v="318" actId="164"/>
          <ac:grpSpMkLst>
            <pc:docMk/>
            <pc:sldMk cId="2394386406" sldId="535"/>
            <ac:grpSpMk id="2" creationId="{4C57C17C-D89D-D7E5-6946-C7715C13B924}"/>
          </ac:grpSpMkLst>
        </pc:grpChg>
        <pc:grpChg chg="mod">
          <ac:chgData name="Stewart Gale" userId="3647ddd2-6040-41ae-a96d-232c23482af8" providerId="ADAL" clId="{21E68467-0BF3-4E5F-9253-A8F83C50F760}" dt="2023-09-23T07:33:36.720" v="318" actId="164"/>
          <ac:grpSpMkLst>
            <pc:docMk/>
            <pc:sldMk cId="2394386406" sldId="535"/>
            <ac:grpSpMk id="5" creationId="{D525CC46-CE67-C15E-4021-598118202EDC}"/>
          </ac:grpSpMkLst>
        </pc:grpChg>
      </pc:sldChg>
      <pc:sldChg chg="addSp modSp add mod modAnim">
        <pc:chgData name="Stewart Gale" userId="3647ddd2-6040-41ae-a96d-232c23482af8" providerId="ADAL" clId="{21E68467-0BF3-4E5F-9253-A8F83C50F760}" dt="2023-09-23T07:35:16.111" v="364"/>
        <pc:sldMkLst>
          <pc:docMk/>
          <pc:sldMk cId="811169975" sldId="536"/>
        </pc:sldMkLst>
        <pc:spChg chg="add mod">
          <ac:chgData name="Stewart Gale" userId="3647ddd2-6040-41ae-a96d-232c23482af8" providerId="ADAL" clId="{21E68467-0BF3-4E5F-9253-A8F83C50F760}" dt="2023-09-23T07:34:29.045" v="341" actId="1076"/>
          <ac:spMkLst>
            <pc:docMk/>
            <pc:sldMk cId="811169975" sldId="536"/>
            <ac:spMk id="2" creationId="{43FABE50-5E1B-CD2A-A47B-02CE864D936C}"/>
          </ac:spMkLst>
        </pc:spChg>
        <pc:spChg chg="mod">
          <ac:chgData name="Stewart Gale" userId="3647ddd2-6040-41ae-a96d-232c23482af8" providerId="ADAL" clId="{21E68467-0BF3-4E5F-9253-A8F83C50F760}" dt="2023-09-23T07:34:31.196" v="342" actId="1076"/>
          <ac:spMkLst>
            <pc:docMk/>
            <pc:sldMk cId="811169975" sldId="536"/>
            <ac:spMk id="3" creationId="{611110AC-5F9A-37B7-3C81-500A3E90DE76}"/>
          </ac:spMkLst>
        </pc:spChg>
        <pc:spChg chg="add mod">
          <ac:chgData name="Stewart Gale" userId="3647ddd2-6040-41ae-a96d-232c23482af8" providerId="ADAL" clId="{21E68467-0BF3-4E5F-9253-A8F83C50F760}" dt="2023-09-23T07:35:12.631" v="363" actId="1076"/>
          <ac:spMkLst>
            <pc:docMk/>
            <pc:sldMk cId="811169975" sldId="536"/>
            <ac:spMk id="4" creationId="{1655FD2E-985D-D957-2BCD-6181123CAA7A}"/>
          </ac:spMkLst>
        </pc:spChg>
      </pc:sldChg>
      <pc:sldChg chg="add del">
        <pc:chgData name="Stewart Gale" userId="3647ddd2-6040-41ae-a96d-232c23482af8" providerId="ADAL" clId="{21E68467-0BF3-4E5F-9253-A8F83C50F760}" dt="2023-09-23T07:31:07.841" v="269"/>
        <pc:sldMkLst>
          <pc:docMk/>
          <pc:sldMk cId="1833136697" sldId="536"/>
        </pc:sldMkLst>
      </pc:sldChg>
      <pc:sldChg chg="addSp delSp modSp add mod delAnim modAnim">
        <pc:chgData name="Stewart Gale" userId="3647ddd2-6040-41ae-a96d-232c23482af8" providerId="ADAL" clId="{21E68467-0BF3-4E5F-9253-A8F83C50F760}" dt="2024-01-25T07:07:51.507" v="867" actId="20577"/>
        <pc:sldMkLst>
          <pc:docMk/>
          <pc:sldMk cId="231338431" sldId="537"/>
        </pc:sldMkLst>
        <pc:spChg chg="del">
          <ac:chgData name="Stewart Gale" userId="3647ddd2-6040-41ae-a96d-232c23482af8" providerId="ADAL" clId="{21E68467-0BF3-4E5F-9253-A8F83C50F760}" dt="2023-09-23T07:35:28.684" v="366" actId="478"/>
          <ac:spMkLst>
            <pc:docMk/>
            <pc:sldMk cId="231338431" sldId="537"/>
            <ac:spMk id="2" creationId="{43FABE50-5E1B-CD2A-A47B-02CE864D936C}"/>
          </ac:spMkLst>
        </pc:spChg>
        <pc:spChg chg="mod">
          <ac:chgData name="Stewart Gale" userId="3647ddd2-6040-41ae-a96d-232c23482af8" providerId="ADAL" clId="{21E68467-0BF3-4E5F-9253-A8F83C50F760}" dt="2023-09-23T07:36:47.859" v="399" actId="1076"/>
          <ac:spMkLst>
            <pc:docMk/>
            <pc:sldMk cId="231338431" sldId="537"/>
            <ac:spMk id="3" creationId="{611110AC-5F9A-37B7-3C81-500A3E90DE76}"/>
          </ac:spMkLst>
        </pc:spChg>
        <pc:spChg chg="del">
          <ac:chgData name="Stewart Gale" userId="3647ddd2-6040-41ae-a96d-232c23482af8" providerId="ADAL" clId="{21E68467-0BF3-4E5F-9253-A8F83C50F760}" dt="2023-09-23T07:35:28.684" v="366" actId="478"/>
          <ac:spMkLst>
            <pc:docMk/>
            <pc:sldMk cId="231338431" sldId="537"/>
            <ac:spMk id="4" creationId="{1655FD2E-985D-D957-2BCD-6181123CAA7A}"/>
          </ac:spMkLst>
        </pc:spChg>
        <pc:spChg chg="add mod">
          <ac:chgData name="Stewart Gale" userId="3647ddd2-6040-41ae-a96d-232c23482af8" providerId="ADAL" clId="{21E68467-0BF3-4E5F-9253-A8F83C50F760}" dt="2023-09-23T07:36:45.947" v="398" actId="1076"/>
          <ac:spMkLst>
            <pc:docMk/>
            <pc:sldMk cId="231338431" sldId="537"/>
            <ac:spMk id="5" creationId="{5D68680E-94DE-31D4-FB83-129001DF920B}"/>
          </ac:spMkLst>
        </pc:spChg>
        <pc:spChg chg="add mod">
          <ac:chgData name="Stewart Gale" userId="3647ddd2-6040-41ae-a96d-232c23482af8" providerId="ADAL" clId="{21E68467-0BF3-4E5F-9253-A8F83C50F760}" dt="2024-01-25T07:07:51.507" v="867" actId="20577"/>
          <ac:spMkLst>
            <pc:docMk/>
            <pc:sldMk cId="231338431" sldId="537"/>
            <ac:spMk id="6" creationId="{D8F47ED6-04F1-A208-BEE6-443EBED5871C}"/>
          </ac:spMkLst>
        </pc:spChg>
      </pc:sldChg>
      <pc:sldMasterChg chg="modSp modSldLayout">
        <pc:chgData name="Stewart Gale" userId="3647ddd2-6040-41ae-a96d-232c23482af8" providerId="ADAL" clId="{21E68467-0BF3-4E5F-9253-A8F83C50F760}" dt="2023-09-23T05:14:45.194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21E68467-0BF3-4E5F-9253-A8F83C50F760}" dt="2023-09-23T05:14:45.194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21E68467-0BF3-4E5F-9253-A8F83C50F760}" dt="2023-09-23T05:14:45.194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21E68467-0BF3-4E5F-9253-A8F83C50F760}" dt="2023-09-23T05:14:45.194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21E68467-0BF3-4E5F-9253-A8F83C50F760}" dt="2023-09-23T05:14:45.194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21E68467-0BF3-4E5F-9253-A8F83C50F760}" dt="2023-09-23T05:14:45.194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21E68467-0BF3-4E5F-9253-A8F83C50F760}" dt="2023-09-23T05:14:45.194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21E68467-0BF3-4E5F-9253-A8F83C50F760}" dt="2023-09-23T05:14:45.194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1E68467-0BF3-4E5F-9253-A8F83C50F760}" dt="2023-09-23T05:14:45.194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1E68467-0BF3-4E5F-9253-A8F83C50F760}" dt="2023-09-23T05:14:45.194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21E68467-0BF3-4E5F-9253-A8F83C50F760}" dt="2023-09-23T05:14:45.194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1E68467-0BF3-4E5F-9253-A8F83C50F760}" dt="2023-09-23T05:14:45.194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1E68467-0BF3-4E5F-9253-A8F83C50F760}" dt="2023-09-23T05:14:45.194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21E68467-0BF3-4E5F-9253-A8F83C50F760}" dt="2023-09-23T05:14:45.194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21E68467-0BF3-4E5F-9253-A8F83C50F760}" dt="2023-09-23T05:14:45.194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1E68467-0BF3-4E5F-9253-A8F83C50F760}" dt="2023-09-23T05:14:45.194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21E68467-0BF3-4E5F-9253-A8F83C50F760}" dt="2023-09-23T05:14:45.194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21E68467-0BF3-4E5F-9253-A8F83C50F760}" dt="2023-09-23T05:14:45.194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21E68467-0BF3-4E5F-9253-A8F83C50F760}" dt="2023-09-23T05:14:45.194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21E68467-0BF3-4E5F-9253-A8F83C50F760}" dt="2023-09-23T05:14:45.194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1E68467-0BF3-4E5F-9253-A8F83C50F760}" dt="2023-09-23T05:14:45.194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21E68467-0BF3-4E5F-9253-A8F83C50F760}" dt="2023-09-23T05:14:45.194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1E68467-0BF3-4E5F-9253-A8F83C50F760}" dt="2023-09-23T05:14:45.194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21E68467-0BF3-4E5F-9253-A8F83C50F760}" dt="2023-09-23T05:14:45.194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1E68467-0BF3-4E5F-9253-A8F83C50F760}" dt="2023-09-23T05:14:45.194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21E68467-0BF3-4E5F-9253-A8F83C50F760}" dt="2023-09-23T05:14:45.194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1E68467-0BF3-4E5F-9253-A8F83C50F760}" dt="2023-09-23T05:14:45.194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21E68467-0BF3-4E5F-9253-A8F83C50F760}" dt="2023-09-23T05:14:45.194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1E68467-0BF3-4E5F-9253-A8F83C50F760}" dt="2023-09-23T05:14:45.194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21E68467-0BF3-4E5F-9253-A8F83C50F760}" dt="2023-09-23T05:14:45.194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1E68467-0BF3-4E5F-9253-A8F83C50F760}" dt="2023-09-23T05:14:45.194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9356" y="188640"/>
            <a:ext cx="11593288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Data Collection </a:t>
            </a:r>
          </a:p>
          <a:p>
            <a:pPr algn="ctr"/>
            <a:r>
              <a:rPr lang="en-GB" sz="9600" dirty="0"/>
              <a:t>Non-random Sampling</a:t>
            </a:r>
          </a:p>
          <a:p>
            <a:pPr algn="ctr"/>
            <a:endParaRPr lang="en-GB" sz="2800" dirty="0"/>
          </a:p>
          <a:p>
            <a:pPr algn="ctr"/>
            <a:r>
              <a:rPr lang="en-GB" sz="9600" dirty="0"/>
              <a:t>Chapter 1 </a:t>
            </a:r>
          </a:p>
          <a:p>
            <a:pPr algn="ctr"/>
            <a:r>
              <a:rPr lang="en-GB" sz="9600" dirty="0"/>
              <a:t>(Part 2 of 4)</a:t>
            </a:r>
          </a:p>
        </p:txBody>
      </p:sp>
    </p:spTree>
    <p:extLst>
      <p:ext uri="{BB962C8B-B14F-4D97-AF65-F5344CB8AC3E}">
        <p14:creationId xmlns:p14="http://schemas.microsoft.com/office/powerpoint/2010/main" val="255319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611110AC-5F9A-37B7-3C81-500A3E90DE76}"/>
              </a:ext>
            </a:extLst>
          </p:cNvPr>
          <p:cNvSpPr txBox="1"/>
          <p:nvPr/>
        </p:nvSpPr>
        <p:spPr>
          <a:xfrm>
            <a:off x="1559496" y="476672"/>
            <a:ext cx="8640960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dirty="0">
                <a:latin typeface="+mj-lt"/>
              </a:rPr>
              <a:t>Which Sampling Method?</a:t>
            </a:r>
            <a:endParaRPr lang="en-GB" sz="6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FABE50-5E1B-CD2A-A47B-02CE864D936C}"/>
              </a:ext>
            </a:extLst>
          </p:cNvPr>
          <p:cNvSpPr txBox="1"/>
          <p:nvPr/>
        </p:nvSpPr>
        <p:spPr>
          <a:xfrm>
            <a:off x="407368" y="1916832"/>
            <a:ext cx="11161240" cy="144655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“You wish to survey consumers opinion on your new drink </a:t>
            </a:r>
            <a:r>
              <a:rPr lang="en-GB" sz="4400" i="1" dirty="0" err="1"/>
              <a:t>FizzGuzz</a:t>
            </a:r>
            <a:r>
              <a:rPr lang="en-GB" sz="4400" dirty="0"/>
              <a:t> released in the UK.”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55FD2E-985D-D957-2BCD-6181123CAA7A}"/>
              </a:ext>
            </a:extLst>
          </p:cNvPr>
          <p:cNvSpPr txBox="1"/>
          <p:nvPr/>
        </p:nvSpPr>
        <p:spPr>
          <a:xfrm>
            <a:off x="335360" y="3717032"/>
            <a:ext cx="114453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7030A0"/>
                </a:solidFill>
              </a:rPr>
              <a:t>Quota sampling </a:t>
            </a:r>
            <a:r>
              <a:rPr lang="en-GB" sz="4800" dirty="0"/>
              <a:t>or </a:t>
            </a:r>
            <a:r>
              <a:rPr lang="en-GB" sz="4800" b="1" dirty="0">
                <a:solidFill>
                  <a:srgbClr val="FF00FF"/>
                </a:solidFill>
              </a:rPr>
              <a:t>opportunity sampling</a:t>
            </a:r>
            <a:r>
              <a:rPr lang="en-GB" sz="4800" dirty="0"/>
              <a:t>. </a:t>
            </a:r>
          </a:p>
          <a:p>
            <a:pPr algn="ctr"/>
            <a:r>
              <a:rPr lang="en-GB" sz="4800" dirty="0"/>
              <a:t>We’d realistically do not have access to the sampling frame (i.e. a list of all UK residents).   </a:t>
            </a:r>
          </a:p>
        </p:txBody>
      </p:sp>
    </p:spTree>
    <p:extLst>
      <p:ext uri="{BB962C8B-B14F-4D97-AF65-F5344CB8AC3E}">
        <p14:creationId xmlns:p14="http://schemas.microsoft.com/office/powerpoint/2010/main" val="811169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611110AC-5F9A-37B7-3C81-500A3E90DE76}"/>
              </a:ext>
            </a:extLst>
          </p:cNvPr>
          <p:cNvSpPr txBox="1"/>
          <p:nvPr/>
        </p:nvSpPr>
        <p:spPr>
          <a:xfrm>
            <a:off x="1559496" y="404664"/>
            <a:ext cx="8640960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dirty="0">
                <a:latin typeface="+mj-lt"/>
              </a:rPr>
              <a:t>Which Sampling Method?</a:t>
            </a:r>
            <a:endParaRPr lang="en-GB" sz="6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68680E-94DE-31D4-FB83-129001DF920B}"/>
              </a:ext>
            </a:extLst>
          </p:cNvPr>
          <p:cNvSpPr txBox="1"/>
          <p:nvPr/>
        </p:nvSpPr>
        <p:spPr>
          <a:xfrm>
            <a:off x="479376" y="1647091"/>
            <a:ext cx="10945216" cy="212365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“You wish to determine students’ favourite TV programmes in your school, that is fairly representative of each year group.”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F47ED6-04F1-A208-BEE6-443EBED5871C}"/>
              </a:ext>
            </a:extLst>
          </p:cNvPr>
          <p:cNvSpPr txBox="1"/>
          <p:nvPr/>
        </p:nvSpPr>
        <p:spPr>
          <a:xfrm>
            <a:off x="443372" y="3933636"/>
            <a:ext cx="110172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B050"/>
                </a:solidFill>
              </a:rPr>
              <a:t>Stratified sampling</a:t>
            </a:r>
            <a:r>
              <a:rPr lang="en-GB" sz="4000" dirty="0"/>
              <a:t>. You (probably) have access to the sampling frame (i.e. a list of all students). Stratified sampling ensures that each strata </a:t>
            </a:r>
          </a:p>
          <a:p>
            <a:pPr algn="ctr"/>
            <a:r>
              <a:rPr lang="en-GB" sz="4000" dirty="0"/>
              <a:t>(year group) is proportionately represented.</a:t>
            </a:r>
          </a:p>
        </p:txBody>
      </p:sp>
    </p:spTree>
    <p:extLst>
      <p:ext uri="{BB962C8B-B14F-4D97-AF65-F5344CB8AC3E}">
        <p14:creationId xmlns:p14="http://schemas.microsoft.com/office/powerpoint/2010/main" val="231338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344" y="260648"/>
            <a:ext cx="11521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Consider the following scenario: </a:t>
            </a:r>
          </a:p>
          <a:p>
            <a:pPr algn="ctr"/>
            <a:r>
              <a:rPr lang="en-GB" sz="4000" dirty="0"/>
              <a:t>You wish to conduct a survey in the UK </a:t>
            </a:r>
          </a:p>
          <a:p>
            <a:pPr algn="ctr"/>
            <a:r>
              <a:rPr lang="en-GB" sz="4000" dirty="0"/>
              <a:t>on whether being left-handed affects IQ.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99356" y="4021593"/>
            <a:ext cx="113052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000" dirty="0">
                <a:solidFill>
                  <a:prstClr val="black"/>
                </a:solidFill>
              </a:rPr>
              <a:t>Because you don’t know </a:t>
            </a:r>
          </a:p>
          <a:p>
            <a:pPr lvl="0" algn="ctr"/>
            <a:r>
              <a:rPr lang="en-GB" sz="4000" dirty="0">
                <a:solidFill>
                  <a:prstClr val="black"/>
                </a:solidFill>
              </a:rPr>
              <a:t>the sampling frame.</a:t>
            </a:r>
          </a:p>
          <a:p>
            <a:pPr lvl="0" algn="ctr"/>
            <a:r>
              <a:rPr lang="en-GB" sz="4000" dirty="0">
                <a:solidFill>
                  <a:prstClr val="black"/>
                </a:solidFill>
              </a:rPr>
              <a:t>i.e. don’t have a list of all left-handed </a:t>
            </a:r>
          </a:p>
          <a:p>
            <a:pPr lvl="0" algn="ctr"/>
            <a:r>
              <a:rPr lang="en-GB" sz="4000" dirty="0">
                <a:solidFill>
                  <a:prstClr val="black"/>
                </a:solidFill>
              </a:rPr>
              <a:t>(and non-left-handed) people in the UK.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552EA3-5793-3132-D17E-DA3DBD9AB24D}"/>
              </a:ext>
            </a:extLst>
          </p:cNvPr>
          <p:cNvSpPr txBox="1"/>
          <p:nvPr/>
        </p:nvSpPr>
        <p:spPr>
          <a:xfrm>
            <a:off x="911424" y="2420888"/>
            <a:ext cx="105851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 need to choose people to assess.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Why would random sampling be problematic?</a:t>
            </a:r>
          </a:p>
        </p:txBody>
      </p:sp>
    </p:spTree>
    <p:extLst>
      <p:ext uri="{BB962C8B-B14F-4D97-AF65-F5344CB8AC3E}">
        <p14:creationId xmlns:p14="http://schemas.microsoft.com/office/powerpoint/2010/main" val="2862742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551384" y="1711491"/>
            <a:ext cx="1101722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dirty="0"/>
              <a:t>Set a quota for the number of pieces of data </a:t>
            </a:r>
          </a:p>
          <a:p>
            <a:pPr algn="ctr"/>
            <a:r>
              <a:rPr lang="en-GB" sz="4400" dirty="0"/>
              <a:t>you want from each strata.</a:t>
            </a:r>
          </a:p>
          <a:p>
            <a:pPr algn="ctr"/>
            <a:r>
              <a:rPr lang="en-GB" sz="4400" dirty="0"/>
              <a:t>Keep collecting data until you have your quota.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760" y="3943739"/>
            <a:ext cx="3625875" cy="279762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A29A6F7-962B-792F-B3E3-9D87E66D306A}"/>
              </a:ext>
            </a:extLst>
          </p:cNvPr>
          <p:cNvSpPr/>
          <p:nvPr/>
        </p:nvSpPr>
        <p:spPr>
          <a:xfrm>
            <a:off x="2855640" y="380423"/>
            <a:ext cx="6120680" cy="1115546"/>
          </a:xfrm>
          <a:prstGeom prst="rect">
            <a:avLst/>
          </a:prstGeom>
          <a:solidFill>
            <a:srgbClr val="B7ECF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6000" dirty="0"/>
              <a:t>Quota Sampling</a:t>
            </a:r>
          </a:p>
        </p:txBody>
      </p:sp>
    </p:spTree>
    <p:extLst>
      <p:ext uri="{BB962C8B-B14F-4D97-AF65-F5344CB8AC3E}">
        <p14:creationId xmlns:p14="http://schemas.microsoft.com/office/powerpoint/2010/main" val="754689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862073"/>
              </p:ext>
            </p:extLst>
          </p:nvPr>
        </p:nvGraphicFramePr>
        <p:xfrm>
          <a:off x="623392" y="404664"/>
          <a:ext cx="9810232" cy="62220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2309">
                  <a:extLst>
                    <a:ext uri="{9D8B030D-6E8A-4147-A177-3AD203B41FA5}">
                      <a16:colId xmlns:a16="http://schemas.microsoft.com/office/drawing/2014/main" val="1181843200"/>
                    </a:ext>
                  </a:extLst>
                </a:gridCol>
                <a:gridCol w="3531685">
                  <a:extLst>
                    <a:ext uri="{9D8B030D-6E8A-4147-A177-3AD203B41FA5}">
                      <a16:colId xmlns:a16="http://schemas.microsoft.com/office/drawing/2014/main" val="1433319184"/>
                    </a:ext>
                  </a:extLst>
                </a:gridCol>
                <a:gridCol w="3296238">
                  <a:extLst>
                    <a:ext uri="{9D8B030D-6E8A-4147-A177-3AD203B41FA5}">
                      <a16:colId xmlns:a16="http://schemas.microsoft.com/office/drawing/2014/main" val="4092103145"/>
                    </a:ext>
                  </a:extLst>
                </a:gridCol>
              </a:tblGrid>
              <a:tr h="793742"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bg1"/>
                          </a:solidFill>
                        </a:rPr>
                        <a:t>Advantages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bg1"/>
                          </a:solidFill>
                        </a:rPr>
                        <a:t>Disadvantages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051487"/>
                  </a:ext>
                </a:extLst>
              </a:tr>
              <a:tr h="1820937">
                <a:tc rowSpan="3">
                  <a:txBody>
                    <a:bodyPr/>
                    <a:lstStyle/>
                    <a:p>
                      <a:pPr algn="ctr"/>
                      <a:r>
                        <a:rPr lang="en-GB" sz="4400" b="1" dirty="0">
                          <a:solidFill>
                            <a:schemeClr val="tx1"/>
                          </a:solidFill>
                        </a:rPr>
                        <a:t>Quota</a:t>
                      </a:r>
                    </a:p>
                    <a:p>
                      <a:pPr algn="ctr"/>
                      <a:r>
                        <a:rPr lang="en-GB" sz="4400" b="1" dirty="0">
                          <a:solidFill>
                            <a:schemeClr val="tx1"/>
                          </a:solidFill>
                        </a:rPr>
                        <a:t>Sampling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Small</a:t>
                      </a:r>
                      <a:r>
                        <a:rPr lang="en-GB" sz="2800" baseline="0" dirty="0">
                          <a:solidFill>
                            <a:schemeClr val="tx1"/>
                          </a:solidFill>
                        </a:rPr>
                        <a:t> sample can be representative of population</a:t>
                      </a:r>
                      <a:endParaRPr lang="en-GB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Bias</a:t>
                      </a:r>
                      <a:r>
                        <a:rPr lang="en-GB" sz="2800" baseline="0" dirty="0">
                          <a:solidFill>
                            <a:schemeClr val="tx1"/>
                          </a:solidFill>
                        </a:rPr>
                        <a:t> can be introduced</a:t>
                      </a:r>
                      <a:endParaRPr lang="en-GB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894955"/>
                  </a:ext>
                </a:extLst>
              </a:tr>
              <a:tr h="182093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Quick and Easy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Population</a:t>
                      </a:r>
                      <a:r>
                        <a:rPr lang="en-GB" sz="2800" baseline="0" dirty="0">
                          <a:solidFill>
                            <a:schemeClr val="tx1"/>
                          </a:solidFill>
                        </a:rPr>
                        <a:t> need to be divided into groups</a:t>
                      </a:r>
                      <a:endParaRPr lang="en-GB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207357"/>
                  </a:ext>
                </a:extLst>
              </a:tr>
              <a:tr h="1786397">
                <a:tc vMerge="1"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Inexpensive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Non-responses</a:t>
                      </a:r>
                      <a:r>
                        <a:rPr lang="en-GB" sz="2800" baseline="0" dirty="0">
                          <a:solidFill>
                            <a:schemeClr val="tx1"/>
                          </a:solidFill>
                        </a:rPr>
                        <a:t> are not recorded</a:t>
                      </a:r>
                      <a:endParaRPr lang="en-GB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07433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4847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35460" y="3717032"/>
            <a:ext cx="972108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Opportunity sampling is where </a:t>
            </a:r>
          </a:p>
          <a:p>
            <a:pPr algn="ctr"/>
            <a:r>
              <a:rPr lang="en-GB" sz="4400" dirty="0"/>
              <a:t>you find people at the time of the survey </a:t>
            </a:r>
          </a:p>
          <a:p>
            <a:pPr algn="ctr"/>
            <a:r>
              <a:rPr lang="en-GB" sz="4400" dirty="0"/>
              <a:t>is being carried out </a:t>
            </a:r>
          </a:p>
          <a:p>
            <a:pPr algn="ctr"/>
            <a:r>
              <a:rPr lang="en-GB" sz="4400" dirty="0"/>
              <a:t>e.g. exit polls at polling stations.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9856" y="1920269"/>
            <a:ext cx="2340473" cy="179676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B2810E8-B697-92B2-8EC0-CCAB906A4055}"/>
              </a:ext>
            </a:extLst>
          </p:cNvPr>
          <p:cNvSpPr/>
          <p:nvPr/>
        </p:nvSpPr>
        <p:spPr>
          <a:xfrm>
            <a:off x="2279576" y="340201"/>
            <a:ext cx="7560840" cy="1243116"/>
          </a:xfrm>
          <a:prstGeom prst="rect">
            <a:avLst/>
          </a:prstGeom>
          <a:solidFill>
            <a:srgbClr val="B7ECF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6000" dirty="0"/>
              <a:t>Opportunity Sampling</a:t>
            </a:r>
          </a:p>
        </p:txBody>
      </p:sp>
    </p:spTree>
    <p:extLst>
      <p:ext uri="{BB962C8B-B14F-4D97-AF65-F5344CB8AC3E}">
        <p14:creationId xmlns:p14="http://schemas.microsoft.com/office/powerpoint/2010/main" val="1781698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6261002"/>
              </p:ext>
            </p:extLst>
          </p:nvPr>
        </p:nvGraphicFramePr>
        <p:xfrm>
          <a:off x="407368" y="332656"/>
          <a:ext cx="11233248" cy="6120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5714">
                  <a:extLst>
                    <a:ext uri="{9D8B030D-6E8A-4147-A177-3AD203B41FA5}">
                      <a16:colId xmlns:a16="http://schemas.microsoft.com/office/drawing/2014/main" val="1181843200"/>
                    </a:ext>
                  </a:extLst>
                </a:gridCol>
                <a:gridCol w="3333162">
                  <a:extLst>
                    <a:ext uri="{9D8B030D-6E8A-4147-A177-3AD203B41FA5}">
                      <a16:colId xmlns:a16="http://schemas.microsoft.com/office/drawing/2014/main" val="1433319184"/>
                    </a:ext>
                  </a:extLst>
                </a:gridCol>
                <a:gridCol w="3774372">
                  <a:extLst>
                    <a:ext uri="{9D8B030D-6E8A-4147-A177-3AD203B41FA5}">
                      <a16:colId xmlns:a16="http://schemas.microsoft.com/office/drawing/2014/main" val="4092103145"/>
                    </a:ext>
                  </a:extLst>
                </a:gridCol>
              </a:tblGrid>
              <a:tr h="1190368"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bg1"/>
                          </a:solidFill>
                        </a:rPr>
                        <a:t>Advantages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bg1"/>
                          </a:solidFill>
                        </a:rPr>
                        <a:t>Disadvantages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051487"/>
                  </a:ext>
                </a:extLst>
              </a:tr>
              <a:tr h="2730843">
                <a:tc rowSpan="2">
                  <a:txBody>
                    <a:bodyPr/>
                    <a:lstStyle/>
                    <a:p>
                      <a:pPr algn="ctr"/>
                      <a:r>
                        <a:rPr lang="en-GB" sz="4400" b="1" dirty="0">
                          <a:solidFill>
                            <a:schemeClr val="tx1"/>
                          </a:solidFill>
                        </a:rPr>
                        <a:t>Opportunity</a:t>
                      </a:r>
                    </a:p>
                    <a:p>
                      <a:pPr algn="ctr"/>
                      <a:r>
                        <a:rPr lang="en-GB" sz="4400" b="1" dirty="0">
                          <a:solidFill>
                            <a:schemeClr val="tx1"/>
                          </a:solidFill>
                        </a:rPr>
                        <a:t>Sampling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Easy to carry out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aseline="0" dirty="0">
                          <a:solidFill>
                            <a:schemeClr val="tx1"/>
                          </a:solidFill>
                        </a:rPr>
                        <a:t>Sample not likely to represent the population</a:t>
                      </a:r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894955"/>
                  </a:ext>
                </a:extLst>
              </a:tr>
              <a:tr h="219947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Inexpensive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Highly</a:t>
                      </a:r>
                      <a:r>
                        <a:rPr lang="en-GB" sz="3200" baseline="0" dirty="0">
                          <a:solidFill>
                            <a:schemeClr val="tx1"/>
                          </a:solidFill>
                        </a:rPr>
                        <a:t> dependent on the researcher. </a:t>
                      </a:r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2073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260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956D3A-81C5-80FE-F441-5713BAE8ED01}"/>
              </a:ext>
            </a:extLst>
          </p:cNvPr>
          <p:cNvSpPr txBox="1"/>
          <p:nvPr/>
        </p:nvSpPr>
        <p:spPr>
          <a:xfrm>
            <a:off x="767410" y="3801776"/>
            <a:ext cx="105716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a) </a:t>
            </a:r>
            <a:r>
              <a:rPr lang="en-GB" sz="4400" dirty="0"/>
              <a:t>Sampling frame within each species of fish in the lake impossible to obtain.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FB0187-9FB1-DB63-7F5F-38255A720DBA}"/>
              </a:ext>
            </a:extLst>
          </p:cNvPr>
          <p:cNvSpPr txBox="1"/>
          <p:nvPr/>
        </p:nvSpPr>
        <p:spPr>
          <a:xfrm>
            <a:off x="767410" y="5589240"/>
            <a:ext cx="45365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b) </a:t>
            </a:r>
            <a:r>
              <a:rPr lang="en-GB" sz="4400" dirty="0"/>
              <a:t>Quota Sampling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14EBFD-BA61-E5A3-3F2E-5E32507D2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469" y="116632"/>
            <a:ext cx="11207062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39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876D74-E84E-9016-BD7F-9CEA4FC853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86" t="5762" r="16572" b="30094"/>
          <a:stretch/>
        </p:blipFill>
        <p:spPr>
          <a:xfrm>
            <a:off x="3359696" y="3238960"/>
            <a:ext cx="4896544" cy="20882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FA5639-4434-4193-0A0C-02BFB78A2859}"/>
              </a:ext>
            </a:extLst>
          </p:cNvPr>
          <p:cNvSpPr txBox="1"/>
          <p:nvPr/>
        </p:nvSpPr>
        <p:spPr>
          <a:xfrm>
            <a:off x="163593" y="5517232"/>
            <a:ext cx="118648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Fish are caught until the quota of 17 trout, 7 Bass and 6 pike are reached. If a fish is caught and the quota is full then ignore.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173330-B73A-EAEB-3C2F-34FF3D65E541}"/>
              </a:ext>
            </a:extLst>
          </p:cNvPr>
          <p:cNvSpPr txBox="1"/>
          <p:nvPr/>
        </p:nvSpPr>
        <p:spPr>
          <a:xfrm>
            <a:off x="2495600" y="3238960"/>
            <a:ext cx="6480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c) </a:t>
            </a:r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1E60127-2841-C82F-3302-02A85B19C5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440" y="116632"/>
            <a:ext cx="9784928" cy="301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86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611110AC-5F9A-37B7-3C81-500A3E90DE76}"/>
              </a:ext>
            </a:extLst>
          </p:cNvPr>
          <p:cNvSpPr txBox="1"/>
          <p:nvPr/>
        </p:nvSpPr>
        <p:spPr>
          <a:xfrm>
            <a:off x="1631504" y="260648"/>
            <a:ext cx="8640960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dirty="0">
                <a:latin typeface="+mj-lt"/>
              </a:rPr>
              <a:t>Which Sampling Method?</a:t>
            </a:r>
            <a:endParaRPr lang="en-GB" sz="6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88D7AC-16B8-1D6E-0B3F-24D3021D3399}"/>
              </a:ext>
            </a:extLst>
          </p:cNvPr>
          <p:cNvSpPr txBox="1"/>
          <p:nvPr/>
        </p:nvSpPr>
        <p:spPr>
          <a:xfrm>
            <a:off x="1415480" y="1556792"/>
            <a:ext cx="8928992" cy="144655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GB" sz="4400" dirty="0"/>
              <a:t>“You wish to test lightbulbs produced </a:t>
            </a:r>
          </a:p>
          <a:p>
            <a:pPr algn="ctr"/>
            <a:r>
              <a:rPr lang="en-GB" sz="4400" dirty="0"/>
              <a:t>by a factory in a daily batch.”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78BCA8-568E-AC46-E07F-89DE6D95EA3E}"/>
              </a:ext>
            </a:extLst>
          </p:cNvPr>
          <p:cNvSpPr txBox="1"/>
          <p:nvPr/>
        </p:nvSpPr>
        <p:spPr>
          <a:xfrm>
            <a:off x="227348" y="3283217"/>
            <a:ext cx="1144927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Probably </a:t>
            </a:r>
            <a:r>
              <a:rPr lang="en-GB" sz="4000" b="1" dirty="0">
                <a:solidFill>
                  <a:srgbClr val="0000FF"/>
                </a:solidFill>
              </a:rPr>
              <a:t>systematic sampling</a:t>
            </a:r>
            <a:r>
              <a:rPr lang="en-GB" sz="4000" dirty="0"/>
              <a:t>, as the method of choosing items is simpler than simple random sampling (where it would be time-consuming to find specifically chosen random light bulbs). </a:t>
            </a:r>
          </a:p>
          <a:p>
            <a:pPr algn="ctr"/>
            <a:r>
              <a:rPr lang="en-GB" sz="4000" dirty="0"/>
              <a:t>Sampling frame is known.</a:t>
            </a:r>
          </a:p>
        </p:txBody>
      </p:sp>
    </p:spTree>
    <p:extLst>
      <p:ext uri="{BB962C8B-B14F-4D97-AF65-F5344CB8AC3E}">
        <p14:creationId xmlns:p14="http://schemas.microsoft.com/office/powerpoint/2010/main" val="174215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18435</TotalTime>
  <Words>405</Words>
  <Application>Microsoft Office PowerPoint</Application>
  <PresentationFormat>Widescreen</PresentationFormat>
  <Paragraphs>58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723</cp:revision>
  <dcterms:created xsi:type="dcterms:W3CDTF">2013-02-28T07:36:55Z</dcterms:created>
  <dcterms:modified xsi:type="dcterms:W3CDTF">2024-01-25T07:07:56Z</dcterms:modified>
</cp:coreProperties>
</file>