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504" r:id="rId2"/>
    <p:sldId id="505" r:id="rId3"/>
    <p:sldId id="282" r:id="rId4"/>
    <p:sldId id="506" r:id="rId5"/>
    <p:sldId id="499" r:id="rId6"/>
    <p:sldId id="507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4308214-6D49-4D9C-B21B-73547621706D}" v="202" dt="2023-06-21T17:44:22.4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5" autoAdjust="0"/>
    <p:restoredTop sz="88534" autoAdjust="0"/>
  </p:normalViewPr>
  <p:slideViewPr>
    <p:cSldViewPr>
      <p:cViewPr varScale="1">
        <p:scale>
          <a:sx n="87" d="100"/>
          <a:sy n="87" d="100"/>
        </p:scale>
        <p:origin x="48" y="180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BD90FA64-F85E-4911-88D3-1E828DE9727F}"/>
    <pc:docChg chg="modSld">
      <pc:chgData name="Stewart Gale" userId="3647ddd2-6040-41ae-a96d-232c23482af8" providerId="ADAL" clId="{BD90FA64-F85E-4911-88D3-1E828DE9727F}" dt="2022-08-31T18:17:15.491" v="1" actId="20577"/>
      <pc:docMkLst>
        <pc:docMk/>
      </pc:docMkLst>
      <pc:sldChg chg="modSp mod">
        <pc:chgData name="Stewart Gale" userId="3647ddd2-6040-41ae-a96d-232c23482af8" providerId="ADAL" clId="{BD90FA64-F85E-4911-88D3-1E828DE9727F}" dt="2022-08-31T18:17:15.491" v="1" actId="20577"/>
        <pc:sldMkLst>
          <pc:docMk/>
          <pc:sldMk cId="3925340938" sldId="504"/>
        </pc:sldMkLst>
        <pc:spChg chg="mod">
          <ac:chgData name="Stewart Gale" userId="3647ddd2-6040-41ae-a96d-232c23482af8" providerId="ADAL" clId="{BD90FA64-F85E-4911-88D3-1E828DE9727F}" dt="2022-08-31T18:17:15.491" v="1" actId="20577"/>
          <ac:spMkLst>
            <pc:docMk/>
            <pc:sldMk cId="3925340938" sldId="504"/>
            <ac:spMk id="5" creationId="{00000000-0000-0000-0000-000000000000}"/>
          </ac:spMkLst>
        </pc:spChg>
      </pc:sldChg>
    </pc:docChg>
  </pc:docChgLst>
  <pc:docChgLst>
    <pc:chgData name="Stewart Gale" userId="3647ddd2-6040-41ae-a96d-232c23482af8" providerId="ADAL" clId="{D4308214-6D49-4D9C-B21B-73547621706D}"/>
    <pc:docChg chg="undo custSel addSld delSld modSld sldOrd modMainMaster modNotesMaster">
      <pc:chgData name="Stewart Gale" userId="3647ddd2-6040-41ae-a96d-232c23482af8" providerId="ADAL" clId="{D4308214-6D49-4D9C-B21B-73547621706D}" dt="2023-06-21T17:53:19.247" v="626" actId="115"/>
      <pc:docMkLst>
        <pc:docMk/>
      </pc:docMkLst>
      <pc:sldChg chg="delSp modSp add del mod delAnim">
        <pc:chgData name="Stewart Gale" userId="3647ddd2-6040-41ae-a96d-232c23482af8" providerId="ADAL" clId="{D4308214-6D49-4D9C-B21B-73547621706D}" dt="2023-06-21T17:44:43.783" v="625" actId="47"/>
        <pc:sldMkLst>
          <pc:docMk/>
          <pc:sldMk cId="0" sldId="263"/>
        </pc:sldMkLst>
        <pc:spChg chg="del">
          <ac:chgData name="Stewart Gale" userId="3647ddd2-6040-41ae-a96d-232c23482af8" providerId="ADAL" clId="{D4308214-6D49-4D9C-B21B-73547621706D}" dt="2023-06-21T17:40:08.064" v="531" actId="478"/>
          <ac:spMkLst>
            <pc:docMk/>
            <pc:sldMk cId="0" sldId="263"/>
            <ac:spMk id="2" creationId="{00000000-0000-0000-0000-000000000000}"/>
          </ac:spMkLst>
        </pc:spChg>
        <pc:spChg chg="del">
          <ac:chgData name="Stewart Gale" userId="3647ddd2-6040-41ae-a96d-232c23482af8" providerId="ADAL" clId="{D4308214-6D49-4D9C-B21B-73547621706D}" dt="2023-06-21T17:35:30.390" v="439" actId="21"/>
          <ac:spMkLst>
            <pc:docMk/>
            <pc:sldMk cId="0" sldId="263"/>
            <ac:spMk id="7" creationId="{00000000-0000-0000-0000-000000000000}"/>
          </ac:spMkLst>
        </pc:spChg>
        <pc:spChg chg="del mod">
          <ac:chgData name="Stewart Gale" userId="3647ddd2-6040-41ae-a96d-232c23482af8" providerId="ADAL" clId="{D4308214-6D49-4D9C-B21B-73547621706D}" dt="2023-06-21T17:44:12.354" v="619" actId="478"/>
          <ac:spMkLst>
            <pc:docMk/>
            <pc:sldMk cId="0" sldId="263"/>
            <ac:spMk id="15" creationId="{00000000-0000-0000-0000-000000000000}"/>
          </ac:spMkLst>
        </pc:spChg>
        <pc:spChg chg="del">
          <ac:chgData name="Stewart Gale" userId="3647ddd2-6040-41ae-a96d-232c23482af8" providerId="ADAL" clId="{D4308214-6D49-4D9C-B21B-73547621706D}" dt="2023-06-21T17:40:05.242" v="530" actId="478"/>
          <ac:spMkLst>
            <pc:docMk/>
            <pc:sldMk cId="0" sldId="263"/>
            <ac:spMk id="19" creationId="{00000000-0000-0000-0000-000000000000}"/>
          </ac:spMkLst>
        </pc:spChg>
        <pc:spChg chg="del">
          <ac:chgData name="Stewart Gale" userId="3647ddd2-6040-41ae-a96d-232c23482af8" providerId="ADAL" clId="{D4308214-6D49-4D9C-B21B-73547621706D}" dt="2023-06-21T17:35:37.810" v="443" actId="478"/>
          <ac:spMkLst>
            <pc:docMk/>
            <pc:sldMk cId="0" sldId="263"/>
            <ac:spMk id="20" creationId="{00000000-0000-0000-0000-000000000000}"/>
          </ac:spMkLst>
        </pc:spChg>
        <pc:grpChg chg="del">
          <ac:chgData name="Stewart Gale" userId="3647ddd2-6040-41ae-a96d-232c23482af8" providerId="ADAL" clId="{D4308214-6D49-4D9C-B21B-73547621706D}" dt="2023-06-21T17:40:08.064" v="531" actId="478"/>
          <ac:grpSpMkLst>
            <pc:docMk/>
            <pc:sldMk cId="0" sldId="263"/>
            <ac:grpSpMk id="6" creationId="{00000000-0000-0000-0000-000000000000}"/>
          </ac:grpSpMkLst>
        </pc:grpChg>
        <pc:cxnChg chg="del">
          <ac:chgData name="Stewart Gale" userId="3647ddd2-6040-41ae-a96d-232c23482af8" providerId="ADAL" clId="{D4308214-6D49-4D9C-B21B-73547621706D}" dt="2023-06-21T17:40:05.242" v="530" actId="478"/>
          <ac:cxnSpMkLst>
            <pc:docMk/>
            <pc:sldMk cId="0" sldId="263"/>
            <ac:cxnSpMk id="16" creationId="{00000000-0000-0000-0000-000000000000}"/>
          </ac:cxnSpMkLst>
        </pc:cxnChg>
      </pc:sldChg>
      <pc:sldChg chg="addSp delSp modSp add mod ord delAnim modAnim">
        <pc:chgData name="Stewart Gale" userId="3647ddd2-6040-41ae-a96d-232c23482af8" providerId="ADAL" clId="{D4308214-6D49-4D9C-B21B-73547621706D}" dt="2023-06-21T17:14:25.254" v="325"/>
        <pc:sldMkLst>
          <pc:docMk/>
          <pc:sldMk cId="2065807082" sldId="282"/>
        </pc:sldMkLst>
        <pc:spChg chg="mod">
          <ac:chgData name="Stewart Gale" userId="3647ddd2-6040-41ae-a96d-232c23482af8" providerId="ADAL" clId="{D4308214-6D49-4D9C-B21B-73547621706D}" dt="2023-06-21T17:12:58.081" v="296" actId="1076"/>
          <ac:spMkLst>
            <pc:docMk/>
            <pc:sldMk cId="2065807082" sldId="282"/>
            <ac:spMk id="2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13:52.275" v="317" actId="1076"/>
          <ac:spMkLst>
            <pc:docMk/>
            <pc:sldMk cId="2065807082" sldId="282"/>
            <ac:spMk id="3" creationId="{00000000-0000-0000-0000-000000000000}"/>
          </ac:spMkLst>
        </pc:spChg>
        <pc:spChg chg="del">
          <ac:chgData name="Stewart Gale" userId="3647ddd2-6040-41ae-a96d-232c23482af8" providerId="ADAL" clId="{D4308214-6D49-4D9C-B21B-73547621706D}" dt="2023-06-21T17:12:24.098" v="281" actId="478"/>
          <ac:spMkLst>
            <pc:docMk/>
            <pc:sldMk cId="2065807082" sldId="282"/>
            <ac:spMk id="4" creationId="{00000000-0000-0000-0000-000000000000}"/>
          </ac:spMkLst>
        </pc:spChg>
        <pc:spChg chg="del">
          <ac:chgData name="Stewart Gale" userId="3647ddd2-6040-41ae-a96d-232c23482af8" providerId="ADAL" clId="{D4308214-6D49-4D9C-B21B-73547621706D}" dt="2023-06-21T17:11:53.601" v="266" actId="478"/>
          <ac:spMkLst>
            <pc:docMk/>
            <pc:sldMk cId="2065807082" sldId="282"/>
            <ac:spMk id="5" creationId="{00000000-0000-0000-0000-000000000000}"/>
          </ac:spMkLst>
        </pc:spChg>
        <pc:spChg chg="add mod">
          <ac:chgData name="Stewart Gale" userId="3647ddd2-6040-41ae-a96d-232c23482af8" providerId="ADAL" clId="{D4308214-6D49-4D9C-B21B-73547621706D}" dt="2023-06-21T17:12:07.578" v="278" actId="1076"/>
          <ac:spMkLst>
            <pc:docMk/>
            <pc:sldMk cId="2065807082" sldId="282"/>
            <ac:spMk id="7" creationId="{E5D47C33-088A-477A-CCA6-9FFBB00214E7}"/>
          </ac:spMkLst>
        </pc:spChg>
        <pc:spChg chg="add mod">
          <ac:chgData name="Stewart Gale" userId="3647ddd2-6040-41ae-a96d-232c23482af8" providerId="ADAL" clId="{D4308214-6D49-4D9C-B21B-73547621706D}" dt="2023-06-21T17:13:30.698" v="312" actId="1076"/>
          <ac:spMkLst>
            <pc:docMk/>
            <pc:sldMk cId="2065807082" sldId="282"/>
            <ac:spMk id="10" creationId="{BC23BB23-0F2E-AC69-2C44-75B5F58AFF37}"/>
          </ac:spMkLst>
        </pc:spChg>
        <pc:spChg chg="add mod">
          <ac:chgData name="Stewart Gale" userId="3647ddd2-6040-41ae-a96d-232c23482af8" providerId="ADAL" clId="{D4308214-6D49-4D9C-B21B-73547621706D}" dt="2023-06-21T17:13:32.920" v="313" actId="1076"/>
          <ac:spMkLst>
            <pc:docMk/>
            <pc:sldMk cId="2065807082" sldId="282"/>
            <ac:spMk id="12" creationId="{1611854D-62D8-E895-6ACE-4E41B4364003}"/>
          </ac:spMkLst>
        </pc:spChg>
        <pc:spChg chg="mod">
          <ac:chgData name="Stewart Gale" userId="3647ddd2-6040-41ae-a96d-232c23482af8" providerId="ADAL" clId="{D4308214-6D49-4D9C-B21B-73547621706D}" dt="2023-06-21T17:13:55.330" v="318" actId="1076"/>
          <ac:spMkLst>
            <pc:docMk/>
            <pc:sldMk cId="2065807082" sldId="282"/>
            <ac:spMk id="16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13:58.064" v="319" actId="1076"/>
          <ac:spMkLst>
            <pc:docMk/>
            <pc:sldMk cId="2065807082" sldId="282"/>
            <ac:spMk id="17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13:47.429" v="316" actId="1076"/>
          <ac:spMkLst>
            <pc:docMk/>
            <pc:sldMk cId="2065807082" sldId="282"/>
            <ac:spMk id="18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14:01.228" v="320" actId="1076"/>
          <ac:spMkLst>
            <pc:docMk/>
            <pc:sldMk cId="2065807082" sldId="282"/>
            <ac:spMk id="19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13:06.740" v="298" actId="21"/>
          <ac:spMkLst>
            <pc:docMk/>
            <pc:sldMk cId="2065807082" sldId="282"/>
            <ac:spMk id="22" creationId="{00000000-0000-0000-0000-000000000000}"/>
          </ac:spMkLst>
        </pc:spChg>
        <pc:spChg chg="del">
          <ac:chgData name="Stewart Gale" userId="3647ddd2-6040-41ae-a96d-232c23482af8" providerId="ADAL" clId="{D4308214-6D49-4D9C-B21B-73547621706D}" dt="2023-06-21T17:12:32.963" v="284" actId="478"/>
          <ac:spMkLst>
            <pc:docMk/>
            <pc:sldMk cId="2065807082" sldId="282"/>
            <ac:spMk id="23" creationId="{00000000-0000-0000-0000-000000000000}"/>
          </ac:spMkLst>
        </pc:spChg>
        <pc:spChg chg="del mod">
          <ac:chgData name="Stewart Gale" userId="3647ddd2-6040-41ae-a96d-232c23482af8" providerId="ADAL" clId="{D4308214-6D49-4D9C-B21B-73547621706D}" dt="2023-06-21T17:12:25.981" v="283" actId="478"/>
          <ac:spMkLst>
            <pc:docMk/>
            <pc:sldMk cId="2065807082" sldId="282"/>
            <ac:spMk id="26" creationId="{00000000-0000-0000-0000-000000000000}"/>
          </ac:spMkLst>
        </pc:spChg>
        <pc:spChg chg="del">
          <ac:chgData name="Stewart Gale" userId="3647ddd2-6040-41ae-a96d-232c23482af8" providerId="ADAL" clId="{D4308214-6D49-4D9C-B21B-73547621706D}" dt="2023-06-21T17:12:19.688" v="280" actId="478"/>
          <ac:spMkLst>
            <pc:docMk/>
            <pc:sldMk cId="2065807082" sldId="282"/>
            <ac:spMk id="27" creationId="{00000000-0000-0000-0000-000000000000}"/>
          </ac:spMkLst>
        </pc:spChg>
        <pc:spChg chg="del">
          <ac:chgData name="Stewart Gale" userId="3647ddd2-6040-41ae-a96d-232c23482af8" providerId="ADAL" clId="{D4308214-6D49-4D9C-B21B-73547621706D}" dt="2023-06-21T17:12:19.688" v="280" actId="478"/>
          <ac:spMkLst>
            <pc:docMk/>
            <pc:sldMk cId="2065807082" sldId="282"/>
            <ac:spMk id="28" creationId="{00000000-0000-0000-0000-000000000000}"/>
          </ac:spMkLst>
        </pc:spChg>
        <pc:spChg chg="del">
          <ac:chgData name="Stewart Gale" userId="3647ddd2-6040-41ae-a96d-232c23482af8" providerId="ADAL" clId="{D4308214-6D49-4D9C-B21B-73547621706D}" dt="2023-06-21T17:12:19.688" v="280" actId="478"/>
          <ac:spMkLst>
            <pc:docMk/>
            <pc:sldMk cId="2065807082" sldId="282"/>
            <ac:spMk id="29" creationId="{00000000-0000-0000-0000-000000000000}"/>
          </ac:spMkLst>
        </pc:spChg>
        <pc:spChg chg="del">
          <ac:chgData name="Stewart Gale" userId="3647ddd2-6040-41ae-a96d-232c23482af8" providerId="ADAL" clId="{D4308214-6D49-4D9C-B21B-73547621706D}" dt="2023-06-21T17:12:19.688" v="280" actId="478"/>
          <ac:spMkLst>
            <pc:docMk/>
            <pc:sldMk cId="2065807082" sldId="282"/>
            <ac:spMk id="30" creationId="{00000000-0000-0000-0000-000000000000}"/>
          </ac:spMkLst>
        </pc:spChg>
        <pc:spChg chg="del">
          <ac:chgData name="Stewart Gale" userId="3647ddd2-6040-41ae-a96d-232c23482af8" providerId="ADAL" clId="{D4308214-6D49-4D9C-B21B-73547621706D}" dt="2023-06-21T17:12:19.688" v="280" actId="478"/>
          <ac:spMkLst>
            <pc:docMk/>
            <pc:sldMk cId="2065807082" sldId="282"/>
            <ac:spMk id="31" creationId="{00000000-0000-0000-0000-000000000000}"/>
          </ac:spMkLst>
        </pc:spChg>
        <pc:spChg chg="del">
          <ac:chgData name="Stewart Gale" userId="3647ddd2-6040-41ae-a96d-232c23482af8" providerId="ADAL" clId="{D4308214-6D49-4D9C-B21B-73547621706D}" dt="2023-06-21T17:12:19.688" v="280" actId="478"/>
          <ac:spMkLst>
            <pc:docMk/>
            <pc:sldMk cId="2065807082" sldId="282"/>
            <ac:spMk id="32" creationId="{00000000-0000-0000-0000-000000000000}"/>
          </ac:spMkLst>
        </pc:spChg>
        <pc:spChg chg="del">
          <ac:chgData name="Stewart Gale" userId="3647ddd2-6040-41ae-a96d-232c23482af8" providerId="ADAL" clId="{D4308214-6D49-4D9C-B21B-73547621706D}" dt="2023-06-21T17:12:19.688" v="280" actId="478"/>
          <ac:spMkLst>
            <pc:docMk/>
            <pc:sldMk cId="2065807082" sldId="282"/>
            <ac:spMk id="33" creationId="{00000000-0000-0000-0000-000000000000}"/>
          </ac:spMkLst>
        </pc:spChg>
        <pc:spChg chg="del">
          <ac:chgData name="Stewart Gale" userId="3647ddd2-6040-41ae-a96d-232c23482af8" providerId="ADAL" clId="{D4308214-6D49-4D9C-B21B-73547621706D}" dt="2023-06-21T17:12:19.688" v="280" actId="478"/>
          <ac:spMkLst>
            <pc:docMk/>
            <pc:sldMk cId="2065807082" sldId="282"/>
            <ac:spMk id="34" creationId="{00000000-0000-0000-0000-000000000000}"/>
          </ac:spMkLst>
        </pc:spChg>
        <pc:grpChg chg="del">
          <ac:chgData name="Stewart Gale" userId="3647ddd2-6040-41ae-a96d-232c23482af8" providerId="ADAL" clId="{D4308214-6D49-4D9C-B21B-73547621706D}" dt="2023-06-21T17:11:50.545" v="265" actId="478"/>
          <ac:grpSpMkLst>
            <pc:docMk/>
            <pc:sldMk cId="2065807082" sldId="282"/>
            <ac:grpSpMk id="13" creationId="{00000000-0000-0000-0000-000000000000}"/>
          </ac:grpSpMkLst>
        </pc:grpChg>
        <pc:cxnChg chg="mod">
          <ac:chgData name="Stewart Gale" userId="3647ddd2-6040-41ae-a96d-232c23482af8" providerId="ADAL" clId="{D4308214-6D49-4D9C-B21B-73547621706D}" dt="2023-06-21T17:12:58.081" v="296" actId="1076"/>
          <ac:cxnSpMkLst>
            <pc:docMk/>
            <pc:sldMk cId="2065807082" sldId="282"/>
            <ac:cxnSpMk id="21" creationId="{00000000-0000-0000-0000-000000000000}"/>
          </ac:cxnSpMkLst>
        </pc:cxnChg>
        <pc:cxnChg chg="del mod">
          <ac:chgData name="Stewart Gale" userId="3647ddd2-6040-41ae-a96d-232c23482af8" providerId="ADAL" clId="{D4308214-6D49-4D9C-B21B-73547621706D}" dt="2023-06-21T17:12:32.963" v="284" actId="478"/>
          <ac:cxnSpMkLst>
            <pc:docMk/>
            <pc:sldMk cId="2065807082" sldId="282"/>
            <ac:cxnSpMk id="25" creationId="{00000000-0000-0000-0000-000000000000}"/>
          </ac:cxnSpMkLst>
        </pc:cxnChg>
        <pc:cxnChg chg="del">
          <ac:chgData name="Stewart Gale" userId="3647ddd2-6040-41ae-a96d-232c23482af8" providerId="ADAL" clId="{D4308214-6D49-4D9C-B21B-73547621706D}" dt="2023-06-21T17:12:19.688" v="280" actId="478"/>
          <ac:cxnSpMkLst>
            <pc:docMk/>
            <pc:sldMk cId="2065807082" sldId="282"/>
            <ac:cxnSpMk id="35" creationId="{00000000-0000-0000-0000-000000000000}"/>
          </ac:cxnSpMkLst>
        </pc:cxnChg>
      </pc:sldChg>
      <pc:sldChg chg="addSp delSp modSp del mod">
        <pc:chgData name="Stewart Gale" userId="3647ddd2-6040-41ae-a96d-232c23482af8" providerId="ADAL" clId="{D4308214-6D49-4D9C-B21B-73547621706D}" dt="2023-06-21T17:32:42.390" v="435" actId="2696"/>
        <pc:sldMkLst>
          <pc:docMk/>
          <pc:sldMk cId="1675231928" sldId="485"/>
        </pc:sldMkLst>
        <pc:spChg chg="add mod">
          <ac:chgData name="Stewart Gale" userId="3647ddd2-6040-41ae-a96d-232c23482af8" providerId="ADAL" clId="{D4308214-6D49-4D9C-B21B-73547621706D}" dt="2023-06-21T17:30:00.682" v="410" actId="1076"/>
          <ac:spMkLst>
            <pc:docMk/>
            <pc:sldMk cId="1675231928" sldId="485"/>
            <ac:spMk id="2" creationId="{545D04C5-DB82-5724-2F54-EA879ABA12B8}"/>
          </ac:spMkLst>
        </pc:spChg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1675231928" sldId="485"/>
            <ac:spMk id="3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30:05.524" v="412" actId="1076"/>
          <ac:spMkLst>
            <pc:docMk/>
            <pc:sldMk cId="1675231928" sldId="485"/>
            <ac:spMk id="5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30:22.416" v="414" actId="1076"/>
          <ac:spMkLst>
            <pc:docMk/>
            <pc:sldMk cId="1675231928" sldId="485"/>
            <ac:spMk id="6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30:11.069" v="413" actId="1076"/>
          <ac:spMkLst>
            <pc:docMk/>
            <pc:sldMk cId="1675231928" sldId="485"/>
            <ac:spMk id="7" creationId="{00000000-0000-0000-0000-000000000000}"/>
          </ac:spMkLst>
        </pc:spChg>
        <pc:grpChg chg="del mod">
          <ac:chgData name="Stewart Gale" userId="3647ddd2-6040-41ae-a96d-232c23482af8" providerId="ADAL" clId="{D4308214-6D49-4D9C-B21B-73547621706D}" dt="2023-06-21T17:06:15.969" v="32" actId="478"/>
          <ac:grpSpMkLst>
            <pc:docMk/>
            <pc:sldMk cId="1675231928" sldId="485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D4308214-6D49-4D9C-B21B-73547621706D}" dt="2023-06-21T17:04:50.303" v="0"/>
          <ac:cxnSpMkLst>
            <pc:docMk/>
            <pc:sldMk cId="1675231928" sldId="485"/>
            <ac:cxnSpMk id="4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D4308214-6D49-4D9C-B21B-73547621706D}" dt="2023-06-21T17:43:11.459" v="593" actId="207"/>
        <pc:sldMkLst>
          <pc:docMk/>
          <pc:sldMk cId="4176743121" sldId="499"/>
        </pc:sldMkLst>
        <pc:spChg chg="add mod">
          <ac:chgData name="Stewart Gale" userId="3647ddd2-6040-41ae-a96d-232c23482af8" providerId="ADAL" clId="{D4308214-6D49-4D9C-B21B-73547621706D}" dt="2023-06-21T17:28:52.386" v="396" actId="14100"/>
          <ac:spMkLst>
            <pc:docMk/>
            <pc:sldMk cId="4176743121" sldId="499"/>
            <ac:spMk id="2" creationId="{B1FD93CC-5D0C-5E17-8D1E-904B591DD363}"/>
          </ac:spMkLst>
        </pc:spChg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4176743121" sldId="499"/>
            <ac:spMk id="3" creationId="{00000000-0000-0000-0000-000000000000}"/>
          </ac:spMkLst>
        </pc:spChg>
        <pc:spChg chg="add mod">
          <ac:chgData name="Stewart Gale" userId="3647ddd2-6040-41ae-a96d-232c23482af8" providerId="ADAL" clId="{D4308214-6D49-4D9C-B21B-73547621706D}" dt="2023-06-21T17:36:23.743" v="463" actId="207"/>
          <ac:spMkLst>
            <pc:docMk/>
            <pc:sldMk cId="4176743121" sldId="499"/>
            <ac:spMk id="3" creationId="{1458F5AF-03AF-1E8B-D679-F78650FE99BA}"/>
          </ac:spMkLst>
        </pc:spChg>
        <pc:spChg chg="del mod">
          <ac:chgData name="Stewart Gale" userId="3647ddd2-6040-41ae-a96d-232c23482af8" providerId="ADAL" clId="{D4308214-6D49-4D9C-B21B-73547621706D}" dt="2023-06-21T17:35:22.404" v="437" actId="478"/>
          <ac:spMkLst>
            <pc:docMk/>
            <pc:sldMk cId="4176743121" sldId="499"/>
            <ac:spMk id="5" creationId="{00000000-0000-0000-0000-000000000000}"/>
          </ac:spMkLst>
        </pc:spChg>
        <pc:spChg chg="add mod">
          <ac:chgData name="Stewart Gale" userId="3647ddd2-6040-41ae-a96d-232c23482af8" providerId="ADAL" clId="{D4308214-6D49-4D9C-B21B-73547621706D}" dt="2023-06-21T17:36:59.767" v="473" actId="207"/>
          <ac:spMkLst>
            <pc:docMk/>
            <pc:sldMk cId="4176743121" sldId="499"/>
            <ac:spMk id="6" creationId="{7F983E23-87BE-15CE-D93B-C1068B9D3041}"/>
          </ac:spMkLst>
        </pc:spChg>
        <pc:spChg chg="del mod">
          <ac:chgData name="Stewart Gale" userId="3647ddd2-6040-41ae-a96d-232c23482af8" providerId="ADAL" clId="{D4308214-6D49-4D9C-B21B-73547621706D}" dt="2023-06-21T17:35:20.239" v="436" actId="478"/>
          <ac:spMkLst>
            <pc:docMk/>
            <pc:sldMk cId="4176743121" sldId="499"/>
            <ac:spMk id="8" creationId="{00000000-0000-0000-0000-000000000000}"/>
          </ac:spMkLst>
        </pc:spChg>
        <pc:spChg chg="del mod">
          <ac:chgData name="Stewart Gale" userId="3647ddd2-6040-41ae-a96d-232c23482af8" providerId="ADAL" clId="{D4308214-6D49-4D9C-B21B-73547621706D}" dt="2023-06-21T17:35:20.239" v="436" actId="478"/>
          <ac:spMkLst>
            <pc:docMk/>
            <pc:sldMk cId="4176743121" sldId="499"/>
            <ac:spMk id="9" creationId="{00000000-0000-0000-0000-000000000000}"/>
          </ac:spMkLst>
        </pc:spChg>
        <pc:spChg chg="add del">
          <ac:chgData name="Stewart Gale" userId="3647ddd2-6040-41ae-a96d-232c23482af8" providerId="ADAL" clId="{D4308214-6D49-4D9C-B21B-73547621706D}" dt="2023-06-21T17:36:35.203" v="466" actId="22"/>
          <ac:spMkLst>
            <pc:docMk/>
            <pc:sldMk cId="4176743121" sldId="499"/>
            <ac:spMk id="10" creationId="{870F733C-D26E-5CE5-0661-5FE086B76A96}"/>
          </ac:spMkLst>
        </pc:spChg>
        <pc:spChg chg="add mod">
          <ac:chgData name="Stewart Gale" userId="3647ddd2-6040-41ae-a96d-232c23482af8" providerId="ADAL" clId="{D4308214-6D49-4D9C-B21B-73547621706D}" dt="2023-06-21T17:38:51.603" v="510" actId="1076"/>
          <ac:spMkLst>
            <pc:docMk/>
            <pc:sldMk cId="4176743121" sldId="499"/>
            <ac:spMk id="12" creationId="{235EF166-6F82-A61D-287A-2AFFE07840C0}"/>
          </ac:spMkLst>
        </pc:spChg>
        <pc:spChg chg="add mod">
          <ac:chgData name="Stewart Gale" userId="3647ddd2-6040-41ae-a96d-232c23482af8" providerId="ADAL" clId="{D4308214-6D49-4D9C-B21B-73547621706D}" dt="2023-06-21T17:43:07.024" v="591" actId="207"/>
          <ac:spMkLst>
            <pc:docMk/>
            <pc:sldMk cId="4176743121" sldId="499"/>
            <ac:spMk id="13" creationId="{29D6CBF4-D598-DF0F-54EE-B08517E1CA85}"/>
          </ac:spMkLst>
        </pc:spChg>
        <pc:spChg chg="add mod">
          <ac:chgData name="Stewart Gale" userId="3647ddd2-6040-41ae-a96d-232c23482af8" providerId="ADAL" clId="{D4308214-6D49-4D9C-B21B-73547621706D}" dt="2023-06-21T17:43:09.358" v="592" actId="207"/>
          <ac:spMkLst>
            <pc:docMk/>
            <pc:sldMk cId="4176743121" sldId="499"/>
            <ac:spMk id="14" creationId="{5F607D1A-BFAE-9BF3-60C3-066FD71A8841}"/>
          </ac:spMkLst>
        </pc:spChg>
        <pc:spChg chg="add mod">
          <ac:chgData name="Stewart Gale" userId="3647ddd2-6040-41ae-a96d-232c23482af8" providerId="ADAL" clId="{D4308214-6D49-4D9C-B21B-73547621706D}" dt="2023-06-21T17:43:11.459" v="593" actId="207"/>
          <ac:spMkLst>
            <pc:docMk/>
            <pc:sldMk cId="4176743121" sldId="499"/>
            <ac:spMk id="15" creationId="{CF463166-7117-F07D-0003-BBBE7CEA1721}"/>
          </ac:spMkLst>
        </pc:spChg>
        <pc:spChg chg="add mod">
          <ac:chgData name="Stewart Gale" userId="3647ddd2-6040-41ae-a96d-232c23482af8" providerId="ADAL" clId="{D4308214-6D49-4D9C-B21B-73547621706D}" dt="2023-06-21T17:39:10.441" v="513" actId="1076"/>
          <ac:spMkLst>
            <pc:docMk/>
            <pc:sldMk cId="4176743121" sldId="499"/>
            <ac:spMk id="17" creationId="{539371AB-DFC6-D690-5082-70696592E122}"/>
          </ac:spMkLst>
        </pc:spChg>
        <pc:spChg chg="add mod">
          <ac:chgData name="Stewart Gale" userId="3647ddd2-6040-41ae-a96d-232c23482af8" providerId="ADAL" clId="{D4308214-6D49-4D9C-B21B-73547621706D}" dt="2023-06-21T17:39:23.937" v="517" actId="1076"/>
          <ac:spMkLst>
            <pc:docMk/>
            <pc:sldMk cId="4176743121" sldId="499"/>
            <ac:spMk id="18" creationId="{91ADFE7D-6F69-177F-AEEB-668F557FD0B4}"/>
          </ac:spMkLst>
        </pc:spChg>
        <pc:spChg chg="add mod">
          <ac:chgData name="Stewart Gale" userId="3647ddd2-6040-41ae-a96d-232c23482af8" providerId="ADAL" clId="{D4308214-6D49-4D9C-B21B-73547621706D}" dt="2023-06-21T17:39:43.171" v="527" actId="14100"/>
          <ac:spMkLst>
            <pc:docMk/>
            <pc:sldMk cId="4176743121" sldId="499"/>
            <ac:spMk id="19" creationId="{97D62256-E1A9-F85F-5F70-D78F47621603}"/>
          </ac:spMkLst>
        </pc:spChg>
        <pc:grpChg chg="del mod">
          <ac:chgData name="Stewart Gale" userId="3647ddd2-6040-41ae-a96d-232c23482af8" providerId="ADAL" clId="{D4308214-6D49-4D9C-B21B-73547621706D}" dt="2023-06-21T17:05:40.312" v="21" actId="478"/>
          <ac:grpSpMkLst>
            <pc:docMk/>
            <pc:sldMk cId="4176743121" sldId="499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D4308214-6D49-4D9C-B21B-73547621706D}" dt="2023-06-21T17:04:50.303" v="0"/>
          <ac:cxnSpMkLst>
            <pc:docMk/>
            <pc:sldMk cId="4176743121" sldId="499"/>
            <ac:cxnSpMk id="4" creationId="{00000000-0000-0000-0000-000000000000}"/>
          </ac:cxnSpMkLst>
        </pc:cxnChg>
      </pc:sldChg>
      <pc:sldChg chg="modSp del">
        <pc:chgData name="Stewart Gale" userId="3647ddd2-6040-41ae-a96d-232c23482af8" providerId="ADAL" clId="{D4308214-6D49-4D9C-B21B-73547621706D}" dt="2023-06-21T17:06:42" v="36" actId="47"/>
        <pc:sldMkLst>
          <pc:docMk/>
          <pc:sldMk cId="3305154508" sldId="500"/>
        </pc:sldMkLst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3305154508" sldId="500"/>
            <ac:spMk id="3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3305154508" sldId="500"/>
            <ac:spMk id="5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3305154508" sldId="500"/>
            <ac:spMk id="7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3305154508" sldId="500"/>
            <ac:spMk id="11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3305154508" sldId="500"/>
            <ac:spMk id="14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3305154508" sldId="500"/>
            <ac:spMk id="18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3305154508" sldId="500"/>
            <ac:spMk id="21" creationId="{00000000-0000-0000-0000-000000000000}"/>
          </ac:spMkLst>
        </pc:spChg>
        <pc:grpChg chg="mod">
          <ac:chgData name="Stewart Gale" userId="3647ddd2-6040-41ae-a96d-232c23482af8" providerId="ADAL" clId="{D4308214-6D49-4D9C-B21B-73547621706D}" dt="2023-06-21T17:04:50.303" v="0"/>
          <ac:grpSpMkLst>
            <pc:docMk/>
            <pc:sldMk cId="3305154508" sldId="500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D4308214-6D49-4D9C-B21B-73547621706D}" dt="2023-06-21T17:04:50.303" v="0"/>
          <ac:cxnSpMkLst>
            <pc:docMk/>
            <pc:sldMk cId="3305154508" sldId="500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D4308214-6D49-4D9C-B21B-73547621706D}" dt="2023-06-21T17:04:50.303" v="0"/>
          <ac:cxnSpMkLst>
            <pc:docMk/>
            <pc:sldMk cId="3305154508" sldId="500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D4308214-6D49-4D9C-B21B-73547621706D}" dt="2023-06-21T17:04:50.303" v="0"/>
          <ac:cxnSpMkLst>
            <pc:docMk/>
            <pc:sldMk cId="3305154508" sldId="500"/>
            <ac:cxnSpMk id="13" creationId="{00000000-0000-0000-0000-000000000000}"/>
          </ac:cxnSpMkLst>
        </pc:cxnChg>
      </pc:sldChg>
      <pc:sldChg chg="modSp del">
        <pc:chgData name="Stewart Gale" userId="3647ddd2-6040-41ae-a96d-232c23482af8" providerId="ADAL" clId="{D4308214-6D49-4D9C-B21B-73547621706D}" dt="2023-06-21T17:06:22.677" v="33" actId="47"/>
        <pc:sldMkLst>
          <pc:docMk/>
          <pc:sldMk cId="1058276657" sldId="502"/>
        </pc:sldMkLst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1058276657" sldId="502"/>
            <ac:spMk id="3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1058276657" sldId="502"/>
            <ac:spMk id="5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1058276657" sldId="502"/>
            <ac:spMk id="10" creationId="{00000000-0000-0000-0000-000000000000}"/>
          </ac:spMkLst>
        </pc:spChg>
        <pc:grpChg chg="mod">
          <ac:chgData name="Stewart Gale" userId="3647ddd2-6040-41ae-a96d-232c23482af8" providerId="ADAL" clId="{D4308214-6D49-4D9C-B21B-73547621706D}" dt="2023-06-21T17:04:50.303" v="0"/>
          <ac:grpSpMkLst>
            <pc:docMk/>
            <pc:sldMk cId="1058276657" sldId="502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D4308214-6D49-4D9C-B21B-73547621706D}" dt="2023-06-21T17:04:50.303" v="0"/>
          <ac:picMkLst>
            <pc:docMk/>
            <pc:sldMk cId="1058276657" sldId="502"/>
            <ac:picMk id="6" creationId="{00000000-0000-0000-0000-000000000000}"/>
          </ac:picMkLst>
        </pc:picChg>
        <pc:cxnChg chg="mod">
          <ac:chgData name="Stewart Gale" userId="3647ddd2-6040-41ae-a96d-232c23482af8" providerId="ADAL" clId="{D4308214-6D49-4D9C-B21B-73547621706D}" dt="2023-06-21T17:04:50.303" v="0"/>
          <ac:cxnSpMkLst>
            <pc:docMk/>
            <pc:sldMk cId="1058276657" sldId="502"/>
            <ac:cxnSpMk id="4" creationId="{00000000-0000-0000-0000-000000000000}"/>
          </ac:cxnSpMkLst>
        </pc:cxnChg>
      </pc:sldChg>
      <pc:sldChg chg="modSp del">
        <pc:chgData name="Stewart Gale" userId="3647ddd2-6040-41ae-a96d-232c23482af8" providerId="ADAL" clId="{D4308214-6D49-4D9C-B21B-73547621706D}" dt="2023-06-21T17:06:37.611" v="34" actId="47"/>
        <pc:sldMkLst>
          <pc:docMk/>
          <pc:sldMk cId="4063429640" sldId="503"/>
        </pc:sldMkLst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4063429640" sldId="503"/>
            <ac:spMk id="3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4063429640" sldId="503"/>
            <ac:spMk id="5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4063429640" sldId="503"/>
            <ac:spMk id="6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4063429640" sldId="503"/>
            <ac:spMk id="7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4063429640" sldId="503"/>
            <ac:spMk id="10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4063429640" sldId="503"/>
            <ac:spMk id="12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4063429640" sldId="503"/>
            <ac:spMk id="13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4063429640" sldId="503"/>
            <ac:spMk id="14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4063429640" sldId="503"/>
            <ac:spMk id="16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4063429640" sldId="503"/>
            <ac:spMk id="17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4063429640" sldId="503"/>
            <ac:spMk id="18" creationId="{00000000-0000-0000-0000-000000000000}"/>
          </ac:spMkLst>
        </pc:spChg>
        <pc:grpChg chg="mod">
          <ac:chgData name="Stewart Gale" userId="3647ddd2-6040-41ae-a96d-232c23482af8" providerId="ADAL" clId="{D4308214-6D49-4D9C-B21B-73547621706D}" dt="2023-06-21T17:04:50.303" v="0"/>
          <ac:grpSpMkLst>
            <pc:docMk/>
            <pc:sldMk cId="4063429640" sldId="503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D4308214-6D49-4D9C-B21B-73547621706D}" dt="2023-06-21T17:04:50.303" v="0"/>
          <ac:cxnSpMkLst>
            <pc:docMk/>
            <pc:sldMk cId="4063429640" sldId="503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D4308214-6D49-4D9C-B21B-73547621706D}" dt="2023-06-21T17:53:19.247" v="626" actId="115"/>
        <pc:sldMkLst>
          <pc:docMk/>
          <pc:sldMk cId="3925340938" sldId="504"/>
        </pc:sldMkLst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3925340938" sldId="504"/>
            <ac:spMk id="3" creationId="{1DCD659B-9B0F-4736-B272-47379BEFFD3A}"/>
          </ac:spMkLst>
        </pc:spChg>
        <pc:spChg chg="mod">
          <ac:chgData name="Stewart Gale" userId="3647ddd2-6040-41ae-a96d-232c23482af8" providerId="ADAL" clId="{D4308214-6D49-4D9C-B21B-73547621706D}" dt="2023-06-21T17:53:19.247" v="626" actId="115"/>
          <ac:spMkLst>
            <pc:docMk/>
            <pc:sldMk cId="3925340938" sldId="504"/>
            <ac:spMk id="5" creationId="{00000000-0000-0000-0000-000000000000}"/>
          </ac:spMkLst>
        </pc:spChg>
        <pc:grpChg chg="del mod">
          <ac:chgData name="Stewart Gale" userId="3647ddd2-6040-41ae-a96d-232c23482af8" providerId="ADAL" clId="{D4308214-6D49-4D9C-B21B-73547621706D}" dt="2023-06-21T17:05:00.965" v="3" actId="478"/>
          <ac:grpSpMkLst>
            <pc:docMk/>
            <pc:sldMk cId="3925340938" sldId="504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D4308214-6D49-4D9C-B21B-73547621706D}" dt="2023-06-21T17:04:50.303" v="0"/>
          <ac:cxnSpMkLst>
            <pc:docMk/>
            <pc:sldMk cId="3925340938" sldId="504"/>
            <ac:cxnSpMk id="4" creationId="{694170A7-F542-433D-AE47-C7A950C348C9}"/>
          </ac:cxnSpMkLst>
        </pc:cxnChg>
      </pc:sldChg>
      <pc:sldChg chg="addSp delSp modSp new mod ord modAnim">
        <pc:chgData name="Stewart Gale" userId="3647ddd2-6040-41ae-a96d-232c23482af8" providerId="ADAL" clId="{D4308214-6D49-4D9C-B21B-73547621706D}" dt="2023-06-21T17:11:36.670" v="264"/>
        <pc:sldMkLst>
          <pc:docMk/>
          <pc:sldMk cId="2214283142" sldId="505"/>
        </pc:sldMkLst>
        <pc:spChg chg="del">
          <ac:chgData name="Stewart Gale" userId="3647ddd2-6040-41ae-a96d-232c23482af8" providerId="ADAL" clId="{D4308214-6D49-4D9C-B21B-73547621706D}" dt="2023-06-21T17:08:55.760" v="43" actId="478"/>
          <ac:spMkLst>
            <pc:docMk/>
            <pc:sldMk cId="2214283142" sldId="505"/>
            <ac:spMk id="2" creationId="{B7BC38CA-88FA-B22F-CF06-5F7ED80C3C2B}"/>
          </ac:spMkLst>
        </pc:spChg>
        <pc:spChg chg="del">
          <ac:chgData name="Stewart Gale" userId="3647ddd2-6040-41ae-a96d-232c23482af8" providerId="ADAL" clId="{D4308214-6D49-4D9C-B21B-73547621706D}" dt="2023-06-21T17:08:55.760" v="43" actId="478"/>
          <ac:spMkLst>
            <pc:docMk/>
            <pc:sldMk cId="2214283142" sldId="505"/>
            <ac:spMk id="3" creationId="{4B4CBD70-2A15-9428-CA06-7E3C6B6C329A}"/>
          </ac:spMkLst>
        </pc:spChg>
        <pc:spChg chg="add mod">
          <ac:chgData name="Stewart Gale" userId="3647ddd2-6040-41ae-a96d-232c23482af8" providerId="ADAL" clId="{D4308214-6D49-4D9C-B21B-73547621706D}" dt="2023-06-21T17:10:57.828" v="241" actId="255"/>
          <ac:spMkLst>
            <pc:docMk/>
            <pc:sldMk cId="2214283142" sldId="505"/>
            <ac:spMk id="4" creationId="{F73945F9-3F71-D7B1-2DE9-1A6C7CEDB71B}"/>
          </ac:spMkLst>
        </pc:spChg>
        <pc:spChg chg="add mod">
          <ac:chgData name="Stewart Gale" userId="3647ddd2-6040-41ae-a96d-232c23482af8" providerId="ADAL" clId="{D4308214-6D49-4D9C-B21B-73547621706D}" dt="2023-06-21T17:11:09.485" v="246" actId="1076"/>
          <ac:spMkLst>
            <pc:docMk/>
            <pc:sldMk cId="2214283142" sldId="505"/>
            <ac:spMk id="6" creationId="{2F21042C-A47B-A9EF-8626-8170222E6DA4}"/>
          </ac:spMkLst>
        </pc:spChg>
        <pc:spChg chg="add mod">
          <ac:chgData name="Stewart Gale" userId="3647ddd2-6040-41ae-a96d-232c23482af8" providerId="ADAL" clId="{D4308214-6D49-4D9C-B21B-73547621706D}" dt="2023-06-21T17:11:29.075" v="262" actId="1076"/>
          <ac:spMkLst>
            <pc:docMk/>
            <pc:sldMk cId="2214283142" sldId="505"/>
            <ac:spMk id="7" creationId="{3A8D4894-EFAC-608C-A935-E72BA7FCA95B}"/>
          </ac:spMkLst>
        </pc:spChg>
      </pc:sldChg>
      <pc:sldChg chg="modSp del">
        <pc:chgData name="Stewart Gale" userId="3647ddd2-6040-41ae-a96d-232c23482af8" providerId="ADAL" clId="{D4308214-6D49-4D9C-B21B-73547621706D}" dt="2023-06-21T17:06:39.478" v="35" actId="47"/>
        <pc:sldMkLst>
          <pc:docMk/>
          <pc:sldMk cId="4145250086" sldId="505"/>
        </pc:sldMkLst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4145250086" sldId="505"/>
            <ac:spMk id="3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4145250086" sldId="505"/>
            <ac:spMk id="5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4145250086" sldId="505"/>
            <ac:spMk id="6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4145250086" sldId="505"/>
            <ac:spMk id="8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4145250086" sldId="505"/>
            <ac:spMk id="10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4145250086" sldId="505"/>
            <ac:spMk id="12" creationId="{00000000-0000-0000-0000-000000000000}"/>
          </ac:spMkLst>
        </pc:spChg>
        <pc:grpChg chg="mod">
          <ac:chgData name="Stewart Gale" userId="3647ddd2-6040-41ae-a96d-232c23482af8" providerId="ADAL" clId="{D4308214-6D49-4D9C-B21B-73547621706D}" dt="2023-06-21T17:04:50.303" v="0"/>
          <ac:grpSpMkLst>
            <pc:docMk/>
            <pc:sldMk cId="4145250086" sldId="505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D4308214-6D49-4D9C-B21B-73547621706D}" dt="2023-06-21T17:04:50.303" v="0"/>
          <ac:cxnSpMkLst>
            <pc:docMk/>
            <pc:sldMk cId="4145250086" sldId="505"/>
            <ac:cxnSpMk id="4" creationId="{00000000-0000-0000-0000-000000000000}"/>
          </ac:cxnSpMkLst>
        </pc:cxnChg>
      </pc:sldChg>
      <pc:sldChg chg="addSp delSp modSp add mod delAnim modAnim">
        <pc:chgData name="Stewart Gale" userId="3647ddd2-6040-41ae-a96d-232c23482af8" providerId="ADAL" clId="{D4308214-6D49-4D9C-B21B-73547621706D}" dt="2023-06-21T17:28:12.369" v="380" actId="1076"/>
        <pc:sldMkLst>
          <pc:docMk/>
          <pc:sldMk cId="4134154075" sldId="506"/>
        </pc:sldMkLst>
        <pc:spChg chg="del">
          <ac:chgData name="Stewart Gale" userId="3647ddd2-6040-41ae-a96d-232c23482af8" providerId="ADAL" clId="{D4308214-6D49-4D9C-B21B-73547621706D}" dt="2023-06-21T17:14:31.452" v="326" actId="478"/>
          <ac:spMkLst>
            <pc:docMk/>
            <pc:sldMk cId="4134154075" sldId="506"/>
            <ac:spMk id="2" creationId="{00000000-0000-0000-0000-000000000000}"/>
          </ac:spMkLst>
        </pc:spChg>
        <pc:spChg chg="del">
          <ac:chgData name="Stewart Gale" userId="3647ddd2-6040-41ae-a96d-232c23482af8" providerId="ADAL" clId="{D4308214-6D49-4D9C-B21B-73547621706D}" dt="2023-06-21T17:14:31.452" v="326" actId="478"/>
          <ac:spMkLst>
            <pc:docMk/>
            <pc:sldMk cId="4134154075" sldId="506"/>
            <ac:spMk id="3" creationId="{00000000-0000-0000-0000-000000000000}"/>
          </ac:spMkLst>
        </pc:spChg>
        <pc:spChg chg="del">
          <ac:chgData name="Stewart Gale" userId="3647ddd2-6040-41ae-a96d-232c23482af8" providerId="ADAL" clId="{D4308214-6D49-4D9C-B21B-73547621706D}" dt="2023-06-21T17:14:31.452" v="326" actId="478"/>
          <ac:spMkLst>
            <pc:docMk/>
            <pc:sldMk cId="4134154075" sldId="506"/>
            <ac:spMk id="4" creationId="{00000000-0000-0000-0000-000000000000}"/>
          </ac:spMkLst>
        </pc:spChg>
        <pc:spChg chg="add mod">
          <ac:chgData name="Stewart Gale" userId="3647ddd2-6040-41ae-a96d-232c23482af8" providerId="ADAL" clId="{D4308214-6D49-4D9C-B21B-73547621706D}" dt="2023-06-21T17:24:56.920" v="374" actId="14100"/>
          <ac:spMkLst>
            <pc:docMk/>
            <pc:sldMk cId="4134154075" sldId="506"/>
            <ac:spMk id="8" creationId="{99809211-076C-9990-12D6-F7E9F18BD68A}"/>
          </ac:spMkLst>
        </pc:spChg>
        <pc:spChg chg="add mod">
          <ac:chgData name="Stewart Gale" userId="3647ddd2-6040-41ae-a96d-232c23482af8" providerId="ADAL" clId="{D4308214-6D49-4D9C-B21B-73547621706D}" dt="2023-06-21T17:28:12.369" v="380" actId="1076"/>
          <ac:spMkLst>
            <pc:docMk/>
            <pc:sldMk cId="4134154075" sldId="506"/>
            <ac:spMk id="10" creationId="{ACD79DC0-8AB6-BD3B-5B43-D7914E667CD9}"/>
          </ac:spMkLst>
        </pc:spChg>
        <pc:spChg chg="del">
          <ac:chgData name="Stewart Gale" userId="3647ddd2-6040-41ae-a96d-232c23482af8" providerId="ADAL" clId="{D4308214-6D49-4D9C-B21B-73547621706D}" dt="2023-06-21T17:14:31.452" v="326" actId="478"/>
          <ac:spMkLst>
            <pc:docMk/>
            <pc:sldMk cId="4134154075" sldId="506"/>
            <ac:spMk id="16" creationId="{00000000-0000-0000-0000-000000000000}"/>
          </ac:spMkLst>
        </pc:spChg>
        <pc:spChg chg="del">
          <ac:chgData name="Stewart Gale" userId="3647ddd2-6040-41ae-a96d-232c23482af8" providerId="ADAL" clId="{D4308214-6D49-4D9C-B21B-73547621706D}" dt="2023-06-21T17:14:31.452" v="326" actId="478"/>
          <ac:spMkLst>
            <pc:docMk/>
            <pc:sldMk cId="4134154075" sldId="506"/>
            <ac:spMk id="17" creationId="{00000000-0000-0000-0000-000000000000}"/>
          </ac:spMkLst>
        </pc:spChg>
        <pc:spChg chg="del">
          <ac:chgData name="Stewart Gale" userId="3647ddd2-6040-41ae-a96d-232c23482af8" providerId="ADAL" clId="{D4308214-6D49-4D9C-B21B-73547621706D}" dt="2023-06-21T17:14:31.452" v="326" actId="478"/>
          <ac:spMkLst>
            <pc:docMk/>
            <pc:sldMk cId="4134154075" sldId="506"/>
            <ac:spMk id="18" creationId="{00000000-0000-0000-0000-000000000000}"/>
          </ac:spMkLst>
        </pc:spChg>
        <pc:spChg chg="del">
          <ac:chgData name="Stewart Gale" userId="3647ddd2-6040-41ae-a96d-232c23482af8" providerId="ADAL" clId="{D4308214-6D49-4D9C-B21B-73547621706D}" dt="2023-06-21T17:14:31.452" v="326" actId="478"/>
          <ac:spMkLst>
            <pc:docMk/>
            <pc:sldMk cId="4134154075" sldId="506"/>
            <ac:spMk id="19" creationId="{00000000-0000-0000-0000-000000000000}"/>
          </ac:spMkLst>
        </pc:spChg>
        <pc:spChg chg="del">
          <ac:chgData name="Stewart Gale" userId="3647ddd2-6040-41ae-a96d-232c23482af8" providerId="ADAL" clId="{D4308214-6D49-4D9C-B21B-73547621706D}" dt="2023-06-21T17:14:31.452" v="326" actId="478"/>
          <ac:spMkLst>
            <pc:docMk/>
            <pc:sldMk cId="4134154075" sldId="506"/>
            <ac:spMk id="22" creationId="{00000000-0000-0000-0000-000000000000}"/>
          </ac:spMkLst>
        </pc:spChg>
        <pc:spChg chg="del">
          <ac:chgData name="Stewart Gale" userId="3647ddd2-6040-41ae-a96d-232c23482af8" providerId="ADAL" clId="{D4308214-6D49-4D9C-B21B-73547621706D}" dt="2023-06-21T17:14:31.452" v="326" actId="478"/>
          <ac:spMkLst>
            <pc:docMk/>
            <pc:sldMk cId="4134154075" sldId="506"/>
            <ac:spMk id="23" creationId="{00000000-0000-0000-0000-000000000000}"/>
          </ac:spMkLst>
        </pc:spChg>
        <pc:spChg chg="del">
          <ac:chgData name="Stewart Gale" userId="3647ddd2-6040-41ae-a96d-232c23482af8" providerId="ADAL" clId="{D4308214-6D49-4D9C-B21B-73547621706D}" dt="2023-06-21T17:14:31.452" v="326" actId="478"/>
          <ac:spMkLst>
            <pc:docMk/>
            <pc:sldMk cId="4134154075" sldId="506"/>
            <ac:spMk id="26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15:11.836" v="344" actId="1076"/>
          <ac:spMkLst>
            <pc:docMk/>
            <pc:sldMk cId="4134154075" sldId="506"/>
            <ac:spMk id="27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15:26.161" v="347" actId="1076"/>
          <ac:spMkLst>
            <pc:docMk/>
            <pc:sldMk cId="4134154075" sldId="506"/>
            <ac:spMk id="28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15:30.789" v="348" actId="1076"/>
          <ac:spMkLst>
            <pc:docMk/>
            <pc:sldMk cId="4134154075" sldId="506"/>
            <ac:spMk id="29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24:42.172" v="364" actId="1076"/>
          <ac:spMkLst>
            <pc:docMk/>
            <pc:sldMk cId="4134154075" sldId="506"/>
            <ac:spMk id="30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24:42.172" v="364" actId="1076"/>
          <ac:spMkLst>
            <pc:docMk/>
            <pc:sldMk cId="4134154075" sldId="506"/>
            <ac:spMk id="31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24:42.172" v="364" actId="1076"/>
          <ac:spMkLst>
            <pc:docMk/>
            <pc:sldMk cId="4134154075" sldId="506"/>
            <ac:spMk id="32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24:09.895" v="355" actId="14100"/>
          <ac:spMkLst>
            <pc:docMk/>
            <pc:sldMk cId="4134154075" sldId="506"/>
            <ac:spMk id="33" creationId="{00000000-0000-0000-0000-000000000000}"/>
          </ac:spMkLst>
        </pc:spChg>
        <pc:spChg chg="del">
          <ac:chgData name="Stewart Gale" userId="3647ddd2-6040-41ae-a96d-232c23482af8" providerId="ADAL" clId="{D4308214-6D49-4D9C-B21B-73547621706D}" dt="2023-06-21T17:14:33.618" v="327" actId="478"/>
          <ac:spMkLst>
            <pc:docMk/>
            <pc:sldMk cId="4134154075" sldId="506"/>
            <ac:spMk id="34" creationId="{00000000-0000-0000-0000-000000000000}"/>
          </ac:spMkLst>
        </pc:spChg>
        <pc:cxnChg chg="add mod">
          <ac:chgData name="Stewart Gale" userId="3647ddd2-6040-41ae-a96d-232c23482af8" providerId="ADAL" clId="{D4308214-6D49-4D9C-B21B-73547621706D}" dt="2023-06-21T17:15:18.047" v="345"/>
          <ac:cxnSpMkLst>
            <pc:docMk/>
            <pc:sldMk cId="4134154075" sldId="506"/>
            <ac:cxnSpMk id="5" creationId="{26BB776C-1ECE-0AD8-C6A3-0D00EA18D2F9}"/>
          </ac:cxnSpMkLst>
        </pc:cxnChg>
        <pc:cxnChg chg="del">
          <ac:chgData name="Stewart Gale" userId="3647ddd2-6040-41ae-a96d-232c23482af8" providerId="ADAL" clId="{D4308214-6D49-4D9C-B21B-73547621706D}" dt="2023-06-21T17:14:31.452" v="326" actId="478"/>
          <ac:cxnSpMkLst>
            <pc:docMk/>
            <pc:sldMk cId="4134154075" sldId="506"/>
            <ac:cxnSpMk id="21" creationId="{00000000-0000-0000-0000-000000000000}"/>
          </ac:cxnSpMkLst>
        </pc:cxnChg>
        <pc:cxnChg chg="del mod">
          <ac:chgData name="Stewart Gale" userId="3647ddd2-6040-41ae-a96d-232c23482af8" providerId="ADAL" clId="{D4308214-6D49-4D9C-B21B-73547621706D}" dt="2023-06-21T17:14:31.452" v="326" actId="478"/>
          <ac:cxnSpMkLst>
            <pc:docMk/>
            <pc:sldMk cId="4134154075" sldId="506"/>
            <ac:cxnSpMk id="25" creationId="{00000000-0000-0000-0000-000000000000}"/>
          </ac:cxnSpMkLst>
        </pc:cxnChg>
        <pc:cxnChg chg="del">
          <ac:chgData name="Stewart Gale" userId="3647ddd2-6040-41ae-a96d-232c23482af8" providerId="ADAL" clId="{D4308214-6D49-4D9C-B21B-73547621706D}" dt="2023-06-21T17:14:31.452" v="326" actId="478"/>
          <ac:cxnSpMkLst>
            <pc:docMk/>
            <pc:sldMk cId="4134154075" sldId="506"/>
            <ac:cxnSpMk id="35" creationId="{00000000-0000-0000-0000-000000000000}"/>
          </ac:cxnSpMkLst>
        </pc:cxnChg>
      </pc:sldChg>
      <pc:sldChg chg="modSp add mod">
        <pc:chgData name="Stewart Gale" userId="3647ddd2-6040-41ae-a96d-232c23482af8" providerId="ADAL" clId="{D4308214-6D49-4D9C-B21B-73547621706D}" dt="2023-06-21T17:44:40.972" v="624" actId="1076"/>
        <pc:sldMkLst>
          <pc:docMk/>
          <pc:sldMk cId="1033656466" sldId="507"/>
        </pc:sldMkLst>
        <pc:spChg chg="mod">
          <ac:chgData name="Stewart Gale" userId="3647ddd2-6040-41ae-a96d-232c23482af8" providerId="ADAL" clId="{D4308214-6D49-4D9C-B21B-73547621706D}" dt="2023-06-21T17:40:27.984" v="534" actId="207"/>
          <ac:spMkLst>
            <pc:docMk/>
            <pc:sldMk cId="1033656466" sldId="507"/>
            <ac:spMk id="3" creationId="{1458F5AF-03AF-1E8B-D679-F78650FE99BA}"/>
          </ac:spMkLst>
        </pc:spChg>
        <pc:spChg chg="mod">
          <ac:chgData name="Stewart Gale" userId="3647ddd2-6040-41ae-a96d-232c23482af8" providerId="ADAL" clId="{D4308214-6D49-4D9C-B21B-73547621706D}" dt="2023-06-21T17:40:52.843" v="541" actId="1076"/>
          <ac:spMkLst>
            <pc:docMk/>
            <pc:sldMk cId="1033656466" sldId="507"/>
            <ac:spMk id="6" creationId="{7F983E23-87BE-15CE-D93B-C1068B9D3041}"/>
          </ac:spMkLst>
        </pc:spChg>
        <pc:spChg chg="mod">
          <ac:chgData name="Stewart Gale" userId="3647ddd2-6040-41ae-a96d-232c23482af8" providerId="ADAL" clId="{D4308214-6D49-4D9C-B21B-73547621706D}" dt="2023-06-21T17:42:05.498" v="569" actId="20577"/>
          <ac:spMkLst>
            <pc:docMk/>
            <pc:sldMk cId="1033656466" sldId="507"/>
            <ac:spMk id="12" creationId="{235EF166-6F82-A61D-287A-2AFFE07840C0}"/>
          </ac:spMkLst>
        </pc:spChg>
        <pc:spChg chg="mod">
          <ac:chgData name="Stewart Gale" userId="3647ddd2-6040-41ae-a96d-232c23482af8" providerId="ADAL" clId="{D4308214-6D49-4D9C-B21B-73547621706D}" dt="2023-06-21T17:42:40.421" v="583" actId="207"/>
          <ac:spMkLst>
            <pc:docMk/>
            <pc:sldMk cId="1033656466" sldId="507"/>
            <ac:spMk id="13" creationId="{29D6CBF4-D598-DF0F-54EE-B08517E1CA85}"/>
          </ac:spMkLst>
        </pc:spChg>
        <pc:spChg chg="mod">
          <ac:chgData name="Stewart Gale" userId="3647ddd2-6040-41ae-a96d-232c23482af8" providerId="ADAL" clId="{D4308214-6D49-4D9C-B21B-73547621706D}" dt="2023-06-21T17:44:38.063" v="623" actId="1076"/>
          <ac:spMkLst>
            <pc:docMk/>
            <pc:sldMk cId="1033656466" sldId="507"/>
            <ac:spMk id="14" creationId="{5F607D1A-BFAE-9BF3-60C3-066FD71A8841}"/>
          </ac:spMkLst>
        </pc:spChg>
        <pc:spChg chg="mod">
          <ac:chgData name="Stewart Gale" userId="3647ddd2-6040-41ae-a96d-232c23482af8" providerId="ADAL" clId="{D4308214-6D49-4D9C-B21B-73547621706D}" dt="2023-06-21T17:44:40.972" v="624" actId="1076"/>
          <ac:spMkLst>
            <pc:docMk/>
            <pc:sldMk cId="1033656466" sldId="507"/>
            <ac:spMk id="15" creationId="{CF463166-7117-F07D-0003-BBBE7CEA1721}"/>
          </ac:spMkLst>
        </pc:spChg>
        <pc:spChg chg="mod">
          <ac:chgData name="Stewart Gale" userId="3647ddd2-6040-41ae-a96d-232c23482af8" providerId="ADAL" clId="{D4308214-6D49-4D9C-B21B-73547621706D}" dt="2023-06-21T17:43:58.580" v="607" actId="20577"/>
          <ac:spMkLst>
            <pc:docMk/>
            <pc:sldMk cId="1033656466" sldId="507"/>
            <ac:spMk id="17" creationId="{539371AB-DFC6-D690-5082-70696592E122}"/>
          </ac:spMkLst>
        </pc:spChg>
        <pc:spChg chg="mod">
          <ac:chgData name="Stewart Gale" userId="3647ddd2-6040-41ae-a96d-232c23482af8" providerId="ADAL" clId="{D4308214-6D49-4D9C-B21B-73547621706D}" dt="2023-06-21T17:44:05.948" v="614" actId="20577"/>
          <ac:spMkLst>
            <pc:docMk/>
            <pc:sldMk cId="1033656466" sldId="507"/>
            <ac:spMk id="18" creationId="{91ADFE7D-6F69-177F-AEEB-668F557FD0B4}"/>
          </ac:spMkLst>
        </pc:spChg>
        <pc:spChg chg="mod">
          <ac:chgData name="Stewart Gale" userId="3647ddd2-6040-41ae-a96d-232c23482af8" providerId="ADAL" clId="{D4308214-6D49-4D9C-B21B-73547621706D}" dt="2023-06-21T17:44:32.854" v="622" actId="1076"/>
          <ac:spMkLst>
            <pc:docMk/>
            <pc:sldMk cId="1033656466" sldId="507"/>
            <ac:spMk id="19" creationId="{97D62256-E1A9-F85F-5F70-D78F47621603}"/>
          </ac:spMkLst>
        </pc:spChg>
      </pc:sldChg>
      <pc:sldMasterChg chg="modSp modSldLayout">
        <pc:chgData name="Stewart Gale" userId="3647ddd2-6040-41ae-a96d-232c23482af8" providerId="ADAL" clId="{D4308214-6D49-4D9C-B21B-73547621706D}" dt="2023-06-21T17:04:50.303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D4308214-6D49-4D9C-B21B-73547621706D}" dt="2023-06-21T17:04:50.303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D4308214-6D49-4D9C-B21B-73547621706D}" dt="2023-06-21T17:04:50.303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D4308214-6D49-4D9C-B21B-73547621706D}" dt="2023-06-21T17:04:50.303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4308214-6D49-4D9C-B21B-73547621706D}" dt="2023-06-21T17:04:50.303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D4308214-6D49-4D9C-B21B-73547621706D}" dt="2023-06-21T17:04:50.303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D4308214-6D49-4D9C-B21B-73547621706D}" dt="2023-06-21T17:04:50.303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4308214-6D49-4D9C-B21B-73547621706D}" dt="2023-06-21T17:04:50.303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D4308214-6D49-4D9C-B21B-73547621706D}" dt="2023-06-21T17:04:50.303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D4308214-6D49-4D9C-B21B-73547621706D}" dt="2023-06-21T17:04:50.303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4308214-6D49-4D9C-B21B-73547621706D}" dt="2023-06-21T17:04:50.303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D4308214-6D49-4D9C-B21B-73547621706D}" dt="2023-06-21T17:04:50.303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D4308214-6D49-4D9C-B21B-73547621706D}" dt="2023-06-21T17:04:50.303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D4308214-6D49-4D9C-B21B-73547621706D}" dt="2023-06-21T17:04:50.303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D4308214-6D49-4D9C-B21B-73547621706D}" dt="2023-06-21T17:04:50.303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4308214-6D49-4D9C-B21B-73547621706D}" dt="2023-06-21T17:04:50.303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D4308214-6D49-4D9C-B21B-73547621706D}" dt="2023-06-21T17:04:50.303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D4308214-6D49-4D9C-B21B-73547621706D}" dt="2023-06-21T17:04:50.303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D4308214-6D49-4D9C-B21B-73547621706D}" dt="2023-06-21T17:04:50.303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4308214-6D49-4D9C-B21B-73547621706D}" dt="2023-06-21T17:04:50.303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D4308214-6D49-4D9C-B21B-73547621706D}" dt="2023-06-21T17:04:50.303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D4308214-6D49-4D9C-B21B-73547621706D}" dt="2023-06-21T17:04:50.303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D4308214-6D49-4D9C-B21B-73547621706D}" dt="2023-06-21T17:04:50.303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4308214-6D49-4D9C-B21B-73547621706D}" dt="2023-06-21T17:04:50.303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D4308214-6D49-4D9C-B21B-73547621706D}" dt="2023-06-21T17:04:50.303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D4308214-6D49-4D9C-B21B-73547621706D}" dt="2023-06-21T17:04:50.303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15380" y="1052736"/>
            <a:ext cx="1116124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u="sng" dirty="0"/>
              <a:t>FM: Simultaneous Equations </a:t>
            </a:r>
          </a:p>
          <a:p>
            <a:pPr algn="ctr"/>
            <a:r>
              <a:rPr lang="en-GB" sz="9600" b="1" dirty="0"/>
              <a:t>(Both Linear)</a:t>
            </a:r>
          </a:p>
        </p:txBody>
      </p:sp>
    </p:spTree>
    <p:extLst>
      <p:ext uri="{BB962C8B-B14F-4D97-AF65-F5344CB8AC3E}">
        <p14:creationId xmlns:p14="http://schemas.microsoft.com/office/powerpoint/2010/main" val="3925340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73945F9-3F71-D7B1-2DE9-1A6C7CEDB71B}"/>
              </a:ext>
            </a:extLst>
          </p:cNvPr>
          <p:cNvSpPr txBox="1"/>
          <p:nvPr/>
        </p:nvSpPr>
        <p:spPr>
          <a:xfrm>
            <a:off x="191344" y="443567"/>
            <a:ext cx="11881320" cy="2077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300" dirty="0"/>
              <a:t>When solving simultaneous equations,</a:t>
            </a:r>
          </a:p>
          <a:p>
            <a:pPr algn="ctr"/>
            <a:r>
              <a:rPr lang="en-GB" sz="4300" dirty="0"/>
              <a:t> when both are linear equations, </a:t>
            </a:r>
          </a:p>
          <a:p>
            <a:pPr algn="ctr"/>
            <a:r>
              <a:rPr lang="en-GB" sz="4300" dirty="0"/>
              <a:t>then you have two options to be able to solve them.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21042C-A47B-A9EF-8626-8170222E6DA4}"/>
              </a:ext>
            </a:extLst>
          </p:cNvPr>
          <p:cNvSpPr txBox="1"/>
          <p:nvPr/>
        </p:nvSpPr>
        <p:spPr>
          <a:xfrm>
            <a:off x="2483540" y="2996952"/>
            <a:ext cx="722492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6000" b="1" dirty="0"/>
              <a:t>Solving by Elimination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8D4894-EFAC-608C-A935-E72BA7FCA95B}"/>
              </a:ext>
            </a:extLst>
          </p:cNvPr>
          <p:cNvSpPr txBox="1"/>
          <p:nvPr/>
        </p:nvSpPr>
        <p:spPr>
          <a:xfrm>
            <a:off x="2351584" y="4725144"/>
            <a:ext cx="748883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6000" b="1" dirty="0"/>
              <a:t>Solving by Substitution</a:t>
            </a:r>
          </a:p>
        </p:txBody>
      </p:sp>
    </p:spTree>
    <p:extLst>
      <p:ext uri="{BB962C8B-B14F-4D97-AF65-F5344CB8AC3E}">
        <p14:creationId xmlns:p14="http://schemas.microsoft.com/office/powerpoint/2010/main" val="2214283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274174" y="1057960"/>
                <a:ext cx="4788532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6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60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60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6000" i="1">
                          <a:latin typeface="Cambria Math" panose="02040503050406030204" pitchFamily="18" charset="0"/>
                        </a:rPr>
                        <m:t>=6</m:t>
                      </m:r>
                    </m:oMath>
                    <m:oMath xmlns:m="http://schemas.openxmlformats.org/officeDocument/2006/math">
                      <m:r>
                        <a:rPr lang="en-GB" sz="6000" i="1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6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60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60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6000" i="1">
                          <a:latin typeface="Cambria Math" panose="02040503050406030204" pitchFamily="18" charset="0"/>
                        </a:rPr>
                        <m:t>=9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4174" y="1057960"/>
                <a:ext cx="4788532" cy="193899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Oval 2"/>
          <p:cNvSpPr/>
          <p:nvPr/>
        </p:nvSpPr>
        <p:spPr>
          <a:xfrm>
            <a:off x="7968208" y="1436313"/>
            <a:ext cx="570063" cy="46272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/>
              <a:t>1</a:t>
            </a:r>
          </a:p>
        </p:txBody>
      </p:sp>
      <p:sp>
        <p:nvSpPr>
          <p:cNvPr id="16" name="Oval 15"/>
          <p:cNvSpPr/>
          <p:nvPr/>
        </p:nvSpPr>
        <p:spPr>
          <a:xfrm>
            <a:off x="7975729" y="2260036"/>
            <a:ext cx="570063" cy="46272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/>
              <a:t>2</a:t>
            </a:r>
          </a:p>
        </p:txBody>
      </p:sp>
      <p:sp>
        <p:nvSpPr>
          <p:cNvPr id="17" name="Oval 16"/>
          <p:cNvSpPr/>
          <p:nvPr/>
        </p:nvSpPr>
        <p:spPr>
          <a:xfrm>
            <a:off x="9336360" y="3428999"/>
            <a:ext cx="570063" cy="46272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/>
              <a:t>2</a:t>
            </a:r>
          </a:p>
        </p:txBody>
      </p:sp>
      <p:sp>
        <p:nvSpPr>
          <p:cNvPr id="18" name="Oval 17"/>
          <p:cNvSpPr/>
          <p:nvPr/>
        </p:nvSpPr>
        <p:spPr>
          <a:xfrm>
            <a:off x="8227134" y="3429000"/>
            <a:ext cx="570063" cy="46272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/>
              <a:t>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885358" y="3313505"/>
            <a:ext cx="3357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+</a:t>
            </a:r>
          </a:p>
        </p:txBody>
      </p:sp>
      <p:cxnSp>
        <p:nvCxnSpPr>
          <p:cNvPr id="21" name="Straight Connector 20"/>
          <p:cNvCxnSpPr>
            <a:cxnSpLocks/>
          </p:cNvCxnSpPr>
          <p:nvPr/>
        </p:nvCxnSpPr>
        <p:spPr>
          <a:xfrm>
            <a:off x="4047063" y="2996952"/>
            <a:ext cx="330546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461951" y="3159617"/>
                <a:ext cx="4788532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GB" sz="6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6000" i="1">
                          <a:latin typeface="Cambria Math" panose="02040503050406030204" pitchFamily="18" charset="0"/>
                        </a:rPr>
                        <m:t>        =15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1951" y="3159617"/>
                <a:ext cx="4788532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E5D47C33-088A-477A-CCA6-9FFBB00214E7}"/>
              </a:ext>
            </a:extLst>
          </p:cNvPr>
          <p:cNvSpPr txBox="1"/>
          <p:nvPr/>
        </p:nvSpPr>
        <p:spPr>
          <a:xfrm>
            <a:off x="335360" y="200215"/>
            <a:ext cx="538344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b="1" dirty="0"/>
              <a:t>Solving by Elimination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C23BB23-0F2E-AC69-2C44-75B5F58AFF37}"/>
                  </a:ext>
                </a:extLst>
              </p:cNvPr>
              <p:cNvSpPr txBox="1"/>
              <p:nvPr/>
            </p:nvSpPr>
            <p:spPr>
              <a:xfrm>
                <a:off x="4943872" y="4174599"/>
                <a:ext cx="3024336" cy="101572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=3</m:t>
                      </m:r>
                    </m:oMath>
                  </m:oMathPara>
                </a14:m>
                <a:br>
                  <a:rPr kumimoji="0" lang="en-GB" sz="60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lang="en-GB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C23BB23-0F2E-AC69-2C44-75B5F58AFF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3872" y="4174599"/>
                <a:ext cx="3024336" cy="101572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611854D-62D8-E895-6ACE-4E41B4364003}"/>
                  </a:ext>
                </a:extLst>
              </p:cNvPr>
              <p:cNvSpPr txBox="1"/>
              <p:nvPr/>
            </p:nvSpPr>
            <p:spPr>
              <a:xfrm>
                <a:off x="5303912" y="5373216"/>
                <a:ext cx="2543488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611854D-62D8-E895-6ACE-4E41B43640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3912" y="5373216"/>
                <a:ext cx="2543488" cy="10156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65807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6" grpId="0" animBg="1"/>
      <p:bldP spid="17" grpId="0" animBg="1"/>
      <p:bldP spid="18" grpId="0" animBg="1"/>
      <p:bldP spid="19" grpId="0"/>
      <p:bldP spid="22" grpId="0"/>
      <p:bldP spid="10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661457" y="911633"/>
                <a:ext cx="41882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6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60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60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6000" i="1">
                          <a:latin typeface="Cambria Math" panose="02040503050406030204" pitchFamily="18" charset="0"/>
                        </a:rPr>
                        <m:t>=6</m:t>
                      </m:r>
                    </m:oMath>
                    <m:oMath xmlns:m="http://schemas.openxmlformats.org/officeDocument/2006/math">
                      <m:r>
                        <a:rPr lang="en-GB" sz="6000" i="1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GB" sz="6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60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60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6000" i="1">
                          <a:latin typeface="Cambria Math" panose="02040503050406030204" pitchFamily="18" charset="0"/>
                        </a:rPr>
                        <m:t>=4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1457" y="911633"/>
                <a:ext cx="4188206" cy="193899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Oval 27"/>
          <p:cNvSpPr/>
          <p:nvPr/>
        </p:nvSpPr>
        <p:spPr>
          <a:xfrm>
            <a:off x="8272453" y="1196752"/>
            <a:ext cx="498596" cy="47093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/>
              <a:t>1</a:t>
            </a:r>
          </a:p>
        </p:txBody>
      </p:sp>
      <p:sp>
        <p:nvSpPr>
          <p:cNvPr id="29" name="Oval 28"/>
          <p:cNvSpPr/>
          <p:nvPr/>
        </p:nvSpPr>
        <p:spPr>
          <a:xfrm>
            <a:off x="8272453" y="2081407"/>
            <a:ext cx="498596" cy="47093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/>
              <a:t>2</a:t>
            </a:r>
          </a:p>
        </p:txBody>
      </p:sp>
      <p:sp>
        <p:nvSpPr>
          <p:cNvPr id="30" name="Oval 29"/>
          <p:cNvSpPr/>
          <p:nvPr/>
        </p:nvSpPr>
        <p:spPr>
          <a:xfrm>
            <a:off x="9541631" y="3554996"/>
            <a:ext cx="498596" cy="47093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/>
              <a:t>1</a:t>
            </a:r>
          </a:p>
        </p:txBody>
      </p:sp>
      <p:sp>
        <p:nvSpPr>
          <p:cNvPr id="31" name="Oval 30"/>
          <p:cNvSpPr/>
          <p:nvPr/>
        </p:nvSpPr>
        <p:spPr>
          <a:xfrm>
            <a:off x="8621740" y="3554996"/>
            <a:ext cx="498596" cy="47093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/>
              <a:t>2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120336" y="3264350"/>
            <a:ext cx="4320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/>
              <a:t>-</a:t>
            </a:r>
            <a:r>
              <a:rPr lang="en-GB" sz="4000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3857286" y="3264350"/>
                <a:ext cx="4614978" cy="10157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60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6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6000" i="1">
                          <a:latin typeface="Cambria Math" panose="02040503050406030204" pitchFamily="18" charset="0"/>
                        </a:rPr>
                        <m:t>        =−2</m:t>
                      </m:r>
                    </m:oMath>
                  </m:oMathPara>
                </a14:m>
                <a:br>
                  <a:rPr lang="en-GB" sz="6000" i="1" dirty="0">
                    <a:latin typeface="Cambria Math" panose="02040503050406030204" pitchFamily="18" charset="0"/>
                  </a:rPr>
                </a:br>
                <a:endParaRPr lang="en-GB" sz="6000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7286" y="3264350"/>
                <a:ext cx="4614978" cy="101572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E5D47C33-088A-477A-CCA6-9FFBB00214E7}"/>
              </a:ext>
            </a:extLst>
          </p:cNvPr>
          <p:cNvSpPr txBox="1"/>
          <p:nvPr/>
        </p:nvSpPr>
        <p:spPr>
          <a:xfrm>
            <a:off x="335360" y="200215"/>
            <a:ext cx="538344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b="1" dirty="0"/>
              <a:t>Solving by Elimination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6BB776C-1ECE-0AD8-C6A3-0D00EA18D2F9}"/>
              </a:ext>
            </a:extLst>
          </p:cNvPr>
          <p:cNvCxnSpPr>
            <a:cxnSpLocks/>
          </p:cNvCxnSpPr>
          <p:nvPr/>
        </p:nvCxnSpPr>
        <p:spPr>
          <a:xfrm>
            <a:off x="4047063" y="2996952"/>
            <a:ext cx="330546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9809211-076C-9990-12D6-F7E9F18BD68A}"/>
                  </a:ext>
                </a:extLst>
              </p:cNvPr>
              <p:cNvSpPr txBox="1"/>
              <p:nvPr/>
            </p:nvSpPr>
            <p:spPr>
              <a:xfrm>
                <a:off x="2962169" y="4335727"/>
                <a:ext cx="5510095" cy="101572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     </m:t>
                      </m:r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       =−1</m:t>
                      </m:r>
                    </m:oMath>
                  </m:oMathPara>
                </a14:m>
                <a:br>
                  <a:rPr kumimoji="0" lang="en-GB" sz="60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lang="en-GB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9809211-076C-9990-12D6-F7E9F18BD6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2169" y="4335727"/>
                <a:ext cx="5510095" cy="101572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CD79DC0-8AB6-BD3B-5B43-D7914E667CD9}"/>
                  </a:ext>
                </a:extLst>
              </p:cNvPr>
              <p:cNvSpPr txBox="1"/>
              <p:nvPr/>
            </p:nvSpPr>
            <p:spPr>
              <a:xfrm>
                <a:off x="3116319" y="5405408"/>
                <a:ext cx="6096912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       =10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CD79DC0-8AB6-BD3B-5B43-D7914E667C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6319" y="5405408"/>
                <a:ext cx="6096912" cy="10156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34154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31" grpId="0" animBg="1"/>
      <p:bldP spid="32" grpId="0"/>
      <p:bldP spid="33" grpId="0"/>
      <p:bldP spid="8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1FD93CC-5D0C-5E17-8D1E-904B591DD363}"/>
              </a:ext>
            </a:extLst>
          </p:cNvPr>
          <p:cNvSpPr txBox="1"/>
          <p:nvPr/>
        </p:nvSpPr>
        <p:spPr>
          <a:xfrm>
            <a:off x="335360" y="200215"/>
            <a:ext cx="597666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b="1" dirty="0"/>
              <a:t>Solving by Substitution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458F5AF-03AF-1E8B-D679-F78650FE99BA}"/>
                  </a:ext>
                </a:extLst>
              </p:cNvPr>
              <p:cNvSpPr txBox="1"/>
              <p:nvPr/>
            </p:nvSpPr>
            <p:spPr>
              <a:xfrm>
                <a:off x="3863752" y="1052736"/>
                <a:ext cx="3779694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 dirty="0">
                          <a:latin typeface="Cambria Math"/>
                        </a:rPr>
                        <m:t>2</m:t>
                      </m:r>
                      <m:r>
                        <a:rPr lang="en-GB" sz="4400" i="1" dirty="0">
                          <a:latin typeface="Cambria Math"/>
                        </a:rPr>
                        <m:t>𝑥</m:t>
                      </m:r>
                      <m:r>
                        <a:rPr lang="en-GB" sz="4400" i="1" dirty="0">
                          <a:latin typeface="Cambria Math"/>
                        </a:rPr>
                        <m:t>+</m:t>
                      </m:r>
                      <m:r>
                        <a:rPr lang="en-GB" sz="4400" i="1" dirty="0">
                          <a:latin typeface="Cambria Math"/>
                        </a:rPr>
                        <m:t>𝑦</m:t>
                      </m:r>
                      <m:r>
                        <a:rPr lang="en-GB" sz="4400" i="1" dirty="0">
                          <a:latin typeface="Cambria Math"/>
                        </a:rPr>
                        <m:t>=5</m:t>
                      </m:r>
                    </m:oMath>
                  </m:oMathPara>
                </a14:m>
                <a:endParaRPr lang="en-GB" sz="4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𝑥</m:t>
                      </m:r>
                      <m:r>
                        <a:rPr lang="en-GB" sz="4400" i="1" dirty="0">
                          <a:latin typeface="Cambria Math"/>
                        </a:rPr>
                        <m:t>+3</m:t>
                      </m:r>
                      <m:r>
                        <a:rPr lang="en-GB" sz="4400" i="1" dirty="0">
                          <a:latin typeface="Cambria Math"/>
                        </a:rPr>
                        <m:t>𝑦</m:t>
                      </m:r>
                      <m:r>
                        <a:rPr lang="en-GB" sz="4400" i="1" dirty="0">
                          <a:latin typeface="Cambria Math"/>
                        </a:rPr>
                        <m:t>=5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458F5AF-03AF-1E8B-D679-F78650FE99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3752" y="1052736"/>
                <a:ext cx="3779694" cy="144655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F983E23-87BE-15CE-D93B-C1068B9D3041}"/>
                  </a:ext>
                </a:extLst>
              </p:cNvPr>
              <p:cNvSpPr txBox="1"/>
              <p:nvPr/>
            </p:nvSpPr>
            <p:spPr>
              <a:xfrm>
                <a:off x="7752184" y="1693157"/>
                <a:ext cx="3119552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𝑥</m:t>
                      </m:r>
                      <m:r>
                        <a:rPr lang="en-GB" sz="4400" i="1" dirty="0" smtClean="0">
                          <a:latin typeface="Cambria Math"/>
                        </a:rPr>
                        <m:t>=</m:t>
                      </m:r>
                      <m:r>
                        <a:rPr lang="en-GB" sz="4400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5</m:t>
                      </m:r>
                      <m:r>
                        <a:rPr lang="en-GB" sz="4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GB" sz="4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F983E23-87BE-15CE-D93B-C1068B9D30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2184" y="1693157"/>
                <a:ext cx="3119552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35EF166-6F82-A61D-287A-2AFFE07840C0}"/>
                  </a:ext>
                </a:extLst>
              </p:cNvPr>
              <p:cNvSpPr txBox="1"/>
              <p:nvPr/>
            </p:nvSpPr>
            <p:spPr>
              <a:xfrm>
                <a:off x="544903" y="2829030"/>
                <a:ext cx="6096912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2</m:t>
                      </m:r>
                      <m:r>
                        <a:rPr kumimoji="0" lang="en-GB" sz="4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(</m:t>
                      </m:r>
                      <m:r>
                        <a:rPr lang="en-GB" sz="4400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5</m:t>
                      </m:r>
                      <m:r>
                        <a:rPr lang="en-GB" sz="44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GB" sz="44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400" b="0" i="1" dirty="0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kumimoji="0" lang="en-GB" sz="4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4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4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=5</m:t>
                      </m:r>
                    </m:oMath>
                  </m:oMathPara>
                </a14:m>
                <a:endParaRPr kumimoji="0" lang="en-GB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35EF166-6F82-A61D-287A-2AFFE07840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903" y="2829030"/>
                <a:ext cx="6096912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9D6CBF4-D598-DF0F-54EE-B08517E1CA85}"/>
                  </a:ext>
                </a:extLst>
              </p:cNvPr>
              <p:cNvSpPr txBox="1"/>
              <p:nvPr/>
            </p:nvSpPr>
            <p:spPr>
              <a:xfrm>
                <a:off x="839416" y="3758743"/>
                <a:ext cx="6096912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44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GB" sz="44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4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GB" sz="44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kumimoji="0" lang="en-GB" sz="4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4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4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=5</m:t>
                      </m:r>
                    </m:oMath>
                  </m:oMathPara>
                </a14:m>
                <a:endParaRPr kumimoji="0" lang="en-GB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9D6CBF4-D598-DF0F-54EE-B08517E1CA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3758743"/>
                <a:ext cx="6096912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F607D1A-BFAE-9BF3-60C3-066FD71A8841}"/>
                  </a:ext>
                </a:extLst>
              </p:cNvPr>
              <p:cNvSpPr txBox="1"/>
              <p:nvPr/>
            </p:nvSpPr>
            <p:spPr>
              <a:xfrm>
                <a:off x="1847528" y="4725144"/>
                <a:ext cx="5088800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44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GB" sz="44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4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GB" sz="4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kumimoji="0" lang="en-GB" sz="4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=5</m:t>
                      </m:r>
                    </m:oMath>
                  </m:oMathPara>
                </a14:m>
                <a:endParaRPr kumimoji="0" lang="en-GB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F607D1A-BFAE-9BF3-60C3-066FD71A88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528" y="4725144"/>
                <a:ext cx="5088800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F463166-7117-F07D-0003-BBBE7CEA1721}"/>
                  </a:ext>
                </a:extLst>
              </p:cNvPr>
              <p:cNvSpPr txBox="1"/>
              <p:nvPr/>
            </p:nvSpPr>
            <p:spPr>
              <a:xfrm>
                <a:off x="4007768" y="5691545"/>
                <a:ext cx="2376264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kumimoji="0" lang="en-GB" sz="4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</m:t>
                      </m:r>
                    </m:oMath>
                  </m:oMathPara>
                </a14:m>
                <a:endParaRPr kumimoji="0" lang="en-GB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F463166-7117-F07D-0003-BBBE7CEA17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7768" y="5691545"/>
                <a:ext cx="2376264" cy="76944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39371AB-DFC6-D690-5082-70696592E122}"/>
                  </a:ext>
                </a:extLst>
              </p:cNvPr>
              <p:cNvSpPr txBox="1"/>
              <p:nvPr/>
            </p:nvSpPr>
            <p:spPr>
              <a:xfrm>
                <a:off x="7320136" y="2842773"/>
                <a:ext cx="2977360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2</m:t>
                      </m:r>
                      <m:r>
                        <a:rPr kumimoji="0" lang="en-GB" sz="4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4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4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=5</m:t>
                      </m:r>
                    </m:oMath>
                  </m:oMathPara>
                </a14:m>
                <a:endParaRPr kumimoji="0" lang="en-GB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39371AB-DFC6-D690-5082-70696592E1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0136" y="2842773"/>
                <a:ext cx="2977360" cy="76944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1ADFE7D-6F69-177F-AEEB-668F557FD0B4}"/>
                  </a:ext>
                </a:extLst>
              </p:cNvPr>
              <p:cNvSpPr txBox="1"/>
              <p:nvPr/>
            </p:nvSpPr>
            <p:spPr>
              <a:xfrm>
                <a:off x="7320136" y="3861048"/>
                <a:ext cx="2977360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2</m:t>
                      </m:r>
                      <m:r>
                        <a:rPr kumimoji="0" lang="en-GB" sz="4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+1=5</m:t>
                      </m:r>
                    </m:oMath>
                  </m:oMathPara>
                </a14:m>
                <a:endParaRPr kumimoji="0" lang="en-GB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1ADFE7D-6F69-177F-AEEB-668F557FD0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0136" y="3861048"/>
                <a:ext cx="2977360" cy="76944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7D62256-E1A9-F85F-5F70-D78F47621603}"/>
                  </a:ext>
                </a:extLst>
              </p:cNvPr>
              <p:cNvSpPr txBox="1"/>
              <p:nvPr/>
            </p:nvSpPr>
            <p:spPr>
              <a:xfrm>
                <a:off x="8616279" y="4907359"/>
                <a:ext cx="1667163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=2</m:t>
                      </m:r>
                    </m:oMath>
                  </m:oMathPara>
                </a14:m>
                <a:endParaRPr kumimoji="0" lang="en-GB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7D62256-E1A9-F85F-5F70-D78F476216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6279" y="4907359"/>
                <a:ext cx="1667163" cy="76944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76743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  <p:bldP spid="13" grpId="0"/>
      <p:bldP spid="14" grpId="0"/>
      <p:bldP spid="15" grpId="0"/>
      <p:bldP spid="17" grpId="0"/>
      <p:bldP spid="1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1FD93CC-5D0C-5E17-8D1E-904B591DD363}"/>
              </a:ext>
            </a:extLst>
          </p:cNvPr>
          <p:cNvSpPr txBox="1"/>
          <p:nvPr/>
        </p:nvSpPr>
        <p:spPr>
          <a:xfrm>
            <a:off x="335360" y="200215"/>
            <a:ext cx="597666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b="1" dirty="0"/>
              <a:t>Solving by Substitution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458F5AF-03AF-1E8B-D679-F78650FE99BA}"/>
                  </a:ext>
                </a:extLst>
              </p:cNvPr>
              <p:cNvSpPr txBox="1"/>
              <p:nvPr/>
            </p:nvSpPr>
            <p:spPr>
              <a:xfrm>
                <a:off x="3863752" y="1052736"/>
                <a:ext cx="3779694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 dirty="0">
                          <a:solidFill>
                            <a:prstClr val="black"/>
                          </a:solidFill>
                          <a:latin typeface="Cambria Math"/>
                        </a:rPr>
                        <m:t>3</m:t>
                      </m:r>
                      <m:r>
                        <a:rPr lang="en-GB" sz="4000" i="1" dirty="0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a:rPr lang="en-GB" sz="4000" i="1" dirty="0">
                          <a:solidFill>
                            <a:prstClr val="black"/>
                          </a:solidFill>
                          <a:latin typeface="Cambria Math"/>
                        </a:rPr>
                        <m:t>−2</m:t>
                      </m:r>
                      <m:r>
                        <a:rPr lang="en-GB" sz="4000" i="1" dirty="0">
                          <a:solidFill>
                            <a:prstClr val="black"/>
                          </a:solidFill>
                          <a:latin typeface="Cambria Math"/>
                        </a:rPr>
                        <m:t>𝑦</m:t>
                      </m:r>
                      <m:r>
                        <a:rPr lang="en-GB" sz="4000" i="1" dirty="0">
                          <a:solidFill>
                            <a:prstClr val="black"/>
                          </a:solidFill>
                          <a:latin typeface="Cambria Math"/>
                        </a:rPr>
                        <m:t>=16</m:t>
                      </m:r>
                    </m:oMath>
                  </m:oMathPara>
                </a14:m>
                <a:endParaRPr lang="en-GB" sz="4000" dirty="0">
                  <a:solidFill>
                    <a:prstClr val="black"/>
                  </a:solidFill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𝑥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/>
                        </a:rPr>
                        <m:t>𝑦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/>
                        </a:rPr>
                        <m:t>=2</m:t>
                      </m:r>
                    </m:oMath>
                  </m:oMathPara>
                </a14:m>
                <a:endParaRPr lang="en-GB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458F5AF-03AF-1E8B-D679-F78650FE99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3752" y="1052736"/>
                <a:ext cx="3779694" cy="13234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F983E23-87BE-15CE-D93B-C1068B9D3041}"/>
                  </a:ext>
                </a:extLst>
              </p:cNvPr>
              <p:cNvSpPr txBox="1"/>
              <p:nvPr/>
            </p:nvSpPr>
            <p:spPr>
              <a:xfrm>
                <a:off x="7752184" y="1606734"/>
                <a:ext cx="3119552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 dirty="0" smtClean="0">
                          <a:solidFill>
                            <a:srgbClr val="0000FF"/>
                          </a:solidFill>
                          <a:latin typeface="Cambria Math"/>
                        </a:rPr>
                        <m:t>𝑥</m:t>
                      </m:r>
                      <m:r>
                        <a:rPr lang="en-GB" sz="4400" i="1" dirty="0" smtClean="0">
                          <a:latin typeface="Cambria Math"/>
                        </a:rPr>
                        <m:t>=</m:t>
                      </m:r>
                      <m:r>
                        <a:rPr lang="en-GB" sz="4400" b="0" i="1" dirty="0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4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4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F983E23-87BE-15CE-D93B-C1068B9D30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2184" y="1606734"/>
                <a:ext cx="3119552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35EF166-6F82-A61D-287A-2AFFE07840C0}"/>
                  </a:ext>
                </a:extLst>
              </p:cNvPr>
              <p:cNvSpPr txBox="1"/>
              <p:nvPr/>
            </p:nvSpPr>
            <p:spPr>
              <a:xfrm>
                <a:off x="767408" y="2733891"/>
                <a:ext cx="6096912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44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kumimoji="0" lang="en-GB" sz="4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2−</m:t>
                      </m:r>
                      <m:r>
                        <a:rPr kumimoji="0" lang="en-GB" sz="4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lang="en-GB" sz="4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GB" sz="4400" b="0" i="1" dirty="0" smtClean="0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GB" sz="4400" b="0" i="1" dirty="0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kumimoji="0" lang="en-GB" sz="4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16</m:t>
                      </m:r>
                    </m:oMath>
                  </m:oMathPara>
                </a14:m>
                <a:endParaRPr kumimoji="0" lang="en-GB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35EF166-6F82-A61D-287A-2AFFE07840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2733891"/>
                <a:ext cx="6096912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9D6CBF4-D598-DF0F-54EE-B08517E1CA85}"/>
                  </a:ext>
                </a:extLst>
              </p:cNvPr>
              <p:cNvSpPr txBox="1"/>
              <p:nvPr/>
            </p:nvSpPr>
            <p:spPr>
              <a:xfrm>
                <a:off x="1127448" y="3758743"/>
                <a:ext cx="5808880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GB" sz="44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4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44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kumimoji="0" lang="en-GB" sz="4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4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=16</m:t>
                      </m:r>
                    </m:oMath>
                  </m:oMathPara>
                </a14:m>
                <a:endParaRPr kumimoji="0" lang="en-GB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9D6CBF4-D598-DF0F-54EE-B08517E1CA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3758743"/>
                <a:ext cx="5808880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F607D1A-BFAE-9BF3-60C3-066FD71A8841}"/>
                  </a:ext>
                </a:extLst>
              </p:cNvPr>
              <p:cNvSpPr txBox="1"/>
              <p:nvPr/>
            </p:nvSpPr>
            <p:spPr>
              <a:xfrm>
                <a:off x="2135560" y="4739550"/>
                <a:ext cx="5088800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GB" sz="44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4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GB" sz="4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kumimoji="0" lang="en-GB" sz="4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16</m:t>
                      </m:r>
                    </m:oMath>
                  </m:oMathPara>
                </a14:m>
                <a:endParaRPr kumimoji="0" lang="en-GB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F607D1A-BFAE-9BF3-60C3-066FD71A88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5560" y="4739550"/>
                <a:ext cx="5088800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F463166-7117-F07D-0003-BBBE7CEA1721}"/>
                  </a:ext>
                </a:extLst>
              </p:cNvPr>
              <p:cNvSpPr txBox="1"/>
              <p:nvPr/>
            </p:nvSpPr>
            <p:spPr>
              <a:xfrm>
                <a:off x="4151784" y="5746343"/>
                <a:ext cx="2376264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kumimoji="0" lang="en-GB" sz="44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=</m:t>
                      </m:r>
                      <m:r>
                        <a:rPr kumimoji="0" lang="en-GB" sz="44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kumimoji="0" lang="en-GB" sz="44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kumimoji="0" lang="en-GB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F463166-7117-F07D-0003-BBBE7CEA17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1784" y="5746343"/>
                <a:ext cx="2376264" cy="76944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39371AB-DFC6-D690-5082-70696592E122}"/>
                  </a:ext>
                </a:extLst>
              </p:cNvPr>
              <p:cNvSpPr txBox="1"/>
              <p:nvPr/>
            </p:nvSpPr>
            <p:spPr>
              <a:xfrm>
                <a:off x="7320136" y="2842773"/>
                <a:ext cx="2977360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4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4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</m:oMath>
                  </m:oMathPara>
                </a14:m>
                <a:endParaRPr kumimoji="0" lang="en-GB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39371AB-DFC6-D690-5082-70696592E1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0136" y="2842773"/>
                <a:ext cx="2977360" cy="76944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1ADFE7D-6F69-177F-AEEB-668F557FD0B4}"/>
                  </a:ext>
                </a:extLst>
              </p:cNvPr>
              <p:cNvSpPr txBox="1"/>
              <p:nvPr/>
            </p:nvSpPr>
            <p:spPr>
              <a:xfrm>
                <a:off x="7320136" y="3861048"/>
                <a:ext cx="2977360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−2</m:t>
                      </m:r>
                      <m:r>
                        <a:rPr kumimoji="0" lang="en-GB" sz="4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</m:oMath>
                  </m:oMathPara>
                </a14:m>
                <a:endParaRPr kumimoji="0" lang="en-GB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1ADFE7D-6F69-177F-AEEB-668F557FD0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0136" y="3861048"/>
                <a:ext cx="2977360" cy="76944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7D62256-E1A9-F85F-5F70-D78F47621603}"/>
                  </a:ext>
                </a:extLst>
              </p:cNvPr>
              <p:cNvSpPr txBox="1"/>
              <p:nvPr/>
            </p:nvSpPr>
            <p:spPr>
              <a:xfrm>
                <a:off x="8478378" y="4866545"/>
                <a:ext cx="1667163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44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4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𝟒</m:t>
                      </m:r>
                    </m:oMath>
                  </m:oMathPara>
                </a14:m>
                <a:endParaRPr kumimoji="0" lang="en-GB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7D62256-E1A9-F85F-5F70-D78F476216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8378" y="4866545"/>
                <a:ext cx="1667163" cy="76944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3656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  <p:bldP spid="13" grpId="0"/>
      <p:bldP spid="14" grpId="0"/>
      <p:bldP spid="15" grpId="0"/>
      <p:bldP spid="17" grpId="0"/>
      <p:bldP spid="18" grpId="0"/>
      <p:bldP spid="1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18489</TotalTime>
  <Words>225</Words>
  <Application>Microsoft Office PowerPoint</Application>
  <PresentationFormat>Widescreen</PresentationFormat>
  <Paragraphs>49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732</cp:revision>
  <dcterms:created xsi:type="dcterms:W3CDTF">2013-02-28T07:36:55Z</dcterms:created>
  <dcterms:modified xsi:type="dcterms:W3CDTF">2023-06-21T17:53:21Z</dcterms:modified>
</cp:coreProperties>
</file>