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2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BRONZE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2907a23f-0ec6-4d66-837c-777e950905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617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99592" y="1154670"/>
            <a:ext cx="1391346" cy="66209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923389" y="2017834"/>
            <a:ext cx="2757486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 smtClean="0">
                <a:solidFill>
                  <a:srgbClr val="00B050"/>
                </a:solidFill>
              </a:rPr>
              <a:t>2 x 2 x 2 = 8 </a:t>
            </a:r>
          </a:p>
          <a:p>
            <a:r>
              <a:rPr lang="en-GB" sz="4000" b="1" dirty="0" smtClean="0">
                <a:solidFill>
                  <a:srgbClr val="00B050"/>
                </a:solidFill>
              </a:rPr>
              <a:t>4 x 5 = 20 </a:t>
            </a:r>
          </a:p>
          <a:p>
            <a:r>
              <a:rPr lang="en-GB" sz="4000" b="1" dirty="0" smtClean="0">
                <a:solidFill>
                  <a:srgbClr val="00B050"/>
                </a:solidFill>
              </a:rPr>
              <a:t>1 + 8 = 9 </a:t>
            </a:r>
          </a:p>
          <a:p>
            <a:r>
              <a:rPr lang="en-GB" sz="4000" b="1" dirty="0" smtClean="0">
                <a:solidFill>
                  <a:srgbClr val="00B050"/>
                </a:solidFill>
              </a:rPr>
              <a:t>9 + 20 = 29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a4a22e0d-0287-4f07-9dc9-1ad79d7ce9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64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171969" y="1849620"/>
            <a:ext cx="1296884" cy="72513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991517" y="2855372"/>
            <a:ext cx="64773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</a:rPr>
              <a:t>because </a:t>
            </a:r>
            <a:r>
              <a:rPr lang="en-US" sz="4000" b="1" dirty="0" smtClean="0">
                <a:solidFill>
                  <a:srgbClr val="00B050"/>
                </a:solidFill>
              </a:rPr>
              <a:t>5 x 5 + 2 = 27 </a:t>
            </a:r>
            <a:r>
              <a:rPr lang="en-US" sz="4000" b="1" dirty="0">
                <a:solidFill>
                  <a:srgbClr val="00B050"/>
                </a:solidFill>
              </a:rPr>
              <a:t>and </a:t>
            </a:r>
            <a:endParaRPr lang="en-US" sz="4000" b="1" dirty="0" smtClean="0">
              <a:solidFill>
                <a:srgbClr val="00B050"/>
              </a:solidFill>
            </a:endParaRPr>
          </a:p>
          <a:p>
            <a:r>
              <a:rPr lang="en-US" sz="4000" b="1" dirty="0" smtClean="0">
                <a:solidFill>
                  <a:srgbClr val="00B050"/>
                </a:solidFill>
              </a:rPr>
              <a:t>27 </a:t>
            </a:r>
            <a:r>
              <a:rPr lang="en-US" sz="4000" b="1" dirty="0">
                <a:solidFill>
                  <a:srgbClr val="00B050"/>
                </a:solidFill>
              </a:rPr>
              <a:t>is a cubed number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ab007122-f6ff-40fa-b45c-01afdb0cd3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71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32828" y="2991546"/>
            <a:ext cx="1255352" cy="75027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20202" y="3830532"/>
            <a:ext cx="81977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2 x 5 x 3 = 30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so the product has to be 30,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2 + 3 + 5 = 10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so there has to be 20 more rolls of 1 to make 30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added onto the 3 rolls he did already, he rolled 23 dice.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4434806f-d343-42cc-89ab-f238b36f3b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59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07853" y="3052393"/>
            <a:ext cx="1188210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166279" y="3786894"/>
            <a:ext cx="71718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Pentagon interior angle is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108 degrees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Angles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on a straight line are 180 degrees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one angle of the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both right triangle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is 72, another is 90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the other must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be 18.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18 + 108 + 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x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= 180 so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x is 54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1b82dbd6-8ed5-418d-b9c1-37ff67ab98f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459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207458" y="3428999"/>
            <a:ext cx="1841668" cy="98658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396019" y="4477436"/>
            <a:ext cx="6116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robotolight"/>
              </a:rPr>
              <a:t>Front = 1 Back = 7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1 = 6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Bottom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= 4 Top = 7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4 = 3 </a:t>
            </a:r>
            <a:endParaRPr lang="en-US" sz="28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Left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Side = 2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Right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Side = 7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–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2 = 5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178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2020-06-11T04:03:37Z</dcterms:created>
  <dcterms:modified xsi:type="dcterms:W3CDTF">2020-06-15T08:30:36Z</dcterms:modified>
</cp:coreProperties>
</file>