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F405B2-518A-4BFA-97D3-88A0F350272B}" v="3" dt="2025-11-05T04:31:52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modSld">
      <pc:chgData name="Stewart Gale" userId="3647ddd2-6040-41ae-a96d-232c23482af8" providerId="ADAL" clId="{ADDBF2C4-AD8D-4E1D-8386-BD3D3561C83C}" dt="2025-11-05T04:31:52.273" v="5" actId="20577"/>
      <pc:docMkLst>
        <pc:docMk/>
      </pc:docMkLst>
      <pc:sldChg chg="addSp modSp mod">
        <pc:chgData name="Stewart Gale" userId="3647ddd2-6040-41ae-a96d-232c23482af8" providerId="ADAL" clId="{ADDBF2C4-AD8D-4E1D-8386-BD3D3561C83C}" dt="2025-11-05T04:31:52.273" v="5" actId="20577"/>
        <pc:sldMkLst>
          <pc:docMk/>
          <pc:sldMk cId="3719741848" sldId="258"/>
        </pc:sldMkLst>
        <pc:spChg chg="add mod">
          <ac:chgData name="Stewart Gale" userId="3647ddd2-6040-41ae-a96d-232c23482af8" providerId="ADAL" clId="{ADDBF2C4-AD8D-4E1D-8386-BD3D3561C83C}" dt="2025-11-05T04:18:32.481" v="2" actId="2085"/>
          <ac:spMkLst>
            <pc:docMk/>
            <pc:sldMk cId="3719741848" sldId="258"/>
            <ac:spMk id="2" creationId="{579E3FC3-4591-E55B-F5B6-518D92B5D824}"/>
          </ac:spMkLst>
        </pc:spChg>
        <pc:spChg chg="mod">
          <ac:chgData name="Stewart Gale" userId="3647ddd2-6040-41ae-a96d-232c23482af8" providerId="ADAL" clId="{ADDBF2C4-AD8D-4E1D-8386-BD3D3561C83C}" dt="2025-11-05T04:31:52.273" v="5" actId="20577"/>
          <ac:spMkLst>
            <pc:docMk/>
            <pc:sldMk cId="3719741848" sldId="258"/>
            <ac:spMk id="17" creationId="{E68DAA18-D7F8-D1C4-58D8-027993FFA318}"/>
          </ac:spMkLst>
        </pc:spChg>
      </pc:sldChg>
      <pc:sldChg chg="addSp modSp">
        <pc:chgData name="Stewart Gale" userId="3647ddd2-6040-41ae-a96d-232c23482af8" providerId="ADAL" clId="{ADDBF2C4-AD8D-4E1D-8386-BD3D3561C83C}" dt="2025-11-05T04:18:38.695" v="3"/>
        <pc:sldMkLst>
          <pc:docMk/>
          <pc:sldMk cId="665160489" sldId="270"/>
        </pc:sldMkLst>
        <pc:spChg chg="add mod">
          <ac:chgData name="Stewart Gale" userId="3647ddd2-6040-41ae-a96d-232c23482af8" providerId="ADAL" clId="{ADDBF2C4-AD8D-4E1D-8386-BD3D3561C83C}" dt="2025-11-05T04:18:38.695" v="3"/>
          <ac:spMkLst>
            <pc:docMk/>
            <pc:sldMk cId="665160489" sldId="270"/>
            <ac:spMk id="2" creationId="{43DEAE56-819D-277D-BCF0-A23BB5E4AFE1}"/>
          </ac:spMkLst>
        </pc:spChg>
      </pc:sldChg>
    </pc:docChg>
  </pc:docChgLst>
  <pc:docChgLst>
    <pc:chgData name="Stewart Gale" userId="3647ddd2-6040-41ae-a96d-232c23482af8" providerId="ADAL" clId="{5ED3D309-DE07-42D1-9B0A-742EA84B0F04}"/>
    <pc:docChg chg="undo custSel addSld delSld modSld sldOrd">
      <pc:chgData name="Stewart Gale" userId="3647ddd2-6040-41ae-a96d-232c23482af8" providerId="ADAL" clId="{5ED3D309-DE07-42D1-9B0A-742EA84B0F04}" dt="2024-08-28T05:26:36.629" v="418"/>
      <pc:docMkLst>
        <pc:docMk/>
      </pc:docMkLst>
      <pc:sldChg chg="delSp del mod delAnim">
        <pc:chgData name="Stewart Gale" userId="3647ddd2-6040-41ae-a96d-232c23482af8" providerId="ADAL" clId="{5ED3D309-DE07-42D1-9B0A-742EA84B0F04}" dt="2022-01-19T03:53:12.707" v="173" actId="47"/>
        <pc:sldMkLst>
          <pc:docMk/>
          <pc:sldMk cId="2747002901" sldId="256"/>
        </pc:sldMkLst>
      </pc:sldChg>
      <pc:sldChg chg="modSp mod">
        <pc:chgData name="Stewart Gale" userId="3647ddd2-6040-41ae-a96d-232c23482af8" providerId="ADAL" clId="{5ED3D309-DE07-42D1-9B0A-742EA84B0F04}" dt="2021-11-24T08:23:27.713" v="7" actId="1076"/>
        <pc:sldMkLst>
          <pc:docMk/>
          <pc:sldMk cId="1599629492" sldId="257"/>
        </pc:sldMkLst>
      </pc:sldChg>
      <pc:sldChg chg="addSp delSp modSp mod ord modAnim">
        <pc:chgData name="Stewart Gale" userId="3647ddd2-6040-41ae-a96d-232c23482af8" providerId="ADAL" clId="{5ED3D309-DE07-42D1-9B0A-742EA84B0F04}" dt="2024-08-28T05:26:36.629" v="418"/>
        <pc:sldMkLst>
          <pc:docMk/>
          <pc:sldMk cId="3719741848" sldId="258"/>
        </pc:sldMkLst>
      </pc:sldChg>
      <pc:sldChg chg="del">
        <pc:chgData name="Stewart Gale" userId="3647ddd2-6040-41ae-a96d-232c23482af8" providerId="ADAL" clId="{5ED3D309-DE07-42D1-9B0A-742EA84B0F04}" dt="2024-08-28T05:13:29.876" v="175" actId="47"/>
        <pc:sldMkLst>
          <pc:docMk/>
          <pc:sldMk cId="4176902811" sldId="259"/>
        </pc:sldMkLst>
      </pc:sldChg>
      <pc:sldChg chg="del">
        <pc:chgData name="Stewart Gale" userId="3647ddd2-6040-41ae-a96d-232c23482af8" providerId="ADAL" clId="{5ED3D309-DE07-42D1-9B0A-742EA84B0F04}" dt="2024-08-28T05:13:30.557" v="176" actId="47"/>
        <pc:sldMkLst>
          <pc:docMk/>
          <pc:sldMk cId="2054964325" sldId="260"/>
        </pc:sldMkLst>
      </pc:sldChg>
      <pc:sldChg chg="del">
        <pc:chgData name="Stewart Gale" userId="3647ddd2-6040-41ae-a96d-232c23482af8" providerId="ADAL" clId="{5ED3D309-DE07-42D1-9B0A-742EA84B0F04}" dt="2024-08-28T05:13:31.058" v="177" actId="47"/>
        <pc:sldMkLst>
          <pc:docMk/>
          <pc:sldMk cId="2434779576" sldId="261"/>
        </pc:sldMkLst>
      </pc:sldChg>
      <pc:sldChg chg="addSp modSp add del mod">
        <pc:chgData name="Stewart Gale" userId="3647ddd2-6040-41ae-a96d-232c23482af8" providerId="ADAL" clId="{5ED3D309-DE07-42D1-9B0A-742EA84B0F04}" dt="2021-11-24T08:26:38.883" v="22" actId="47"/>
        <pc:sldMkLst>
          <pc:docMk/>
          <pc:sldMk cId="1204282528" sldId="262"/>
        </pc:sldMkLst>
      </pc:sldChg>
      <pc:sldChg chg="addSp modSp add del mod ord">
        <pc:chgData name="Stewart Gale" userId="3647ddd2-6040-41ae-a96d-232c23482af8" providerId="ADAL" clId="{5ED3D309-DE07-42D1-9B0A-742EA84B0F04}" dt="2024-08-28T05:18:45.314" v="234" actId="47"/>
        <pc:sldMkLst>
          <pc:docMk/>
          <pc:sldMk cId="2345995050" sldId="262"/>
        </pc:sldMkLst>
      </pc:sldChg>
      <pc:sldChg chg="modSp add del mod">
        <pc:chgData name="Stewart Gale" userId="3647ddd2-6040-41ae-a96d-232c23482af8" providerId="ADAL" clId="{5ED3D309-DE07-42D1-9B0A-742EA84B0F04}" dt="2021-11-24T08:26:37.394" v="21" actId="47"/>
        <pc:sldMkLst>
          <pc:docMk/>
          <pc:sldMk cId="2507397603" sldId="263"/>
        </pc:sldMkLst>
      </pc:sldChg>
      <pc:sldChg chg="addSp delSp modSp add del mod">
        <pc:chgData name="Stewart Gale" userId="3647ddd2-6040-41ae-a96d-232c23482af8" providerId="ADAL" clId="{5ED3D309-DE07-42D1-9B0A-742EA84B0F04}" dt="2024-08-28T05:21:05.987" v="279" actId="47"/>
        <pc:sldMkLst>
          <pc:docMk/>
          <pc:sldMk cId="3451821028" sldId="263"/>
        </pc:sldMkLst>
      </pc:sldChg>
      <pc:sldChg chg="addSp modSp add del mod">
        <pc:chgData name="Stewart Gale" userId="3647ddd2-6040-41ae-a96d-232c23482af8" providerId="ADAL" clId="{5ED3D309-DE07-42D1-9B0A-742EA84B0F04}" dt="2024-08-28T05:19:49.874" v="252" actId="47"/>
        <pc:sldMkLst>
          <pc:docMk/>
          <pc:sldMk cId="3974060509" sldId="264"/>
        </pc:sldMkLst>
      </pc:sldChg>
      <pc:sldChg chg="addSp modSp add del mod">
        <pc:chgData name="Stewart Gale" userId="3647ddd2-6040-41ae-a96d-232c23482af8" providerId="ADAL" clId="{5ED3D309-DE07-42D1-9B0A-742EA84B0F04}" dt="2024-08-28T05:21:48.675" v="303" actId="47"/>
        <pc:sldMkLst>
          <pc:docMk/>
          <pc:sldMk cId="4057475720" sldId="265"/>
        </pc:sldMkLst>
      </pc:sldChg>
      <pc:sldChg chg="addSp modSp add del mod">
        <pc:chgData name="Stewart Gale" userId="3647ddd2-6040-41ae-a96d-232c23482af8" providerId="ADAL" clId="{5ED3D309-DE07-42D1-9B0A-742EA84B0F04}" dt="2024-08-28T05:23:16.814" v="336" actId="47"/>
        <pc:sldMkLst>
          <pc:docMk/>
          <pc:sldMk cId="2816916363" sldId="266"/>
        </pc:sldMkLst>
      </pc:sldChg>
      <pc:sldChg chg="addSp modSp add del mod">
        <pc:chgData name="Stewart Gale" userId="3647ddd2-6040-41ae-a96d-232c23482af8" providerId="ADAL" clId="{5ED3D309-DE07-42D1-9B0A-742EA84B0F04}" dt="2024-08-28T05:23:57.274" v="354" actId="47"/>
        <pc:sldMkLst>
          <pc:docMk/>
          <pc:sldMk cId="1244100221" sldId="267"/>
        </pc:sldMkLst>
      </pc:sldChg>
      <pc:sldChg chg="addSp delSp modSp add del mod">
        <pc:chgData name="Stewart Gale" userId="3647ddd2-6040-41ae-a96d-232c23482af8" providerId="ADAL" clId="{5ED3D309-DE07-42D1-9B0A-742EA84B0F04}" dt="2024-08-28T05:24:57.059" v="380" actId="47"/>
        <pc:sldMkLst>
          <pc:docMk/>
          <pc:sldMk cId="1837126995" sldId="268"/>
        </pc:sldMkLst>
      </pc:sldChg>
      <pc:sldChg chg="addSp delSp modSp add del mod">
        <pc:chgData name="Stewart Gale" userId="3647ddd2-6040-41ae-a96d-232c23482af8" providerId="ADAL" clId="{5ED3D309-DE07-42D1-9B0A-742EA84B0F04}" dt="2024-08-28T05:26:16.055" v="415" actId="47"/>
        <pc:sldMkLst>
          <pc:docMk/>
          <pc:sldMk cId="4130109088" sldId="269"/>
        </pc:sldMkLst>
      </pc:sldChg>
      <pc:sldChg chg="add ord">
        <pc:chgData name="Stewart Gale" userId="3647ddd2-6040-41ae-a96d-232c23482af8" providerId="ADAL" clId="{5ED3D309-DE07-42D1-9B0A-742EA84B0F04}" dt="2024-08-28T05:18:41.803" v="231"/>
        <pc:sldMkLst>
          <pc:docMk/>
          <pc:sldMk cId="665160489" sldId="270"/>
        </pc:sldMkLst>
      </pc:sldChg>
      <pc:sldChg chg="modSp add del mod">
        <pc:chgData name="Stewart Gale" userId="3647ddd2-6040-41ae-a96d-232c23482af8" providerId="ADAL" clId="{5ED3D309-DE07-42D1-9B0A-742EA84B0F04}" dt="2024-08-28T05:15:43.227" v="220" actId="47"/>
        <pc:sldMkLst>
          <pc:docMk/>
          <pc:sldMk cId="772213919" sldId="270"/>
        </pc:sldMkLst>
      </pc:sldChg>
    </pc:docChg>
  </pc:docChgLst>
  <pc:docChgLst>
    <pc:chgData name="Stewart Gale" userId="3647ddd2-6040-41ae-a96d-232c23482af8" providerId="ADAL" clId="{6990E48C-44B8-4BA1-A574-609F03AF8B00}"/>
    <pc:docChg chg="modSld">
      <pc:chgData name="Stewart Gale" userId="3647ddd2-6040-41ae-a96d-232c23482af8" providerId="ADAL" clId="{6990E48C-44B8-4BA1-A574-609F03AF8B00}" dt="2025-06-09T07:54:00.889" v="12" actId="20577"/>
      <pc:docMkLst>
        <pc:docMk/>
      </pc:docMkLst>
      <pc:sldChg chg="modSp mod">
        <pc:chgData name="Stewart Gale" userId="3647ddd2-6040-41ae-a96d-232c23482af8" providerId="ADAL" clId="{6990E48C-44B8-4BA1-A574-609F03AF8B00}" dt="2025-06-09T07:54:00.889" v="12" actId="20577"/>
        <pc:sldMkLst>
          <pc:docMk/>
          <pc:sldMk cId="3719741848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94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125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285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56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010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875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54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23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50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872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245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6F94-E6FA-44DC-8696-49B9B3DBF3A1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C2C47-FA90-4943-B196-0A9551DAB5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777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0863A-36D6-B3F7-A3C6-9E15FFFB49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14" t="22564" r="17156" b="7898"/>
          <a:stretch/>
        </p:blipFill>
        <p:spPr>
          <a:xfrm>
            <a:off x="384303" y="-47767"/>
            <a:ext cx="11423393" cy="703542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DEAE56-819D-277D-BCF0-A23BB5E4AFE1}"/>
              </a:ext>
            </a:extLst>
          </p:cNvPr>
          <p:cNvSpPr/>
          <p:nvPr/>
        </p:nvSpPr>
        <p:spPr>
          <a:xfrm>
            <a:off x="886691" y="110836"/>
            <a:ext cx="4294909" cy="254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160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1585" y="2190687"/>
            <a:ext cx="93324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599629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0863A-36D6-B3F7-A3C6-9E15FFFB49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14" t="22564" r="17156" b="7898"/>
          <a:stretch/>
        </p:blipFill>
        <p:spPr>
          <a:xfrm>
            <a:off x="384303" y="-47767"/>
            <a:ext cx="11423393" cy="70354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37B833-CFC4-F6D9-37B7-0F3E64DA9B39}"/>
                  </a:ext>
                </a:extLst>
              </p:cNvPr>
              <p:cNvSpPr txBox="1"/>
              <p:nvPr/>
            </p:nvSpPr>
            <p:spPr>
              <a:xfrm>
                <a:off x="695086" y="1420331"/>
                <a:ext cx="19784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37B833-CFC4-F6D9-37B7-0F3E64DA9B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086" y="1420331"/>
                <a:ext cx="1978429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75EE80-5E35-D0B4-D0F3-536FCD62AF48}"/>
                  </a:ext>
                </a:extLst>
              </p:cNvPr>
              <p:cNvSpPr txBox="1"/>
              <p:nvPr/>
            </p:nvSpPr>
            <p:spPr>
              <a:xfrm>
                <a:off x="3527533" y="794141"/>
                <a:ext cx="19784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75EE80-5E35-D0B4-D0F3-536FCD62A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533" y="794141"/>
                <a:ext cx="1978429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217E8A-B026-5D94-2DBD-77E6835B66F4}"/>
                  </a:ext>
                </a:extLst>
              </p:cNvPr>
              <p:cNvSpPr txBox="1"/>
              <p:nvPr/>
            </p:nvSpPr>
            <p:spPr>
              <a:xfrm>
                <a:off x="1286383" y="2410544"/>
                <a:ext cx="19784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217E8A-B026-5D94-2DBD-77E6835B6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6383" y="2410544"/>
                <a:ext cx="1978429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DEFCB8-27C0-0BDB-429D-E2EBF4F18FD7}"/>
                  </a:ext>
                </a:extLst>
              </p:cNvPr>
              <p:cNvSpPr txBox="1"/>
              <p:nvPr/>
            </p:nvSpPr>
            <p:spPr>
              <a:xfrm>
                <a:off x="3459295" y="2538006"/>
                <a:ext cx="19784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0DEFCB8-27C0-0BDB-429D-E2EBF4F18F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295" y="2538006"/>
                <a:ext cx="1978429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6899C6D-5AE5-1068-2C34-E8806801021A}"/>
                  </a:ext>
                </a:extLst>
              </p:cNvPr>
              <p:cNvSpPr txBox="1"/>
              <p:nvPr/>
            </p:nvSpPr>
            <p:spPr>
              <a:xfrm>
                <a:off x="297168" y="3850049"/>
                <a:ext cx="19784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6899C6D-5AE5-1068-2C34-E88068010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68" y="3850049"/>
                <a:ext cx="1978429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8B27B8-3943-9AF8-0D8B-A664CA16F860}"/>
                  </a:ext>
                </a:extLst>
              </p:cNvPr>
              <p:cNvSpPr txBox="1"/>
              <p:nvPr/>
            </p:nvSpPr>
            <p:spPr>
              <a:xfrm>
                <a:off x="3720346" y="3795412"/>
                <a:ext cx="239559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8B27B8-3943-9AF8-0D8B-A664CA16F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346" y="3795412"/>
                <a:ext cx="2395595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8E03C9E-ACEF-8BCA-5D5C-EEE2241F4667}"/>
                  </a:ext>
                </a:extLst>
              </p:cNvPr>
              <p:cNvSpPr txBox="1"/>
              <p:nvPr/>
            </p:nvSpPr>
            <p:spPr>
              <a:xfrm>
                <a:off x="761587" y="5831665"/>
                <a:ext cx="19784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8E03C9E-ACEF-8BCA-5D5C-EEE2241F4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587" y="5831665"/>
                <a:ext cx="1978429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6D9222A-3EBB-C233-FAD5-AA8C805AC01D}"/>
                  </a:ext>
                </a:extLst>
              </p:cNvPr>
              <p:cNvSpPr txBox="1"/>
              <p:nvPr/>
            </p:nvSpPr>
            <p:spPr>
              <a:xfrm>
                <a:off x="2740016" y="6088797"/>
                <a:ext cx="26344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6D9222A-3EBB-C233-FAD5-AA8C805AC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0016" y="6088797"/>
                <a:ext cx="2634431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65BB838-6234-5D87-6CE5-B0FD24387273}"/>
                  </a:ext>
                </a:extLst>
              </p:cNvPr>
              <p:cNvSpPr txBox="1"/>
              <p:nvPr/>
            </p:nvSpPr>
            <p:spPr>
              <a:xfrm>
                <a:off x="6035409" y="-63465"/>
                <a:ext cx="2505727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65BB838-6234-5D87-6CE5-B0FD24387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409" y="-63465"/>
                <a:ext cx="2505727" cy="101431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A3AC2C1-4258-4DEB-F205-B6E85AB683B7}"/>
                  </a:ext>
                </a:extLst>
              </p:cNvPr>
              <p:cNvSpPr txBox="1"/>
              <p:nvPr/>
            </p:nvSpPr>
            <p:spPr>
              <a:xfrm>
                <a:off x="8783659" y="-23912"/>
                <a:ext cx="2646754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A3AC2C1-4258-4DEB-F205-B6E85AB68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3659" y="-23912"/>
                <a:ext cx="2646754" cy="101431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0E4E14C-F9EA-7B45-2EE6-D69C01BFA485}"/>
                  </a:ext>
                </a:extLst>
              </p:cNvPr>
              <p:cNvSpPr txBox="1"/>
              <p:nvPr/>
            </p:nvSpPr>
            <p:spPr>
              <a:xfrm>
                <a:off x="6830932" y="2764487"/>
                <a:ext cx="197842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0E4E14C-F9EA-7B45-2EE6-D69C01BFA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932" y="2764487"/>
                <a:ext cx="1978429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F732A6-7A5E-29A7-34F3-FF43152673CF}"/>
                  </a:ext>
                </a:extLst>
              </p:cNvPr>
              <p:cNvSpPr txBox="1"/>
              <p:nvPr/>
            </p:nvSpPr>
            <p:spPr>
              <a:xfrm>
                <a:off x="9451984" y="2504502"/>
                <a:ext cx="28181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F732A6-7A5E-29A7-34F3-FF4315267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1984" y="2504502"/>
                <a:ext cx="2818152" cy="6463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68DAA18-D7F8-D1C4-58D8-027993FFA318}"/>
                  </a:ext>
                </a:extLst>
              </p:cNvPr>
              <p:cNvSpPr txBox="1"/>
              <p:nvPr/>
            </p:nvSpPr>
            <p:spPr>
              <a:xfrm>
                <a:off x="6754278" y="3650992"/>
                <a:ext cx="1978429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68DAA18-D7F8-D1C4-58D8-027993FFA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278" y="3650992"/>
                <a:ext cx="1978429" cy="132343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564FC80-FFD2-9E94-BAD8-B9F5DACFDBB1}"/>
                  </a:ext>
                </a:extLst>
              </p:cNvPr>
              <p:cNvSpPr txBox="1"/>
              <p:nvPr/>
            </p:nvSpPr>
            <p:spPr>
              <a:xfrm>
                <a:off x="9451984" y="3738785"/>
                <a:ext cx="1978429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564FC80-FFD2-9E94-BAD8-B9F5DACFD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1984" y="3738785"/>
                <a:ext cx="1978429" cy="132343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D801926-0F24-6E1E-40DE-28563D11DF5F}"/>
                  </a:ext>
                </a:extLst>
              </p:cNvPr>
              <p:cNvSpPr txBox="1"/>
              <p:nvPr/>
            </p:nvSpPr>
            <p:spPr>
              <a:xfrm>
                <a:off x="6474500" y="5527667"/>
                <a:ext cx="269129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D801926-0F24-6E1E-40DE-28563D11D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500" y="5527667"/>
                <a:ext cx="2691295" cy="107721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F7C8033-9EE1-EB4F-8267-98FBCF4BA981}"/>
                  </a:ext>
                </a:extLst>
              </p:cNvPr>
              <p:cNvSpPr txBox="1"/>
              <p:nvPr/>
            </p:nvSpPr>
            <p:spPr>
              <a:xfrm>
                <a:off x="9193090" y="5486330"/>
                <a:ext cx="269129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F7C8033-9EE1-EB4F-8267-98FBCF4BA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3090" y="5486330"/>
                <a:ext cx="2691295" cy="107721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579E3FC3-4591-E55B-F5B6-518D92B5D824}"/>
              </a:ext>
            </a:extLst>
          </p:cNvPr>
          <p:cNvSpPr/>
          <p:nvPr/>
        </p:nvSpPr>
        <p:spPr>
          <a:xfrm>
            <a:off x="886691" y="110836"/>
            <a:ext cx="4294909" cy="254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74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82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2016-05-01T07:01:17Z</dcterms:created>
  <dcterms:modified xsi:type="dcterms:W3CDTF">2025-11-05T04:31:58Z</dcterms:modified>
</cp:coreProperties>
</file>