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A21B2C-C9F9-4158-B06E-EF16689AAF59}" v="4" dt="2022-11-18T06:42:26.9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C5A21B2C-C9F9-4158-B06E-EF16689AAF59}"/>
    <pc:docChg chg="undo custSel modSld">
      <pc:chgData name="Stewart Gale" userId="3647ddd2-6040-41ae-a96d-232c23482af8" providerId="ADAL" clId="{C5A21B2C-C9F9-4158-B06E-EF16689AAF59}" dt="2022-11-18T06:42:59.910" v="58" actId="1076"/>
      <pc:docMkLst>
        <pc:docMk/>
      </pc:docMkLst>
      <pc:sldChg chg="addSp modSp mod">
        <pc:chgData name="Stewart Gale" userId="3647ddd2-6040-41ae-a96d-232c23482af8" providerId="ADAL" clId="{C5A21B2C-C9F9-4158-B06E-EF16689AAF59}" dt="2022-11-18T06:10:53.560" v="30" actId="14100"/>
        <pc:sldMkLst>
          <pc:docMk/>
          <pc:sldMk cId="1022250375" sldId="256"/>
        </pc:sldMkLst>
        <pc:picChg chg="add mod modCrop">
          <ac:chgData name="Stewart Gale" userId="3647ddd2-6040-41ae-a96d-232c23482af8" providerId="ADAL" clId="{C5A21B2C-C9F9-4158-B06E-EF16689AAF59}" dt="2022-11-18T06:10:44.822" v="26" actId="14100"/>
          <ac:picMkLst>
            <pc:docMk/>
            <pc:sldMk cId="1022250375" sldId="256"/>
            <ac:picMk id="2" creationId="{DEEFA2D1-00DF-6ACD-895F-832408D73878}"/>
          </ac:picMkLst>
        </pc:picChg>
        <pc:picChg chg="add mod modCrop">
          <ac:chgData name="Stewart Gale" userId="3647ddd2-6040-41ae-a96d-232c23482af8" providerId="ADAL" clId="{C5A21B2C-C9F9-4158-B06E-EF16689AAF59}" dt="2022-11-18T06:10:41.593" v="25" actId="14100"/>
          <ac:picMkLst>
            <pc:docMk/>
            <pc:sldMk cId="1022250375" sldId="256"/>
            <ac:picMk id="3" creationId="{391B5B2D-3BB5-2316-F501-672CEAC8160B}"/>
          </ac:picMkLst>
        </pc:picChg>
        <pc:picChg chg="mod modCrop">
          <ac:chgData name="Stewart Gale" userId="3647ddd2-6040-41ae-a96d-232c23482af8" providerId="ADAL" clId="{C5A21B2C-C9F9-4158-B06E-EF16689AAF59}" dt="2022-11-18T06:10:53.560" v="30" actId="14100"/>
          <ac:picMkLst>
            <pc:docMk/>
            <pc:sldMk cId="1022250375" sldId="256"/>
            <ac:picMk id="4" creationId="{00000000-0000-0000-0000-000000000000}"/>
          </ac:picMkLst>
        </pc:picChg>
      </pc:sldChg>
      <pc:sldChg chg="addSp modSp mod">
        <pc:chgData name="Stewart Gale" userId="3647ddd2-6040-41ae-a96d-232c23482af8" providerId="ADAL" clId="{C5A21B2C-C9F9-4158-B06E-EF16689AAF59}" dt="2022-11-18T06:42:54.841" v="57" actId="1076"/>
        <pc:sldMkLst>
          <pc:docMk/>
          <pc:sldMk cId="2699821730" sldId="257"/>
        </pc:sldMkLst>
        <pc:picChg chg="add mod modCrop">
          <ac:chgData name="Stewart Gale" userId="3647ddd2-6040-41ae-a96d-232c23482af8" providerId="ADAL" clId="{C5A21B2C-C9F9-4158-B06E-EF16689AAF59}" dt="2022-11-18T06:42:54.841" v="57" actId="1076"/>
          <ac:picMkLst>
            <pc:docMk/>
            <pc:sldMk cId="2699821730" sldId="257"/>
            <ac:picMk id="2" creationId="{E4FEDFFD-92FF-0D83-0C7D-80FC73EE4509}"/>
          </ac:picMkLst>
        </pc:picChg>
        <pc:picChg chg="add mod modCrop">
          <ac:chgData name="Stewart Gale" userId="3647ddd2-6040-41ae-a96d-232c23482af8" providerId="ADAL" clId="{C5A21B2C-C9F9-4158-B06E-EF16689AAF59}" dt="2022-11-18T06:42:52.688" v="56" actId="1076"/>
          <ac:picMkLst>
            <pc:docMk/>
            <pc:sldMk cId="2699821730" sldId="257"/>
            <ac:picMk id="3" creationId="{793A17C2-BE82-022E-54B2-955664EFB0FB}"/>
          </ac:picMkLst>
        </pc:picChg>
        <pc:picChg chg="mod modCrop">
          <ac:chgData name="Stewart Gale" userId="3647ddd2-6040-41ae-a96d-232c23482af8" providerId="ADAL" clId="{C5A21B2C-C9F9-4158-B06E-EF16689AAF59}" dt="2022-11-18T06:42:41.846" v="49" actId="14100"/>
          <ac:picMkLst>
            <pc:docMk/>
            <pc:sldMk cId="2699821730" sldId="257"/>
            <ac:picMk id="4" creationId="{00000000-0000-0000-0000-000000000000}"/>
          </ac:picMkLst>
        </pc:picChg>
      </pc:sldChg>
      <pc:sldChg chg="modSp mod">
        <pc:chgData name="Stewart Gale" userId="3647ddd2-6040-41ae-a96d-232c23482af8" providerId="ADAL" clId="{C5A21B2C-C9F9-4158-B06E-EF16689AAF59}" dt="2022-11-18T06:42:59.910" v="58" actId="1076"/>
        <pc:sldMkLst>
          <pc:docMk/>
          <pc:sldMk cId="98741029" sldId="258"/>
        </pc:sldMkLst>
        <pc:spChg chg="mod">
          <ac:chgData name="Stewart Gale" userId="3647ddd2-6040-41ae-a96d-232c23482af8" providerId="ADAL" clId="{C5A21B2C-C9F9-4158-B06E-EF16689AAF59}" dt="2022-11-18T06:42:59.910" v="58" actId="1076"/>
          <ac:spMkLst>
            <pc:docMk/>
            <pc:sldMk cId="98741029" sldId="258"/>
            <ac:spMk id="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3EF4-802A-47F1-8D0E-01EB32B002E6}" type="datetimeFigureOut">
              <a:rPr lang="en-GB" smtClean="0"/>
              <a:t>18/11/2022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E35D0-4195-4A09-8CA3-3D68443F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1793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3EF4-802A-47F1-8D0E-01EB32B002E6}" type="datetimeFigureOut">
              <a:rPr lang="en-GB" smtClean="0"/>
              <a:t>18/11/2022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E35D0-4195-4A09-8CA3-3D68443F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6349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3EF4-802A-47F1-8D0E-01EB32B002E6}" type="datetimeFigureOut">
              <a:rPr lang="en-GB" smtClean="0"/>
              <a:t>18/11/2022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E35D0-4195-4A09-8CA3-3D68443F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1297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3EF4-802A-47F1-8D0E-01EB32B002E6}" type="datetimeFigureOut">
              <a:rPr lang="en-GB" smtClean="0"/>
              <a:t>18/11/2022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E35D0-4195-4A09-8CA3-3D68443F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40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3EF4-802A-47F1-8D0E-01EB32B002E6}" type="datetimeFigureOut">
              <a:rPr lang="en-GB" smtClean="0"/>
              <a:t>18/11/2022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E35D0-4195-4A09-8CA3-3D68443F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8417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3EF4-802A-47F1-8D0E-01EB32B002E6}" type="datetimeFigureOut">
              <a:rPr lang="en-GB" smtClean="0"/>
              <a:t>18/11/2022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E35D0-4195-4A09-8CA3-3D68443F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8249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3EF4-802A-47F1-8D0E-01EB32B002E6}" type="datetimeFigureOut">
              <a:rPr lang="en-GB" smtClean="0"/>
              <a:t>18/11/2022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E35D0-4195-4A09-8CA3-3D68443F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081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3EF4-802A-47F1-8D0E-01EB32B002E6}" type="datetimeFigureOut">
              <a:rPr lang="en-GB" smtClean="0"/>
              <a:t>18/11/2022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E35D0-4195-4A09-8CA3-3D68443F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9691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3EF4-802A-47F1-8D0E-01EB32B002E6}" type="datetimeFigureOut">
              <a:rPr lang="en-GB" smtClean="0"/>
              <a:t>18/11/2022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E35D0-4195-4A09-8CA3-3D68443F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6021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3EF4-802A-47F1-8D0E-01EB32B002E6}" type="datetimeFigureOut">
              <a:rPr lang="en-GB" smtClean="0"/>
              <a:t>18/11/2022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E35D0-4195-4A09-8CA3-3D68443F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4534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C3EF4-802A-47F1-8D0E-01EB32B002E6}" type="datetimeFigureOut">
              <a:rPr lang="en-GB" smtClean="0"/>
              <a:t>18/11/2022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E35D0-4195-4A09-8CA3-3D68443F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7599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C3EF4-802A-47F1-8D0E-01EB32B002E6}" type="datetimeFigureOut">
              <a:rPr lang="en-GB" smtClean="0"/>
              <a:t>18/11/2022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EE35D0-4195-4A09-8CA3-3D68443F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7287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379" t="37043" r="32707" b="50956"/>
          <a:stretch/>
        </p:blipFill>
        <p:spPr>
          <a:xfrm>
            <a:off x="156915" y="72044"/>
            <a:ext cx="11802328" cy="217388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EEFA2D1-00DF-6ACD-895F-832408D738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819" r="25144" b="45859"/>
          <a:stretch/>
        </p:blipFill>
        <p:spPr>
          <a:xfrm>
            <a:off x="167126" y="2291544"/>
            <a:ext cx="11792117" cy="205601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91B5B2D-3BB5-2316-F501-672CEAC816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379" t="71505" r="32645" b="13834"/>
          <a:stretch/>
        </p:blipFill>
        <p:spPr>
          <a:xfrm>
            <a:off x="156914" y="4499958"/>
            <a:ext cx="11802329" cy="2173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250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45179" y="2054406"/>
            <a:ext cx="860644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98741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612" t="37096" r="32718" b="52107"/>
          <a:stretch/>
        </p:blipFill>
        <p:spPr>
          <a:xfrm>
            <a:off x="249381" y="62345"/>
            <a:ext cx="11773592" cy="209896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4FEDFFD-92FF-0D83-0C7D-80FC73EE45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612" t="70383" r="32718" b="14756"/>
          <a:stretch/>
        </p:blipFill>
        <p:spPr>
          <a:xfrm>
            <a:off x="249381" y="4598855"/>
            <a:ext cx="11773592" cy="20005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93A17C2-BE82-022E-54B2-955664EFB0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612" t="53083" r="32718" b="34307"/>
          <a:stretch/>
        </p:blipFill>
        <p:spPr>
          <a:xfrm>
            <a:off x="249381" y="2379784"/>
            <a:ext cx="11773592" cy="2000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8217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2018-03-04T10:46:52Z</dcterms:created>
  <dcterms:modified xsi:type="dcterms:W3CDTF">2022-11-18T06:43:03Z</dcterms:modified>
</cp:coreProperties>
</file>